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7" r:id="rId5"/>
    <p:sldId id="261" r:id="rId6"/>
    <p:sldId id="265" r:id="rId7"/>
    <p:sldId id="266" r:id="rId8"/>
    <p:sldId id="259" r:id="rId9"/>
    <p:sldId id="260" r:id="rId10"/>
    <p:sldId id="262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DC423-7DFA-47AA-930E-EFD2B013C49F}" v="66" dt="2022-04-28T00:37:05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Robles" userId="c21645ff62eb64b3" providerId="LiveId" clId="{A28DC423-7DFA-47AA-930E-EFD2B013C49F}"/>
    <pc:docChg chg="undo custSel addSld modSld sldOrd">
      <pc:chgData name="Jesse Robles" userId="c21645ff62eb64b3" providerId="LiveId" clId="{A28DC423-7DFA-47AA-930E-EFD2B013C49F}" dt="2022-04-28T00:53:25.588" v="1156" actId="478"/>
      <pc:docMkLst>
        <pc:docMk/>
      </pc:docMkLst>
      <pc:sldChg chg="addSp delSp modSp mod modTransition delAnim modAnim">
        <pc:chgData name="Jesse Robles" userId="c21645ff62eb64b3" providerId="LiveId" clId="{A28DC423-7DFA-47AA-930E-EFD2B013C49F}" dt="2022-04-28T00:52:45.727" v="1139" actId="478"/>
        <pc:sldMkLst>
          <pc:docMk/>
          <pc:sldMk cId="1639775282" sldId="256"/>
        </pc:sldMkLst>
        <pc:picChg chg="add del mod">
          <ac:chgData name="Jesse Robles" userId="c21645ff62eb64b3" providerId="LiveId" clId="{A28DC423-7DFA-47AA-930E-EFD2B013C49F}" dt="2022-04-27T23:49:39.396" v="249"/>
          <ac:picMkLst>
            <pc:docMk/>
            <pc:sldMk cId="1639775282" sldId="256"/>
            <ac:picMk id="4" creationId="{09E53F6B-91E1-4C24-B70A-B227E552AF52}"/>
          </ac:picMkLst>
        </pc:picChg>
        <pc:picChg chg="add del mod">
          <ac:chgData name="Jesse Robles" userId="c21645ff62eb64b3" providerId="LiveId" clId="{A28DC423-7DFA-47AA-930E-EFD2B013C49F}" dt="2022-04-27T23:50:16.843" v="251"/>
          <ac:picMkLst>
            <pc:docMk/>
            <pc:sldMk cId="1639775282" sldId="256"/>
            <ac:picMk id="5" creationId="{DE722DDD-0043-4981-9239-8E6B268BA92F}"/>
          </ac:picMkLst>
        </pc:picChg>
        <pc:picChg chg="add del mod">
          <ac:chgData name="Jesse Robles" userId="c21645ff62eb64b3" providerId="LiveId" clId="{A28DC423-7DFA-47AA-930E-EFD2B013C49F}" dt="2022-04-27T23:58:17.471" v="742"/>
          <ac:picMkLst>
            <pc:docMk/>
            <pc:sldMk cId="1639775282" sldId="256"/>
            <ac:picMk id="6" creationId="{50CB7F00-56D9-4591-A160-54663A8B3D26}"/>
          </ac:picMkLst>
        </pc:picChg>
        <pc:picChg chg="add del mod">
          <ac:chgData name="Jesse Robles" userId="c21645ff62eb64b3" providerId="LiveId" clId="{A28DC423-7DFA-47AA-930E-EFD2B013C49F}" dt="2022-04-27T23:58:55.457" v="744"/>
          <ac:picMkLst>
            <pc:docMk/>
            <pc:sldMk cId="1639775282" sldId="256"/>
            <ac:picMk id="7" creationId="{84C13F8E-52C5-4A1D-BB7F-ABE35764FFEA}"/>
          </ac:picMkLst>
        </pc:picChg>
        <pc:picChg chg="add del mod">
          <ac:chgData name="Jesse Robles" userId="c21645ff62eb64b3" providerId="LiveId" clId="{A28DC423-7DFA-47AA-930E-EFD2B013C49F}" dt="2022-04-27T23:59:45.140" v="746"/>
          <ac:picMkLst>
            <pc:docMk/>
            <pc:sldMk cId="1639775282" sldId="256"/>
            <ac:picMk id="9" creationId="{2571C5BF-2571-4517-B07C-CC34C77EAFAB}"/>
          </ac:picMkLst>
        </pc:picChg>
        <pc:picChg chg="add del mod">
          <ac:chgData name="Jesse Robles" userId="c21645ff62eb64b3" providerId="LiveId" clId="{A28DC423-7DFA-47AA-930E-EFD2B013C49F}" dt="2022-04-28T00:52:45.727" v="1139" actId="478"/>
          <ac:picMkLst>
            <pc:docMk/>
            <pc:sldMk cId="1639775282" sldId="256"/>
            <ac:picMk id="11" creationId="{C49DC808-870A-4B2E-A011-7854A35F6F71}"/>
          </ac:picMkLst>
        </pc:picChg>
      </pc:sldChg>
      <pc:sldChg chg="addSp delSp modSp mod modTransition delAnim modAnim">
        <pc:chgData name="Jesse Robles" userId="c21645ff62eb64b3" providerId="LiveId" clId="{A28DC423-7DFA-47AA-930E-EFD2B013C49F}" dt="2022-04-28T00:52:56.701" v="1144" actId="478"/>
        <pc:sldMkLst>
          <pc:docMk/>
          <pc:sldMk cId="2761914473" sldId="257"/>
        </pc:sldMkLst>
        <pc:picChg chg="add del mod">
          <ac:chgData name="Jesse Robles" userId="c21645ff62eb64b3" providerId="LiveId" clId="{A28DC423-7DFA-47AA-930E-EFD2B013C49F}" dt="2022-04-27T23:58:17.471" v="742"/>
          <ac:picMkLst>
            <pc:docMk/>
            <pc:sldMk cId="2761914473" sldId="257"/>
            <ac:picMk id="5" creationId="{12DF74FE-B240-4178-8471-EE05AAA42B71}"/>
          </ac:picMkLst>
        </pc:picChg>
        <pc:picChg chg="add del mod">
          <ac:chgData name="Jesse Robles" userId="c21645ff62eb64b3" providerId="LiveId" clId="{A28DC423-7DFA-47AA-930E-EFD2B013C49F}" dt="2022-04-28T00:52:56.701" v="1144" actId="478"/>
          <ac:picMkLst>
            <pc:docMk/>
            <pc:sldMk cId="2761914473" sldId="257"/>
            <ac:picMk id="6" creationId="{56DC4A4B-5B2F-45AD-A88C-26EECF722B7C}"/>
          </ac:picMkLst>
        </pc:picChg>
      </pc:sldChg>
      <pc:sldChg chg="addSp delSp modSp mod modTransition delAnim modAnim">
        <pc:chgData name="Jesse Robles" userId="c21645ff62eb64b3" providerId="LiveId" clId="{A28DC423-7DFA-47AA-930E-EFD2B013C49F}" dt="2022-04-28T00:52:54.099" v="1142" actId="478"/>
        <pc:sldMkLst>
          <pc:docMk/>
          <pc:sldMk cId="1233863259" sldId="258"/>
        </pc:sldMkLst>
        <pc:picChg chg="add del mod">
          <ac:chgData name="Jesse Robles" userId="c21645ff62eb64b3" providerId="LiveId" clId="{A28DC423-7DFA-47AA-930E-EFD2B013C49F}" dt="2022-04-27T23:58:17.471" v="742"/>
          <ac:picMkLst>
            <pc:docMk/>
            <pc:sldMk cId="1233863259" sldId="258"/>
            <ac:picMk id="9" creationId="{951D1EEC-259B-45CE-B7A5-1167F5108DDF}"/>
          </ac:picMkLst>
        </pc:picChg>
        <pc:picChg chg="add del mod">
          <ac:chgData name="Jesse Robles" userId="c21645ff62eb64b3" providerId="LiveId" clId="{A28DC423-7DFA-47AA-930E-EFD2B013C49F}" dt="2022-04-27T23:59:45.140" v="746"/>
          <ac:picMkLst>
            <pc:docMk/>
            <pc:sldMk cId="1233863259" sldId="258"/>
            <ac:picMk id="11" creationId="{B7609944-CA69-453B-BBEB-43A0420C2D52}"/>
          </ac:picMkLst>
        </pc:picChg>
        <pc:picChg chg="add del mod">
          <ac:chgData name="Jesse Robles" userId="c21645ff62eb64b3" providerId="LiveId" clId="{A28DC423-7DFA-47AA-930E-EFD2B013C49F}" dt="2022-04-28T00:52:54.099" v="1142" actId="478"/>
          <ac:picMkLst>
            <pc:docMk/>
            <pc:sldMk cId="1233863259" sldId="258"/>
            <ac:picMk id="12" creationId="{7944A8FD-27AD-4774-A866-4A7624752946}"/>
          </ac:picMkLst>
        </pc:picChg>
      </pc:sldChg>
      <pc:sldChg chg="addSp delSp modSp mod ord modTransition delAnim modAnim">
        <pc:chgData name="Jesse Robles" userId="c21645ff62eb64b3" providerId="LiveId" clId="{A28DC423-7DFA-47AA-930E-EFD2B013C49F}" dt="2022-04-28T00:53:11.626" v="1151" actId="478"/>
        <pc:sldMkLst>
          <pc:docMk/>
          <pc:sldMk cId="3391607910" sldId="259"/>
        </pc:sldMkLst>
        <pc:spChg chg="mod">
          <ac:chgData name="Jesse Robles" userId="c21645ff62eb64b3" providerId="LiveId" clId="{A28DC423-7DFA-47AA-930E-EFD2B013C49F}" dt="2022-04-27T23:25:46.453" v="29" actId="14100"/>
          <ac:spMkLst>
            <pc:docMk/>
            <pc:sldMk cId="3391607910" sldId="259"/>
            <ac:spMk id="2" creationId="{706C1671-3E18-44F1-9D3F-17A38116B183}"/>
          </ac:spMkLst>
        </pc:spChg>
        <pc:graphicFrameChg chg="add del mod">
          <ac:chgData name="Jesse Robles" userId="c21645ff62eb64b3" providerId="LiveId" clId="{A28DC423-7DFA-47AA-930E-EFD2B013C49F}" dt="2022-04-27T23:25:11.027" v="23"/>
          <ac:graphicFrameMkLst>
            <pc:docMk/>
            <pc:sldMk cId="3391607910" sldId="259"/>
            <ac:graphicFrameMk id="6" creationId="{854EE5B4-3119-408A-ADD1-0EF542CDEF7A}"/>
          </ac:graphicFrameMkLst>
        </pc:graphicFrameChg>
        <pc:graphicFrameChg chg="add mod">
          <ac:chgData name="Jesse Robles" userId="c21645ff62eb64b3" providerId="LiveId" clId="{A28DC423-7DFA-47AA-930E-EFD2B013C49F}" dt="2022-04-27T23:25:26.464" v="25" actId="1076"/>
          <ac:graphicFrameMkLst>
            <pc:docMk/>
            <pc:sldMk cId="3391607910" sldId="259"/>
            <ac:graphicFrameMk id="7" creationId="{48A2B171-2C5D-4C74-856B-7AD632D9AA64}"/>
          </ac:graphicFrameMkLst>
        </pc:graphicFrameChg>
        <pc:graphicFrameChg chg="mod">
          <ac:chgData name="Jesse Robles" userId="c21645ff62eb64b3" providerId="LiveId" clId="{A28DC423-7DFA-47AA-930E-EFD2B013C49F}" dt="2022-04-27T23:25:36.980" v="27" actId="1076"/>
          <ac:graphicFrameMkLst>
            <pc:docMk/>
            <pc:sldMk cId="3391607910" sldId="259"/>
            <ac:graphicFrameMk id="23" creationId="{D43B9101-3A3F-4D4F-B82B-A8C18CC0EAC5}"/>
          </ac:graphicFrameMkLst>
        </pc:graphicFrameChg>
        <pc:picChg chg="add del mod">
          <ac:chgData name="Jesse Robles" userId="c21645ff62eb64b3" providerId="LiveId" clId="{A28DC423-7DFA-47AA-930E-EFD2B013C49F}" dt="2022-04-28T00:27:47.213" v="897"/>
          <ac:picMkLst>
            <pc:docMk/>
            <pc:sldMk cId="3391607910" sldId="259"/>
            <ac:picMk id="9" creationId="{CA71EC94-93EC-466D-A89A-5B6FFE7D0393}"/>
          </ac:picMkLst>
        </pc:picChg>
        <pc:picChg chg="add del mod">
          <ac:chgData name="Jesse Robles" userId="c21645ff62eb64b3" providerId="LiveId" clId="{A28DC423-7DFA-47AA-930E-EFD2B013C49F}" dt="2022-04-28T00:28:34.431" v="899"/>
          <ac:picMkLst>
            <pc:docMk/>
            <pc:sldMk cId="3391607910" sldId="259"/>
            <ac:picMk id="10" creationId="{57DABBD5-E624-4C87-A347-366F1EA77EA1}"/>
          </ac:picMkLst>
        </pc:picChg>
        <pc:picChg chg="add del mod">
          <ac:chgData name="Jesse Robles" userId="c21645ff62eb64b3" providerId="LiveId" clId="{A28DC423-7DFA-47AA-930E-EFD2B013C49F}" dt="2022-04-28T00:53:11.626" v="1151" actId="478"/>
          <ac:picMkLst>
            <pc:docMk/>
            <pc:sldMk cId="3391607910" sldId="259"/>
            <ac:picMk id="12" creationId="{6C7F40E8-9025-49FB-A461-B19F4AB7C260}"/>
          </ac:picMkLst>
        </pc:picChg>
      </pc:sldChg>
      <pc:sldChg chg="addSp delSp modSp mod ord modTransition delAnim modAnim">
        <pc:chgData name="Jesse Robles" userId="c21645ff62eb64b3" providerId="LiveId" clId="{A28DC423-7DFA-47AA-930E-EFD2B013C49F}" dt="2022-04-28T00:53:16.697" v="1153" actId="478"/>
        <pc:sldMkLst>
          <pc:docMk/>
          <pc:sldMk cId="2969570912" sldId="260"/>
        </pc:sldMkLst>
        <pc:graphicFrameChg chg="mod">
          <ac:chgData name="Jesse Robles" userId="c21645ff62eb64b3" providerId="LiveId" clId="{A28DC423-7DFA-47AA-930E-EFD2B013C49F}" dt="2022-04-27T23:26:02.573" v="31" actId="1076"/>
          <ac:graphicFrameMkLst>
            <pc:docMk/>
            <pc:sldMk cId="2969570912" sldId="260"/>
            <ac:graphicFrameMk id="4" creationId="{EEBFFAE6-04B3-4985-A3E4-0872ECDE3771}"/>
          </ac:graphicFrameMkLst>
        </pc:graphicFrameChg>
        <pc:graphicFrameChg chg="add mod">
          <ac:chgData name="Jesse Robles" userId="c21645ff62eb64b3" providerId="LiveId" clId="{A28DC423-7DFA-47AA-930E-EFD2B013C49F}" dt="2022-04-27T23:25:54.963" v="30"/>
          <ac:graphicFrameMkLst>
            <pc:docMk/>
            <pc:sldMk cId="2969570912" sldId="260"/>
            <ac:graphicFrameMk id="5" creationId="{AE275C25-2FA4-4E3E-94A4-682028839366}"/>
          </ac:graphicFrameMkLst>
        </pc:graphicFrameChg>
        <pc:picChg chg="add del mod">
          <ac:chgData name="Jesse Robles" userId="c21645ff62eb64b3" providerId="LiveId" clId="{A28DC423-7DFA-47AA-930E-EFD2B013C49F}" dt="2022-04-28T00:29:36.013" v="901"/>
          <ac:picMkLst>
            <pc:docMk/>
            <pc:sldMk cId="2969570912" sldId="260"/>
            <ac:picMk id="6" creationId="{051B3784-CA05-4FF3-95F7-109AEF3301E7}"/>
          </ac:picMkLst>
        </pc:picChg>
        <pc:picChg chg="add del mod">
          <ac:chgData name="Jesse Robles" userId="c21645ff62eb64b3" providerId="LiveId" clId="{A28DC423-7DFA-47AA-930E-EFD2B013C49F}" dt="2022-04-28T00:30:11.093" v="903"/>
          <ac:picMkLst>
            <pc:docMk/>
            <pc:sldMk cId="2969570912" sldId="260"/>
            <ac:picMk id="7" creationId="{AA29CE9A-64B7-4D06-9818-1136C38B46F3}"/>
          </ac:picMkLst>
        </pc:picChg>
        <pc:picChg chg="add del mod">
          <ac:chgData name="Jesse Robles" userId="c21645ff62eb64b3" providerId="LiveId" clId="{A28DC423-7DFA-47AA-930E-EFD2B013C49F}" dt="2022-04-28T00:53:16.697" v="1153" actId="478"/>
          <ac:picMkLst>
            <pc:docMk/>
            <pc:sldMk cId="2969570912" sldId="260"/>
            <ac:picMk id="8" creationId="{B15249EE-6476-4E29-AAE7-99FE57FC2084}"/>
          </ac:picMkLst>
        </pc:picChg>
      </pc:sldChg>
      <pc:sldChg chg="addSp delSp modSp mod modTransition delAnim modAnim">
        <pc:chgData name="Jesse Robles" userId="c21645ff62eb64b3" providerId="LiveId" clId="{A28DC423-7DFA-47AA-930E-EFD2B013C49F}" dt="2022-04-28T00:52:59.305" v="1146" actId="478"/>
        <pc:sldMkLst>
          <pc:docMk/>
          <pc:sldMk cId="1756320450" sldId="261"/>
        </pc:sldMkLst>
        <pc:picChg chg="add del mod">
          <ac:chgData name="Jesse Robles" userId="c21645ff62eb64b3" providerId="LiveId" clId="{A28DC423-7DFA-47AA-930E-EFD2B013C49F}" dt="2022-04-27T23:58:17.471" v="742"/>
          <ac:picMkLst>
            <pc:docMk/>
            <pc:sldMk cId="1756320450" sldId="261"/>
            <ac:picMk id="8" creationId="{84A49868-6463-49D2-A835-C90FACCA54CF}"/>
          </ac:picMkLst>
        </pc:picChg>
        <pc:picChg chg="add del mod">
          <ac:chgData name="Jesse Robles" userId="c21645ff62eb64b3" providerId="LiveId" clId="{A28DC423-7DFA-47AA-930E-EFD2B013C49F}" dt="2022-04-28T00:19:02.770" v="885"/>
          <ac:picMkLst>
            <pc:docMk/>
            <pc:sldMk cId="1756320450" sldId="261"/>
            <ac:picMk id="9" creationId="{9DC6BA40-45AA-49FD-AE37-F64CA9E3C56D}"/>
          </ac:picMkLst>
        </pc:picChg>
        <pc:picChg chg="add del mod">
          <ac:chgData name="Jesse Robles" userId="c21645ff62eb64b3" providerId="LiveId" clId="{A28DC423-7DFA-47AA-930E-EFD2B013C49F}" dt="2022-04-28T00:21:38.592" v="887"/>
          <ac:picMkLst>
            <pc:docMk/>
            <pc:sldMk cId="1756320450" sldId="261"/>
            <ac:picMk id="10" creationId="{5D2309F2-BFCD-4F1C-8782-72C5E4923657}"/>
          </ac:picMkLst>
        </pc:picChg>
        <pc:picChg chg="add del mod">
          <ac:chgData name="Jesse Robles" userId="c21645ff62eb64b3" providerId="LiveId" clId="{A28DC423-7DFA-47AA-930E-EFD2B013C49F}" dt="2022-04-28T00:22:05.872" v="889"/>
          <ac:picMkLst>
            <pc:docMk/>
            <pc:sldMk cId="1756320450" sldId="261"/>
            <ac:picMk id="11" creationId="{412E7F74-40D5-41E8-9EE4-7E9320C99F6D}"/>
          </ac:picMkLst>
        </pc:picChg>
        <pc:picChg chg="add del mod">
          <ac:chgData name="Jesse Robles" userId="c21645ff62eb64b3" providerId="LiveId" clId="{A28DC423-7DFA-47AA-930E-EFD2B013C49F}" dt="2022-04-28T00:23:57.196" v="891"/>
          <ac:picMkLst>
            <pc:docMk/>
            <pc:sldMk cId="1756320450" sldId="261"/>
            <ac:picMk id="12" creationId="{B158372C-7ED8-4305-B13A-F852964DC2DB}"/>
          </ac:picMkLst>
        </pc:picChg>
        <pc:picChg chg="add del mod">
          <ac:chgData name="Jesse Robles" userId="c21645ff62eb64b3" providerId="LiveId" clId="{A28DC423-7DFA-47AA-930E-EFD2B013C49F}" dt="2022-04-28T00:52:59.305" v="1146" actId="478"/>
          <ac:picMkLst>
            <pc:docMk/>
            <pc:sldMk cId="1756320450" sldId="261"/>
            <ac:picMk id="13" creationId="{BF694EA1-AB84-4956-A52E-E64A570EC16E}"/>
          </ac:picMkLst>
        </pc:picChg>
      </pc:sldChg>
      <pc:sldChg chg="addSp delSp modSp mod modTransition delAnim modAnim">
        <pc:chgData name="Jesse Robles" userId="c21645ff62eb64b3" providerId="LiveId" clId="{A28DC423-7DFA-47AA-930E-EFD2B013C49F}" dt="2022-04-28T00:53:19.760" v="1154" actId="478"/>
        <pc:sldMkLst>
          <pc:docMk/>
          <pc:sldMk cId="714601898" sldId="262"/>
        </pc:sldMkLst>
        <pc:picChg chg="add del mod">
          <ac:chgData name="Jesse Robles" userId="c21645ff62eb64b3" providerId="LiveId" clId="{A28DC423-7DFA-47AA-930E-EFD2B013C49F}" dt="2022-04-27T23:58:17.471" v="742"/>
          <ac:picMkLst>
            <pc:docMk/>
            <pc:sldMk cId="714601898" sldId="262"/>
            <ac:picMk id="6" creationId="{8E68F7B6-8B3D-462F-9088-FB6807536DFF}"/>
          </ac:picMkLst>
        </pc:picChg>
        <pc:picChg chg="add del mod">
          <ac:chgData name="Jesse Robles" userId="c21645ff62eb64b3" providerId="LiveId" clId="{A28DC423-7DFA-47AA-930E-EFD2B013C49F}" dt="2022-04-28T00:31:03.981" v="905"/>
          <ac:picMkLst>
            <pc:docMk/>
            <pc:sldMk cId="714601898" sldId="262"/>
            <ac:picMk id="7" creationId="{6DB50BE1-9E2E-4F05-9B4D-5205E202C3EF}"/>
          </ac:picMkLst>
        </pc:picChg>
        <pc:picChg chg="add del mod">
          <ac:chgData name="Jesse Robles" userId="c21645ff62eb64b3" providerId="LiveId" clId="{A28DC423-7DFA-47AA-930E-EFD2B013C49F}" dt="2022-04-28T00:53:19.760" v="1154" actId="478"/>
          <ac:picMkLst>
            <pc:docMk/>
            <pc:sldMk cId="714601898" sldId="262"/>
            <ac:picMk id="8" creationId="{D71B9573-36DC-4FD1-A17F-8057C811EC66}"/>
          </ac:picMkLst>
        </pc:picChg>
      </pc:sldChg>
      <pc:sldChg chg="addSp delSp modSp new mod modTransition delAnim modAnim">
        <pc:chgData name="Jesse Robles" userId="c21645ff62eb64b3" providerId="LiveId" clId="{A28DC423-7DFA-47AA-930E-EFD2B013C49F}" dt="2022-04-28T00:52:51.141" v="1140" actId="478"/>
        <pc:sldMkLst>
          <pc:docMk/>
          <pc:sldMk cId="3065015486" sldId="263"/>
        </pc:sldMkLst>
        <pc:spChg chg="mod">
          <ac:chgData name="Jesse Robles" userId="c21645ff62eb64b3" providerId="LiveId" clId="{A28DC423-7DFA-47AA-930E-EFD2B013C49F}" dt="2022-04-27T23:24:03.667" v="21" actId="20577"/>
          <ac:spMkLst>
            <pc:docMk/>
            <pc:sldMk cId="3065015486" sldId="263"/>
            <ac:spMk id="2" creationId="{1870398A-F7DB-4B88-A0B4-ECFEAA160F85}"/>
          </ac:spMkLst>
        </pc:spChg>
        <pc:spChg chg="mod">
          <ac:chgData name="Jesse Robles" userId="c21645ff62eb64b3" providerId="LiveId" clId="{A28DC423-7DFA-47AA-930E-EFD2B013C49F}" dt="2022-04-28T00:16:52.034" v="880" actId="20577"/>
          <ac:spMkLst>
            <pc:docMk/>
            <pc:sldMk cId="3065015486" sldId="263"/>
            <ac:spMk id="3" creationId="{90E9563C-2A38-44AA-9175-106FD6496C48}"/>
          </ac:spMkLst>
        </pc:spChg>
        <pc:spChg chg="add mod">
          <ac:chgData name="Jesse Robles" userId="c21645ff62eb64b3" providerId="LiveId" clId="{A28DC423-7DFA-47AA-930E-EFD2B013C49F}" dt="2022-04-27T23:29:10.052" v="102" actId="208"/>
          <ac:spMkLst>
            <pc:docMk/>
            <pc:sldMk cId="3065015486" sldId="263"/>
            <ac:spMk id="6" creationId="{64560A9A-2C42-4FDB-9098-2451F7C1A1EC}"/>
          </ac:spMkLst>
        </pc:spChg>
        <pc:picChg chg="add mod">
          <ac:chgData name="Jesse Robles" userId="c21645ff62eb64b3" providerId="LiveId" clId="{A28DC423-7DFA-47AA-930E-EFD2B013C49F}" dt="2022-04-28T00:16:43.645" v="870" actId="1076"/>
          <ac:picMkLst>
            <pc:docMk/>
            <pc:sldMk cId="3065015486" sldId="263"/>
            <ac:picMk id="5" creationId="{F48CABD0-94DF-482F-B7F1-904A0E879437}"/>
          </ac:picMkLst>
        </pc:picChg>
        <pc:picChg chg="add del mod">
          <ac:chgData name="Jesse Robles" userId="c21645ff62eb64b3" providerId="LiveId" clId="{A28DC423-7DFA-47AA-930E-EFD2B013C49F}" dt="2022-04-27T23:58:17.471" v="742"/>
          <ac:picMkLst>
            <pc:docMk/>
            <pc:sldMk cId="3065015486" sldId="263"/>
            <ac:picMk id="7" creationId="{469E2777-388E-4AB9-8F72-42E6987CB45A}"/>
          </ac:picMkLst>
        </pc:picChg>
        <pc:picChg chg="add del mod">
          <ac:chgData name="Jesse Robles" userId="c21645ff62eb64b3" providerId="LiveId" clId="{A28DC423-7DFA-47AA-930E-EFD2B013C49F}" dt="2022-04-27T23:58:55.457" v="744"/>
          <ac:picMkLst>
            <pc:docMk/>
            <pc:sldMk cId="3065015486" sldId="263"/>
            <ac:picMk id="8" creationId="{D22F2C47-C23D-4A55-94FB-650B116D14C1}"/>
          </ac:picMkLst>
        </pc:picChg>
        <pc:picChg chg="add del mod">
          <ac:chgData name="Jesse Robles" userId="c21645ff62eb64b3" providerId="LiveId" clId="{A28DC423-7DFA-47AA-930E-EFD2B013C49F}" dt="2022-04-27T23:59:45.140" v="746"/>
          <ac:picMkLst>
            <pc:docMk/>
            <pc:sldMk cId="3065015486" sldId="263"/>
            <ac:picMk id="9" creationId="{FBE5CE5E-7766-47C4-B841-EB06104E5A80}"/>
          </ac:picMkLst>
        </pc:picChg>
        <pc:picChg chg="add del mod">
          <ac:chgData name="Jesse Robles" userId="c21645ff62eb64b3" providerId="LiveId" clId="{A28DC423-7DFA-47AA-930E-EFD2B013C49F}" dt="2022-04-28T00:17:43.257" v="881"/>
          <ac:picMkLst>
            <pc:docMk/>
            <pc:sldMk cId="3065015486" sldId="263"/>
            <ac:picMk id="10" creationId="{CC121206-34DA-4278-80D4-A3A2DB1174E9}"/>
          </ac:picMkLst>
        </pc:picChg>
        <pc:picChg chg="add del mod">
          <ac:chgData name="Jesse Robles" userId="c21645ff62eb64b3" providerId="LiveId" clId="{A28DC423-7DFA-47AA-930E-EFD2B013C49F}" dt="2022-04-28T00:18:01.167" v="883"/>
          <ac:picMkLst>
            <pc:docMk/>
            <pc:sldMk cId="3065015486" sldId="263"/>
            <ac:picMk id="11" creationId="{D3B79EA3-9F23-4580-BAEA-13A742746513}"/>
          </ac:picMkLst>
        </pc:picChg>
        <pc:picChg chg="add del mod">
          <ac:chgData name="Jesse Robles" userId="c21645ff62eb64b3" providerId="LiveId" clId="{A28DC423-7DFA-47AA-930E-EFD2B013C49F}" dt="2022-04-28T00:52:51.141" v="1140" actId="478"/>
          <ac:picMkLst>
            <pc:docMk/>
            <pc:sldMk cId="3065015486" sldId="263"/>
            <ac:picMk id="12" creationId="{A954D094-5515-4C93-A3D7-345E9F5C9641}"/>
          </ac:picMkLst>
        </pc:picChg>
      </pc:sldChg>
      <pc:sldChg chg="addSp delSp modSp new mod modTransition delAnim modAnim">
        <pc:chgData name="Jesse Robles" userId="c21645ff62eb64b3" providerId="LiveId" clId="{A28DC423-7DFA-47AA-930E-EFD2B013C49F}" dt="2022-04-28T00:53:23.129" v="1155" actId="478"/>
        <pc:sldMkLst>
          <pc:docMk/>
          <pc:sldMk cId="1245499803" sldId="264"/>
        </pc:sldMkLst>
        <pc:spChg chg="mod">
          <ac:chgData name="Jesse Robles" userId="c21645ff62eb64b3" providerId="LiveId" clId="{A28DC423-7DFA-47AA-930E-EFD2B013C49F}" dt="2022-04-27T23:57:17.704" v="694" actId="20577"/>
          <ac:spMkLst>
            <pc:docMk/>
            <pc:sldMk cId="1245499803" sldId="264"/>
            <ac:spMk id="2" creationId="{336021AB-4FA6-4409-93A3-0B0A9845DC6A}"/>
          </ac:spMkLst>
        </pc:spChg>
        <pc:spChg chg="mod">
          <ac:chgData name="Jesse Robles" userId="c21645ff62eb64b3" providerId="LiveId" clId="{A28DC423-7DFA-47AA-930E-EFD2B013C49F}" dt="2022-04-28T00:32:58.032" v="1130" actId="20577"/>
          <ac:spMkLst>
            <pc:docMk/>
            <pc:sldMk cId="1245499803" sldId="264"/>
            <ac:spMk id="3" creationId="{76353954-8A58-495E-A5FB-97E162ACBF70}"/>
          </ac:spMkLst>
        </pc:spChg>
        <pc:picChg chg="add del mod">
          <ac:chgData name="Jesse Robles" userId="c21645ff62eb64b3" providerId="LiveId" clId="{A28DC423-7DFA-47AA-930E-EFD2B013C49F}" dt="2022-04-28T00:33:26.814" v="1131"/>
          <ac:picMkLst>
            <pc:docMk/>
            <pc:sldMk cId="1245499803" sldId="264"/>
            <ac:picMk id="4" creationId="{106FAAFF-8EB2-4463-B828-3E360B593E5D}"/>
          </ac:picMkLst>
        </pc:picChg>
        <pc:picChg chg="add del mod">
          <ac:chgData name="Jesse Robles" userId="c21645ff62eb64b3" providerId="LiveId" clId="{A28DC423-7DFA-47AA-930E-EFD2B013C49F}" dt="2022-04-28T00:34:50.027" v="1133"/>
          <ac:picMkLst>
            <pc:docMk/>
            <pc:sldMk cId="1245499803" sldId="264"/>
            <ac:picMk id="5" creationId="{A61AF058-D2DE-4386-86DF-91F613F8BBDF}"/>
          </ac:picMkLst>
        </pc:picChg>
        <pc:picChg chg="add del mod">
          <ac:chgData name="Jesse Robles" userId="c21645ff62eb64b3" providerId="LiveId" clId="{A28DC423-7DFA-47AA-930E-EFD2B013C49F}" dt="2022-04-28T00:35:10.668" v="1135"/>
          <ac:picMkLst>
            <pc:docMk/>
            <pc:sldMk cId="1245499803" sldId="264"/>
            <ac:picMk id="6" creationId="{EDB3BC24-C31F-433D-A7A6-3FBC62799044}"/>
          </ac:picMkLst>
        </pc:picChg>
        <pc:picChg chg="add del mod">
          <ac:chgData name="Jesse Robles" userId="c21645ff62eb64b3" providerId="LiveId" clId="{A28DC423-7DFA-47AA-930E-EFD2B013C49F}" dt="2022-04-28T00:53:23.129" v="1155" actId="478"/>
          <ac:picMkLst>
            <pc:docMk/>
            <pc:sldMk cId="1245499803" sldId="264"/>
            <ac:picMk id="7" creationId="{0D916B8D-BFEC-4953-A0F7-9D6A4E895729}"/>
          </ac:picMkLst>
        </pc:picChg>
      </pc:sldChg>
      <pc:sldChg chg="addSp delSp modSp new mod modTransition delAnim modAnim">
        <pc:chgData name="Jesse Robles" userId="c21645ff62eb64b3" providerId="LiveId" clId="{A28DC423-7DFA-47AA-930E-EFD2B013C49F}" dt="2022-04-28T00:53:04.227" v="1148" actId="478"/>
        <pc:sldMkLst>
          <pc:docMk/>
          <pc:sldMk cId="1831236754" sldId="265"/>
        </pc:sldMkLst>
        <pc:spChg chg="mod">
          <ac:chgData name="Jesse Robles" userId="c21645ff62eb64b3" providerId="LiveId" clId="{A28DC423-7DFA-47AA-930E-EFD2B013C49F}" dt="2022-04-27T23:53:55.641" v="260" actId="20577"/>
          <ac:spMkLst>
            <pc:docMk/>
            <pc:sldMk cId="1831236754" sldId="265"/>
            <ac:spMk id="2" creationId="{783201D1-0AAA-4384-A595-AF6991FBC2CA}"/>
          </ac:spMkLst>
        </pc:spChg>
        <pc:spChg chg="mod">
          <ac:chgData name="Jesse Robles" userId="c21645ff62eb64b3" providerId="LiveId" clId="{A28DC423-7DFA-47AA-930E-EFD2B013C49F}" dt="2022-04-27T23:56:49.294" v="672" actId="20577"/>
          <ac:spMkLst>
            <pc:docMk/>
            <pc:sldMk cId="1831236754" sldId="265"/>
            <ac:spMk id="3" creationId="{3D247C12-A263-40E1-8132-3991CF8439E3}"/>
          </ac:spMkLst>
        </pc:spChg>
        <pc:picChg chg="add del mod">
          <ac:chgData name="Jesse Robles" userId="c21645ff62eb64b3" providerId="LiveId" clId="{A28DC423-7DFA-47AA-930E-EFD2B013C49F}" dt="2022-04-28T00:25:44.118" v="893"/>
          <ac:picMkLst>
            <pc:docMk/>
            <pc:sldMk cId="1831236754" sldId="265"/>
            <ac:picMk id="4" creationId="{221F6083-436D-4D68-89AD-99F9DB56420A}"/>
          </ac:picMkLst>
        </pc:picChg>
        <pc:picChg chg="add del mod">
          <ac:chgData name="Jesse Robles" userId="c21645ff62eb64b3" providerId="LiveId" clId="{A28DC423-7DFA-47AA-930E-EFD2B013C49F}" dt="2022-04-28T00:26:03.523" v="895"/>
          <ac:picMkLst>
            <pc:docMk/>
            <pc:sldMk cId="1831236754" sldId="265"/>
            <ac:picMk id="5" creationId="{69899C7C-A9D2-4DCC-9895-EEE9DD030C71}"/>
          </ac:picMkLst>
        </pc:picChg>
        <pc:picChg chg="add del mod">
          <ac:chgData name="Jesse Robles" userId="c21645ff62eb64b3" providerId="LiveId" clId="{A28DC423-7DFA-47AA-930E-EFD2B013C49F}" dt="2022-04-28T00:53:04.227" v="1148" actId="478"/>
          <ac:picMkLst>
            <pc:docMk/>
            <pc:sldMk cId="1831236754" sldId="265"/>
            <ac:picMk id="6" creationId="{ACBCA63C-16E6-462D-BDFB-5D8E670F24A2}"/>
          </ac:picMkLst>
        </pc:picChg>
      </pc:sldChg>
      <pc:sldChg chg="addSp delSp modSp new mod modTransition delAnim">
        <pc:chgData name="Jesse Robles" userId="c21645ff62eb64b3" providerId="LiveId" clId="{A28DC423-7DFA-47AA-930E-EFD2B013C49F}" dt="2022-04-28T00:53:07.185" v="1149" actId="478"/>
        <pc:sldMkLst>
          <pc:docMk/>
          <pc:sldMk cId="2111175410" sldId="266"/>
        </pc:sldMkLst>
        <pc:spChg chg="mod">
          <ac:chgData name="Jesse Robles" userId="c21645ff62eb64b3" providerId="LiveId" clId="{A28DC423-7DFA-47AA-930E-EFD2B013C49F}" dt="2022-04-27T23:57:42.580" v="704" actId="1076"/>
          <ac:spMkLst>
            <pc:docMk/>
            <pc:sldMk cId="2111175410" sldId="266"/>
            <ac:spMk id="2" creationId="{5D749959-C84E-4E25-B975-9649B6E437B4}"/>
          </ac:spMkLst>
        </pc:spChg>
        <pc:spChg chg="del">
          <ac:chgData name="Jesse Robles" userId="c21645ff62eb64b3" providerId="LiveId" clId="{A28DC423-7DFA-47AA-930E-EFD2B013C49F}" dt="2022-04-27T23:57:34.849" v="703" actId="478"/>
          <ac:spMkLst>
            <pc:docMk/>
            <pc:sldMk cId="2111175410" sldId="266"/>
            <ac:spMk id="3" creationId="{BD6E9D96-7A4A-46DC-BB17-77D50AC67763}"/>
          </ac:spMkLst>
        </pc:spChg>
        <pc:picChg chg="add del mod">
          <ac:chgData name="Jesse Robles" userId="c21645ff62eb64b3" providerId="LiveId" clId="{A28DC423-7DFA-47AA-930E-EFD2B013C49F}" dt="2022-04-28T00:53:07.185" v="1149" actId="478"/>
          <ac:picMkLst>
            <pc:docMk/>
            <pc:sldMk cId="2111175410" sldId="266"/>
            <ac:picMk id="4" creationId="{5567F89F-1DED-4E54-BFF2-487AC8915F4D}"/>
          </ac:picMkLst>
        </pc:picChg>
      </pc:sldChg>
      <pc:sldChg chg="addSp delSp modSp add mod ord modTransition delAnim">
        <pc:chgData name="Jesse Robles" userId="c21645ff62eb64b3" providerId="LiveId" clId="{A28DC423-7DFA-47AA-930E-EFD2B013C49F}" dt="2022-04-28T00:53:25.588" v="1156" actId="478"/>
        <pc:sldMkLst>
          <pc:docMk/>
          <pc:sldMk cId="4023837450" sldId="267"/>
        </pc:sldMkLst>
        <pc:spChg chg="mod">
          <ac:chgData name="Jesse Robles" userId="c21645ff62eb64b3" providerId="LiveId" clId="{A28DC423-7DFA-47AA-930E-EFD2B013C49F}" dt="2022-04-27T23:58:03.224" v="741" actId="20577"/>
          <ac:spMkLst>
            <pc:docMk/>
            <pc:sldMk cId="4023837450" sldId="267"/>
            <ac:spMk id="2" creationId="{5D749959-C84E-4E25-B975-9649B6E437B4}"/>
          </ac:spMkLst>
        </pc:spChg>
        <pc:picChg chg="add del mod">
          <ac:chgData name="Jesse Robles" userId="c21645ff62eb64b3" providerId="LiveId" clId="{A28DC423-7DFA-47AA-930E-EFD2B013C49F}" dt="2022-04-28T00:53:25.588" v="1156" actId="478"/>
          <ac:picMkLst>
            <pc:docMk/>
            <pc:sldMk cId="4023837450" sldId="267"/>
            <ac:picMk id="3" creationId="{C08E067A-CA8F-416D-9A1D-C2A8B99CBDC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21645ff62eb64b3/Documents/CS/CS6364/Project/query-intent-classifier/results/Comparison%20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21645ff62eb64b3/Documents/CS/CS6364/Project/query-intent-classifier/results/Comparison%20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 Intent Classification Metrics (Overall Average)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'[Comparison Summary.xlsx]Overall Results'!$A$3</c:f>
              <c:strCache>
                <c:ptCount val="1"/>
                <c:pt idx="0">
                  <c:v>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'[Comparison Summary.xlsx]Overall Results'!$B$2:$E$2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accuracy</c:v>
                </c:pt>
              </c:strCache>
            </c:strRef>
          </c:cat>
          <c:val>
            <c:numRef>
              <c:f>'[Comparison Summary.xlsx]Overall Results'!$B$3:$E$3</c:f>
              <c:numCache>
                <c:formatCode>General</c:formatCode>
                <c:ptCount val="4"/>
                <c:pt idx="0">
                  <c:v>0.95313497297314298</c:v>
                </c:pt>
                <c:pt idx="1">
                  <c:v>0.95202252651832586</c:v>
                </c:pt>
                <c:pt idx="2">
                  <c:v>0.89875548742179634</c:v>
                </c:pt>
                <c:pt idx="3">
                  <c:v>0.95202252651832586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41-44D4-A603-9AA33CD3E9E5}"/>
            </c:ext>
          </c:extLst>
        </c:ser>
        <c:ser>
          <c:idx val="1"/>
          <c:order val="1"/>
          <c:tx>
            <c:strRef>
              <c:f>'[Comparison Summary.xlsx]Overall Results'!$A$4</c:f>
              <c:strCache>
                <c:ptCount val="1"/>
                <c:pt idx="0">
                  <c:v>DIET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'[Comparison Summary.xlsx]Overall Results'!$B$2:$E$2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accuracy</c:v>
                </c:pt>
              </c:strCache>
            </c:strRef>
          </c:cat>
          <c:val>
            <c:numRef>
              <c:f>'[Comparison Summary.xlsx]Overall Results'!$B$4:$E$4</c:f>
              <c:numCache>
                <c:formatCode>General</c:formatCode>
                <c:ptCount val="4"/>
                <c:pt idx="0">
                  <c:v>0.94135840340728982</c:v>
                </c:pt>
                <c:pt idx="1">
                  <c:v>0.93739735517505585</c:v>
                </c:pt>
                <c:pt idx="2">
                  <c:v>0.93664800270913684</c:v>
                </c:pt>
                <c:pt idx="3">
                  <c:v>0.93739735517505585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41-44D4-A603-9AA33CD3E9E5}"/>
            </c:ext>
          </c:extLst>
        </c:ser>
        <c:ser>
          <c:idx val="2"/>
          <c:order val="2"/>
          <c:tx>
            <c:strRef>
              <c:f>'[Comparison Summary.xlsx]Overall Results'!$A$5</c:f>
              <c:strCache>
                <c:ptCount val="1"/>
                <c:pt idx="0">
                  <c:v>DIET (w/ Language Model)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'[Comparison Summary.xlsx]Overall Results'!$B$5:$E$5</c:f>
              <c:numCache>
                <c:formatCode>General</c:formatCode>
                <c:ptCount val="4"/>
                <c:pt idx="0">
                  <c:v>0.94714561472421899</c:v>
                </c:pt>
                <c:pt idx="1">
                  <c:v>0.94430100259096506</c:v>
                </c:pt>
                <c:pt idx="2">
                  <c:v>0.94376114116774301</c:v>
                </c:pt>
                <c:pt idx="3">
                  <c:v>0.94430100259096506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41-44D4-A603-9AA33CD3E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65931551"/>
        <c:axId val="1465934047"/>
      </c:barChart>
      <c:catAx>
        <c:axId val="146593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934047"/>
        <c:crosses val="autoZero"/>
        <c:auto val="1"/>
        <c:lblAlgn val="ctr"/>
        <c:lblOffset val="100"/>
        <c:noMultiLvlLbl val="0"/>
      </c:catAx>
      <c:valAx>
        <c:axId val="1465934047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93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NER Metrics (Overall Average)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'[Comparison Summary.xlsx]Overall Results'!$A$9</c:f>
              <c:strCache>
                <c:ptCount val="1"/>
                <c:pt idx="0">
                  <c:v>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'[Comparison Summary.xlsx]Overall Results'!$B$8:$E$8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accuracy</c:v>
                </c:pt>
              </c:strCache>
            </c:strRef>
          </c:cat>
          <c:val>
            <c:numRef>
              <c:f>'[Comparison Summary.xlsx]Overall Results'!$B$9:$E$9</c:f>
              <c:numCache>
                <c:formatCode>General</c:formatCode>
                <c:ptCount val="4"/>
                <c:pt idx="0">
                  <c:v>0.94715406626298826</c:v>
                </c:pt>
                <c:pt idx="1">
                  <c:v>0.95596265368190603</c:v>
                </c:pt>
                <c:pt idx="2">
                  <c:v>0.95153578110816106</c:v>
                </c:pt>
                <c:pt idx="3">
                  <c:v>0.97577829406396255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A9-438D-BF04-A54E04A8B43F}"/>
            </c:ext>
          </c:extLst>
        </c:ser>
        <c:ser>
          <c:idx val="1"/>
          <c:order val="1"/>
          <c:tx>
            <c:strRef>
              <c:f>'[Comparison Summary.xlsx]Overall Results'!$A$10</c:f>
              <c:strCache>
                <c:ptCount val="1"/>
                <c:pt idx="0">
                  <c:v>DIET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'[Comparison Summary.xlsx]Overall Results'!$B$8:$E$8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accuracy</c:v>
                </c:pt>
              </c:strCache>
            </c:strRef>
          </c:cat>
          <c:val>
            <c:numRef>
              <c:f>'[Comparison Summary.xlsx]Overall Results'!$B$10:$E$10</c:f>
              <c:numCache>
                <c:formatCode>General</c:formatCode>
                <c:ptCount val="4"/>
                <c:pt idx="0">
                  <c:v>0.74143357608360638</c:v>
                </c:pt>
                <c:pt idx="1">
                  <c:v>0.81927246621987437</c:v>
                </c:pt>
                <c:pt idx="2">
                  <c:v>0.77742717205007639</c:v>
                </c:pt>
                <c:pt idx="3">
                  <c:v>0.90081847792143233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A9-438D-BF04-A54E04A8B43F}"/>
            </c:ext>
          </c:extLst>
        </c:ser>
        <c:ser>
          <c:idx val="2"/>
          <c:order val="2"/>
          <c:tx>
            <c:strRef>
              <c:f>'[Comparison Summary.xlsx]Overall Results'!$A$11</c:f>
              <c:strCache>
                <c:ptCount val="1"/>
                <c:pt idx="0">
                  <c:v>DIET (w/ Language Model)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'[Comparison Summary.xlsx]Overall Results'!$B$11:$E$11</c:f>
              <c:numCache>
                <c:formatCode>General</c:formatCode>
                <c:ptCount val="4"/>
                <c:pt idx="0">
                  <c:v>0.74145193430853995</c:v>
                </c:pt>
                <c:pt idx="1">
                  <c:v>0.82302375359277136</c:v>
                </c:pt>
                <c:pt idx="2">
                  <c:v>0.77909612623889168</c:v>
                </c:pt>
                <c:pt idx="3">
                  <c:v>0.90291057712991607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A9-438D-BF04-A54E04A8B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69701279"/>
        <c:axId val="1069699199"/>
      </c:barChart>
      <c:catAx>
        <c:axId val="1069701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699199"/>
        <c:crosses val="autoZero"/>
        <c:auto val="1"/>
        <c:lblAlgn val="ctr"/>
        <c:lblOffset val="100"/>
        <c:noMultiLvlLbl val="0"/>
      </c:catAx>
      <c:valAx>
        <c:axId val="106969919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701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E6B3-F154-48D4-AF8C-904438929EB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9802-EB13-47E5-BB9A-11E4CDF2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E6B3-F154-48D4-AF8C-904438929EB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9802-EB13-47E5-BB9A-11E4CDF2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0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E6B3-F154-48D4-AF8C-904438929EB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9802-EB13-47E5-BB9A-11E4CDF2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3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E6B3-F154-48D4-AF8C-904438929EB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9802-EB13-47E5-BB9A-11E4CDF2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4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E6B3-F154-48D4-AF8C-904438929EB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9802-EB13-47E5-BB9A-11E4CDF2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E6B3-F154-48D4-AF8C-904438929EB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9802-EB13-47E5-BB9A-11E4CDF2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5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E6B3-F154-48D4-AF8C-904438929EB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9802-EB13-47E5-BB9A-11E4CDF2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E6B3-F154-48D4-AF8C-904438929EB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9802-EB13-47E5-BB9A-11E4CDF2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E6B3-F154-48D4-AF8C-904438929EB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9802-EB13-47E5-BB9A-11E4CDF2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3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E6B3-F154-48D4-AF8C-904438929EB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9802-EB13-47E5-BB9A-11E4CDF2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E6B3-F154-48D4-AF8C-904438929EB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9802-EB13-47E5-BB9A-11E4CDF2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6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E6B3-F154-48D4-AF8C-904438929EB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9802-EB13-47E5-BB9A-11E4CDF2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B157-E843-4E0D-8ABC-BA81B8DFD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Comparison of BERT and DIET on Query Intent Classification and 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7ABB4-F64B-47A2-8A28-64E0332C6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Jesse Robles</a:t>
            </a:r>
            <a:endParaRPr lang="en-US"/>
          </a:p>
          <a:p>
            <a:pPr algn="l"/>
            <a:r>
              <a:rPr lang="en-US" dirty="0"/>
              <a:t>CSCI 6364 – Machine Learning</a:t>
            </a:r>
            <a:endParaRPr lang="en-US"/>
          </a:p>
          <a:p>
            <a:pPr algn="l"/>
            <a:r>
              <a:rPr lang="en-US" dirty="0"/>
              <a:t>Spring 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7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9"/>
    </mc:Choice>
    <mc:Fallback xmlns="">
      <p:transition spd="slow" advTm="10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5F9E-B817-4E22-8501-DDC50DC2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BANKING77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71DAE3-5511-4E9C-886F-793CD8673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28142"/>
              </p:ext>
            </p:extLst>
          </p:nvPr>
        </p:nvGraphicFramePr>
        <p:xfrm>
          <a:off x="2020180" y="2367487"/>
          <a:ext cx="8151639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087">
                  <a:extLst>
                    <a:ext uri="{9D8B030D-6E8A-4147-A177-3AD203B41FA5}">
                      <a16:colId xmlns:a16="http://schemas.microsoft.com/office/drawing/2014/main" val="3515375909"/>
                    </a:ext>
                  </a:extLst>
                </a:gridCol>
                <a:gridCol w="1090928">
                  <a:extLst>
                    <a:ext uri="{9D8B030D-6E8A-4147-A177-3AD203B41FA5}">
                      <a16:colId xmlns:a16="http://schemas.microsoft.com/office/drawing/2014/main" val="2197238937"/>
                    </a:ext>
                  </a:extLst>
                </a:gridCol>
                <a:gridCol w="1151713">
                  <a:extLst>
                    <a:ext uri="{9D8B030D-6E8A-4147-A177-3AD203B41FA5}">
                      <a16:colId xmlns:a16="http://schemas.microsoft.com/office/drawing/2014/main" val="4124280097"/>
                    </a:ext>
                  </a:extLst>
                </a:gridCol>
                <a:gridCol w="1151713">
                  <a:extLst>
                    <a:ext uri="{9D8B030D-6E8A-4147-A177-3AD203B41FA5}">
                      <a16:colId xmlns:a16="http://schemas.microsoft.com/office/drawing/2014/main" val="1073120423"/>
                    </a:ext>
                  </a:extLst>
                </a:gridCol>
                <a:gridCol w="1151713">
                  <a:extLst>
                    <a:ext uri="{9D8B030D-6E8A-4147-A177-3AD203B41FA5}">
                      <a16:colId xmlns:a16="http://schemas.microsoft.com/office/drawing/2014/main" val="487488906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1142041391"/>
                    </a:ext>
                  </a:extLst>
                </a:gridCol>
                <a:gridCol w="1271820">
                  <a:extLst>
                    <a:ext uri="{9D8B030D-6E8A-4147-A177-3AD203B41FA5}">
                      <a16:colId xmlns:a16="http://schemas.microsoft.com/office/drawing/2014/main" val="3512109816"/>
                    </a:ext>
                  </a:extLst>
                </a:gridCol>
              </a:tblGrid>
              <a:tr h="18288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Intent Classification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918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recall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f1-score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support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accuracy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8523137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BERT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macro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0.884329492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0.885714286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0.881055176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0.885714286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773523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weighted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0.884329492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0.885714286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0.881055176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224864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DIET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macro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0.911498555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0.906493506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0.906296759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0.906493506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574373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weighted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0.911498555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0.906493506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0.906296759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71928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DIET (w/ Language Model)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macro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0.931394505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0.925324675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0.925604791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0.925324675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775068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weighted avg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0.931394505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0.925324675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0.925604791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0221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58372D-494F-45E5-9FB6-B158B2E4A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460337"/>
              </p:ext>
            </p:extLst>
          </p:nvPr>
        </p:nvGraphicFramePr>
        <p:xfrm>
          <a:off x="5183219" y="5281049"/>
          <a:ext cx="1825560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2064">
                  <a:extLst>
                    <a:ext uri="{9D8B030D-6E8A-4147-A177-3AD203B41FA5}">
                      <a16:colId xmlns:a16="http://schemas.microsoft.com/office/drawing/2014/main" val="524825437"/>
                    </a:ext>
                  </a:extLst>
                </a:gridCol>
                <a:gridCol w="1113496">
                  <a:extLst>
                    <a:ext uri="{9D8B030D-6E8A-4147-A177-3AD203B41FA5}">
                      <a16:colId xmlns:a16="http://schemas.microsoft.com/office/drawing/2014/main" val="2103577979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Model Sizes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646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BERT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235M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01967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DIET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57M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5962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0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86"/>
    </mc:Choice>
    <mc:Fallback xmlns="">
      <p:transition spd="slow" advTm="4638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21AB-4FA6-4409-93A3-0B0A9845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53954-8A58-495E-A5FB-97E162ACB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BERT and DIET models provide comparable results out-of-the-box on the six datasets reviewed.</a:t>
            </a:r>
          </a:p>
          <a:p>
            <a:pPr lvl="1"/>
            <a:r>
              <a:rPr lang="en-US" dirty="0"/>
              <a:t>Results from datasets that were not presented in the original paper align with previous results</a:t>
            </a:r>
          </a:p>
          <a:p>
            <a:r>
              <a:rPr lang="en-US" dirty="0"/>
              <a:t>BERT tends to outperform DIET in NER, which might be the result of more semantic information being available within the model itself that can help with understanding unseen examples.</a:t>
            </a:r>
          </a:p>
          <a:p>
            <a:r>
              <a:rPr lang="en-US" dirty="0"/>
              <a:t>DIET models showed promising results, particularly when adding a language model to it. Doing so managed to either approach or surpass the performance of BERT on query intent classification.</a:t>
            </a:r>
          </a:p>
          <a:p>
            <a:r>
              <a:rPr lang="en-US" dirty="0"/>
              <a:t>DIET provides a single model for both tasks, at about 10%-20% the size of a single BERT model.</a:t>
            </a:r>
          </a:p>
        </p:txBody>
      </p:sp>
    </p:spTree>
    <p:extLst>
      <p:ext uri="{BB962C8B-B14F-4D97-AF65-F5344CB8AC3E}">
        <p14:creationId xmlns:p14="http://schemas.microsoft.com/office/powerpoint/2010/main" val="12454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744"/>
    </mc:Choice>
    <mc:Fallback xmlns="">
      <p:transition spd="slow" advTm="11174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59-C84E-4E25-B975-9649B6E43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2829"/>
            <a:ext cx="9144000" cy="2387600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0238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8"/>
    </mc:Choice>
    <mc:Fallback xmlns="">
      <p:transition spd="slow" advTm="302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398A-F7DB-4B88-A0B4-ECFEAA16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563C-2A38-44AA-9175-106FD649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077"/>
          </a:xfrm>
        </p:spPr>
        <p:txBody>
          <a:bodyPr>
            <a:normAutofit/>
          </a:bodyPr>
          <a:lstStyle/>
          <a:p>
            <a:r>
              <a:rPr lang="en-US" dirty="0"/>
              <a:t>From Paper: Bunk, Tanja, Daksh </a:t>
            </a:r>
            <a:r>
              <a:rPr lang="en-US" dirty="0" err="1"/>
              <a:t>Varshneya</a:t>
            </a:r>
            <a:r>
              <a:rPr lang="en-US" dirty="0"/>
              <a:t>, Vladimir </a:t>
            </a:r>
            <a:r>
              <a:rPr lang="en-US" dirty="0" err="1"/>
              <a:t>Vlasov</a:t>
            </a:r>
            <a:r>
              <a:rPr lang="en-US" dirty="0"/>
              <a:t>, and Alan Nichol. 2020. "DIET: Lightweight Language Understanding for Dialogue Systems.“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Goal: Verify results on some of the same datasets, as well as apply the results to new datasets.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CABD0-94DF-482F-B7F1-904A0E87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338" y="3100147"/>
            <a:ext cx="3745324" cy="26336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560A9A-2C42-4FDB-9098-2451F7C1A1EC}"/>
              </a:ext>
            </a:extLst>
          </p:cNvPr>
          <p:cNvSpPr/>
          <p:nvPr/>
        </p:nvSpPr>
        <p:spPr>
          <a:xfrm>
            <a:off x="4223338" y="3100147"/>
            <a:ext cx="899168" cy="212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07"/>
    </mc:Choice>
    <mc:Fallback xmlns="">
      <p:transition spd="slow" advTm="4080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3BDA-0B0C-4F9E-9C56-FAEC0FDD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748" y="393088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BERT Architecture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ACBEE2-9407-4A3B-A198-1CE16DD0D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442089"/>
            <a:ext cx="5131088" cy="3476311"/>
          </a:xfrm>
          <a:prstGeom prst="rect">
            <a:avLst/>
          </a:prstGeom>
        </p:spPr>
      </p:pic>
      <p:pic>
        <p:nvPicPr>
          <p:cNvPr id="2050" name="Picture 2" descr="The Transformer Model">
            <a:extLst>
              <a:ext uri="{FF2B5EF4-FFF2-40B4-BE49-F238E27FC236}">
                <a16:creationId xmlns:a16="http://schemas.microsoft.com/office/drawing/2014/main" id="{BB4E6A30-E899-4BD9-B698-0CCF2CCC8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3258" y="2017790"/>
            <a:ext cx="2837170" cy="39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9A06DE-0A50-4D6E-98A9-DDE82700A70B}"/>
              </a:ext>
            </a:extLst>
          </p:cNvPr>
          <p:cNvCxnSpPr>
            <a:cxnSpLocks/>
          </p:cNvCxnSpPr>
          <p:nvPr/>
        </p:nvCxnSpPr>
        <p:spPr>
          <a:xfrm>
            <a:off x="5976840" y="4468780"/>
            <a:ext cx="1711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6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00"/>
    </mc:Choice>
    <mc:Fallback xmlns="">
      <p:transition spd="slow" advTm="258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9184-5661-42BD-9EA0-980303A3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DIET Architecture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A5F89C-BD0D-45D4-8BD5-9B688CEB13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1313" y="1966293"/>
            <a:ext cx="7709372" cy="44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19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17"/>
    </mc:Choice>
    <mc:Fallback xmlns="">
      <p:transition spd="slow" advTm="2511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A1AC-61E6-4E75-AFF1-651717AC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1"/>
            <a:ext cx="10515600" cy="1325563"/>
          </a:xfrm>
        </p:spPr>
        <p:txBody>
          <a:bodyPr/>
          <a:lstStyle/>
          <a:p>
            <a:r>
              <a:rPr lang="en-US" dirty="0"/>
              <a:t>Data Formats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9FBE57-7898-4B3F-AB48-5833120F5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548763"/>
              </p:ext>
            </p:extLst>
          </p:nvPr>
        </p:nvGraphicFramePr>
        <p:xfrm>
          <a:off x="2387599" y="2263935"/>
          <a:ext cx="7792098" cy="580724"/>
        </p:xfrm>
        <a:graphic>
          <a:graphicData uri="http://schemas.openxmlformats.org/drawingml/2006/table">
            <a:tbl>
              <a:tblPr/>
              <a:tblGrid>
                <a:gridCol w="685521">
                  <a:extLst>
                    <a:ext uri="{9D8B030D-6E8A-4147-A177-3AD203B41FA5}">
                      <a16:colId xmlns:a16="http://schemas.microsoft.com/office/drawing/2014/main" val="2651775342"/>
                    </a:ext>
                  </a:extLst>
                </a:gridCol>
                <a:gridCol w="548418">
                  <a:extLst>
                    <a:ext uri="{9D8B030D-6E8A-4147-A177-3AD203B41FA5}">
                      <a16:colId xmlns:a16="http://schemas.microsoft.com/office/drawing/2014/main" val="1943641223"/>
                    </a:ext>
                  </a:extLst>
                </a:gridCol>
                <a:gridCol w="548418">
                  <a:extLst>
                    <a:ext uri="{9D8B030D-6E8A-4147-A177-3AD203B41FA5}">
                      <a16:colId xmlns:a16="http://schemas.microsoft.com/office/drawing/2014/main" val="647363754"/>
                    </a:ext>
                  </a:extLst>
                </a:gridCol>
                <a:gridCol w="548418">
                  <a:extLst>
                    <a:ext uri="{9D8B030D-6E8A-4147-A177-3AD203B41FA5}">
                      <a16:colId xmlns:a16="http://schemas.microsoft.com/office/drawing/2014/main" val="3712098730"/>
                    </a:ext>
                  </a:extLst>
                </a:gridCol>
                <a:gridCol w="548418">
                  <a:extLst>
                    <a:ext uri="{9D8B030D-6E8A-4147-A177-3AD203B41FA5}">
                      <a16:colId xmlns:a16="http://schemas.microsoft.com/office/drawing/2014/main" val="1365492003"/>
                    </a:ext>
                  </a:extLst>
                </a:gridCol>
                <a:gridCol w="1271072">
                  <a:extLst>
                    <a:ext uri="{9D8B030D-6E8A-4147-A177-3AD203B41FA5}">
                      <a16:colId xmlns:a16="http://schemas.microsoft.com/office/drawing/2014/main" val="281244107"/>
                    </a:ext>
                  </a:extLst>
                </a:gridCol>
                <a:gridCol w="685521">
                  <a:extLst>
                    <a:ext uri="{9D8B030D-6E8A-4147-A177-3AD203B41FA5}">
                      <a16:colId xmlns:a16="http://schemas.microsoft.com/office/drawing/2014/main" val="2453645770"/>
                    </a:ext>
                  </a:extLst>
                </a:gridCol>
                <a:gridCol w="1099691">
                  <a:extLst>
                    <a:ext uri="{9D8B030D-6E8A-4147-A177-3AD203B41FA5}">
                      <a16:colId xmlns:a16="http://schemas.microsoft.com/office/drawing/2014/main" val="544830023"/>
                    </a:ext>
                  </a:extLst>
                </a:gridCol>
                <a:gridCol w="1171100">
                  <a:extLst>
                    <a:ext uri="{9D8B030D-6E8A-4147-A177-3AD203B41FA5}">
                      <a16:colId xmlns:a16="http://schemas.microsoft.com/office/drawing/2014/main" val="2757084434"/>
                    </a:ext>
                  </a:extLst>
                </a:gridCol>
                <a:gridCol w="685521">
                  <a:extLst>
                    <a:ext uri="{9D8B030D-6E8A-4147-A177-3AD203B41FA5}">
                      <a16:colId xmlns:a16="http://schemas.microsoft.com/office/drawing/2014/main" val="2777164128"/>
                    </a:ext>
                  </a:extLst>
                </a:gridCol>
              </a:tblGrid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116261"/>
                  </a:ext>
                </a:extLst>
              </a:tr>
              <a:tr h="166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seq.in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flight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memphis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tacoma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dinner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atis_flight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065159"/>
                  </a:ext>
                </a:extLst>
              </a:tr>
              <a:tr h="2302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seq.out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B-fromloc.city_name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B-toloc.city_name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meal_description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344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1275B53-9D75-49D6-B890-B35DC4CC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07" y="3568700"/>
            <a:ext cx="9731583" cy="2880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A5D5A-EB03-4551-8084-E137269F7656}"/>
              </a:ext>
            </a:extLst>
          </p:cNvPr>
          <p:cNvSpPr txBox="1"/>
          <p:nvPr/>
        </p:nvSpPr>
        <p:spPr>
          <a:xfrm>
            <a:off x="3763345" y="1607979"/>
            <a:ext cx="466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a flight from </a:t>
            </a:r>
            <a:r>
              <a:rPr lang="en-US" dirty="0" err="1"/>
              <a:t>memphis</a:t>
            </a:r>
            <a:r>
              <a:rPr lang="en-US" dirty="0"/>
              <a:t> to </a:t>
            </a:r>
            <a:r>
              <a:rPr lang="en-US" dirty="0" err="1"/>
              <a:t>tacoma</a:t>
            </a:r>
            <a:r>
              <a:rPr lang="en-US" dirty="0"/>
              <a:t> dinner</a:t>
            </a:r>
          </a:p>
        </p:txBody>
      </p:sp>
    </p:spTree>
    <p:extLst>
      <p:ext uri="{BB962C8B-B14F-4D97-AF65-F5344CB8AC3E}">
        <p14:creationId xmlns:p14="http://schemas.microsoft.com/office/powerpoint/2010/main" val="175632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32"/>
    </mc:Choice>
    <mc:Fallback xmlns="">
      <p:transition spd="slow" advTm="936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01D1-0AAA-4384-A595-AF6991FB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7C12-A263-40E1-8132-3991CF84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BERT: </a:t>
            </a:r>
            <a:r>
              <a:rPr lang="en-US" dirty="0" err="1"/>
              <a:t>Distilbert</a:t>
            </a:r>
            <a:r>
              <a:rPr lang="en-US" dirty="0"/>
              <a:t> Fine-tuned using </a:t>
            </a:r>
            <a:r>
              <a:rPr lang="en-US" dirty="0" err="1"/>
              <a:t>Huggingface</a:t>
            </a:r>
            <a:endParaRPr lang="en-US" dirty="0"/>
          </a:p>
          <a:p>
            <a:pPr lvl="1"/>
            <a:r>
              <a:rPr lang="en-US" dirty="0"/>
              <a:t>One for token classification (NER) for each dataset containing entities</a:t>
            </a:r>
          </a:p>
          <a:p>
            <a:pPr lvl="1"/>
            <a:r>
              <a:rPr lang="en-US" dirty="0"/>
              <a:t>One for sequence classification (Query Intent) for each dataset</a:t>
            </a:r>
          </a:p>
          <a:p>
            <a:endParaRPr lang="en-US" dirty="0"/>
          </a:p>
          <a:p>
            <a:r>
              <a:rPr lang="en-US" dirty="0"/>
              <a:t>DIET</a:t>
            </a:r>
          </a:p>
          <a:p>
            <a:pPr lvl="1"/>
            <a:r>
              <a:rPr lang="en-US" dirty="0"/>
              <a:t>One model with no language model featurization on each dataset</a:t>
            </a:r>
          </a:p>
          <a:p>
            <a:pPr lvl="1"/>
            <a:r>
              <a:rPr lang="en-US" dirty="0"/>
              <a:t>One model with language model (</a:t>
            </a:r>
            <a:r>
              <a:rPr lang="en-US" dirty="0" err="1"/>
              <a:t>ConverT</a:t>
            </a:r>
            <a:r>
              <a:rPr lang="en-US" dirty="0"/>
              <a:t>) featurization on each dataset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3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369"/>
    </mc:Choice>
    <mc:Fallback xmlns="">
      <p:transition spd="slow" advTm="793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59-C84E-4E25-B975-9649B6E43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2829"/>
            <a:ext cx="9144000" cy="23876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1117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3"/>
    </mc:Choice>
    <mc:Fallback xmlns="">
      <p:transition spd="slow" advTm="287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1671-3E18-44F1-9D3F-17A38116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6859555" cy="1572686"/>
          </a:xfrm>
        </p:spPr>
        <p:txBody>
          <a:bodyPr>
            <a:normAutofit/>
          </a:bodyPr>
          <a:lstStyle/>
          <a:p>
            <a:r>
              <a:rPr lang="en-US" sz="5200" dirty="0"/>
              <a:t>Sequence Classification – Query Intent</a:t>
            </a:r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D43B9101-3A3F-4D4F-B82B-A8C18CC0E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204934"/>
              </p:ext>
            </p:extLst>
          </p:nvPr>
        </p:nvGraphicFramePr>
        <p:xfrm>
          <a:off x="838200" y="256867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A2B171-2C5D-4C74-856B-7AD632D9A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81025"/>
              </p:ext>
            </p:extLst>
          </p:nvPr>
        </p:nvGraphicFramePr>
        <p:xfrm>
          <a:off x="8020957" y="118001"/>
          <a:ext cx="3987800" cy="2011680"/>
        </p:xfrm>
        <a:graphic>
          <a:graphicData uri="http://schemas.openxmlformats.org/drawingml/2006/table">
            <a:tbl>
              <a:tblPr/>
              <a:tblGrid>
                <a:gridCol w="1551340">
                  <a:extLst>
                    <a:ext uri="{9D8B030D-6E8A-4147-A177-3AD203B41FA5}">
                      <a16:colId xmlns:a16="http://schemas.microsoft.com/office/drawing/2014/main" val="1004240385"/>
                    </a:ext>
                  </a:extLst>
                </a:gridCol>
                <a:gridCol w="609115">
                  <a:extLst>
                    <a:ext uri="{9D8B030D-6E8A-4147-A177-3AD203B41FA5}">
                      <a16:colId xmlns:a16="http://schemas.microsoft.com/office/drawing/2014/main" val="855378049"/>
                    </a:ext>
                  </a:extLst>
                </a:gridCol>
                <a:gridCol w="609115">
                  <a:extLst>
                    <a:ext uri="{9D8B030D-6E8A-4147-A177-3AD203B41FA5}">
                      <a16:colId xmlns:a16="http://schemas.microsoft.com/office/drawing/2014/main" val="1147617943"/>
                    </a:ext>
                  </a:extLst>
                </a:gridCol>
                <a:gridCol w="609115">
                  <a:extLst>
                    <a:ext uri="{9D8B030D-6E8A-4147-A177-3AD203B41FA5}">
                      <a16:colId xmlns:a16="http://schemas.microsoft.com/office/drawing/2014/main" val="836496543"/>
                    </a:ext>
                  </a:extLst>
                </a:gridCol>
                <a:gridCol w="609115">
                  <a:extLst>
                    <a:ext uri="{9D8B030D-6E8A-4147-A177-3AD203B41FA5}">
                      <a16:colId xmlns:a16="http://schemas.microsoft.com/office/drawing/2014/main" val="682632378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Intent Classification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38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249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0.953135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0.952023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0.898755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0.952023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842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0.941358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0.937397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0.936648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0.937397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48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 (w/ Language Model)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0.947146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0.944301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0.943761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0.944301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7266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179394"/>
                  </a:ext>
                </a:extLst>
              </a:tr>
              <a:tr h="18288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7461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6553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0.947154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0.955963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0.951536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0.975778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8773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0.741434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0.819272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0.777427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0.900818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4116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 (w/ Language Model)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0.741452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0.823024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0.779096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0.902911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16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60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27"/>
    </mc:Choice>
    <mc:Fallback xmlns="">
      <p:transition spd="slow" advTm="5032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76F4-3E2C-4EBE-8319-03494E9B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Classification – NER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BFFAE6-04B3-4985-A3E4-0872ECDE37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852387"/>
              </p:ext>
            </p:extLst>
          </p:nvPr>
        </p:nvGraphicFramePr>
        <p:xfrm>
          <a:off x="838200" y="2129681"/>
          <a:ext cx="10515600" cy="4674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275C25-2FA4-4E3E-94A4-682028839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46839"/>
              </p:ext>
            </p:extLst>
          </p:nvPr>
        </p:nvGraphicFramePr>
        <p:xfrm>
          <a:off x="8020957" y="118001"/>
          <a:ext cx="3987800" cy="2011680"/>
        </p:xfrm>
        <a:graphic>
          <a:graphicData uri="http://schemas.openxmlformats.org/drawingml/2006/table">
            <a:tbl>
              <a:tblPr/>
              <a:tblGrid>
                <a:gridCol w="1551340">
                  <a:extLst>
                    <a:ext uri="{9D8B030D-6E8A-4147-A177-3AD203B41FA5}">
                      <a16:colId xmlns:a16="http://schemas.microsoft.com/office/drawing/2014/main" val="1004240385"/>
                    </a:ext>
                  </a:extLst>
                </a:gridCol>
                <a:gridCol w="609115">
                  <a:extLst>
                    <a:ext uri="{9D8B030D-6E8A-4147-A177-3AD203B41FA5}">
                      <a16:colId xmlns:a16="http://schemas.microsoft.com/office/drawing/2014/main" val="855378049"/>
                    </a:ext>
                  </a:extLst>
                </a:gridCol>
                <a:gridCol w="609115">
                  <a:extLst>
                    <a:ext uri="{9D8B030D-6E8A-4147-A177-3AD203B41FA5}">
                      <a16:colId xmlns:a16="http://schemas.microsoft.com/office/drawing/2014/main" val="1147617943"/>
                    </a:ext>
                  </a:extLst>
                </a:gridCol>
                <a:gridCol w="609115">
                  <a:extLst>
                    <a:ext uri="{9D8B030D-6E8A-4147-A177-3AD203B41FA5}">
                      <a16:colId xmlns:a16="http://schemas.microsoft.com/office/drawing/2014/main" val="836496543"/>
                    </a:ext>
                  </a:extLst>
                </a:gridCol>
                <a:gridCol w="609115">
                  <a:extLst>
                    <a:ext uri="{9D8B030D-6E8A-4147-A177-3AD203B41FA5}">
                      <a16:colId xmlns:a16="http://schemas.microsoft.com/office/drawing/2014/main" val="682632378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Intent Classification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38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249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0.953135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0.952023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0.898755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0.952023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842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0.941358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0.937397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0.936648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0.937397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48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 (w/ Language Model)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0.947146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0.944301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0.943761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0.944301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7266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179394"/>
                  </a:ext>
                </a:extLst>
              </a:tr>
              <a:tr h="18288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7461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6553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0.947154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0.955963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0.951536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0.975778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8773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0.741434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0.819272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0.777427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0.900818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4116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 (w/ Language Model)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0.741452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0.823024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0.779096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0.902911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16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57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59"/>
    </mc:Choice>
    <mc:Fallback xmlns="">
      <p:transition spd="slow" advTm="2855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498</Words>
  <Application>Microsoft Office PowerPoint</Application>
  <PresentationFormat>Widescreen</PresentationFormat>
  <Paragraphs>192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Comparison of BERT and DIET on Query Intent Classification and NER</vt:lpstr>
      <vt:lpstr>Project Background</vt:lpstr>
      <vt:lpstr>BERT Architecture</vt:lpstr>
      <vt:lpstr>DIET Architecture</vt:lpstr>
      <vt:lpstr>Data Formats</vt:lpstr>
      <vt:lpstr>Models</vt:lpstr>
      <vt:lpstr>RESULTS</vt:lpstr>
      <vt:lpstr>Sequence Classification – Query Intent</vt:lpstr>
      <vt:lpstr>Token Classification – NER</vt:lpstr>
      <vt:lpstr>BANKING77 Dataset</vt:lpstr>
      <vt:lpstr>Conclusions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BERT and DIET on Query Intent Classification and NER</dc:title>
  <dc:creator>Jesse Robles</dc:creator>
  <cp:lastModifiedBy>Jesse Robles</cp:lastModifiedBy>
  <cp:revision>1</cp:revision>
  <dcterms:created xsi:type="dcterms:W3CDTF">2022-04-27T20:46:37Z</dcterms:created>
  <dcterms:modified xsi:type="dcterms:W3CDTF">2022-04-28T00:53:27Z</dcterms:modified>
</cp:coreProperties>
</file>