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Classifying buildings - </a:t>
            </a:r>
            <a:r>
              <a:rPr lang="en-US" sz="1200" dirty="0"/>
              <a:t>(e.g., compare home to nearby homes, industrial to nearby industrial,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Individual plots for each type could indicate problem use areas (e.g., if shower histogram has many bars higher than surrounding areas, but all others don’t)</a:t>
            </a:r>
          </a:p>
          <a:p>
            <a:pPr lvl="1"/>
            <a:r>
              <a:rPr lang="en-US" dirty="0"/>
              <a:t>Could show if one volume range has many more than others and cause homeowner to consider why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Histogram may be advanced concept for average homeowner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(e.g., projecting first week of month to monthly scale)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Move timing of activities (e.g., using hose outside period of day when evaporation is high like 11a-12p)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Numbers 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be difficult in days to view numbers with irrigation dominating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Faucet 75% - 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plot for irrigation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10,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6709"/>
            <a:ext cx="5181600" cy="4040253"/>
          </a:xfrm>
        </p:spPr>
        <p:txBody>
          <a:bodyPr>
            <a:normAutofit/>
          </a:bodyPr>
          <a:lstStyle/>
          <a:p>
            <a:r>
              <a:rPr lang="en-US" dirty="0"/>
              <a:t>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volumes of each type shown</a:t>
            </a:r>
          </a:p>
          <a:p>
            <a:r>
              <a:rPr lang="en-US" dirty="0"/>
              <a:t>Colors of bar section are bold if value changes from original</a:t>
            </a:r>
          </a:p>
          <a:p>
            <a:r>
              <a:rPr lang="en-US" dirty="0"/>
              <a:t>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/>
          </a:bodyPr>
          <a:lstStyle/>
          <a:p>
            <a:r>
              <a:rPr lang="en-US" dirty="0"/>
              <a:t>Other columns show change in volume from original for each type and total with improvement implemented</a:t>
            </a:r>
          </a:p>
          <a:p>
            <a:r>
              <a:rPr lang="en-US" dirty="0"/>
              <a:t>Something similar could be done for irrigation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  <a:p>
            <a:pPr lvl="1"/>
            <a:r>
              <a:rPr lang="en-US" dirty="0"/>
              <a:t>Nearby home</a:t>
            </a:r>
            <a:r>
              <a:rPr lang="en-US" sz="2400" dirty="0"/>
              <a:t> data created by multiplying given data by random decimal for visualization purposes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0" y="1537487"/>
            <a:ext cx="9710948" cy="43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4" y="1910968"/>
            <a:ext cx="8618376" cy="38192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388775" y="2237826"/>
            <a:ext cx="3424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acre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time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percentiles of nearby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Classifying nearby buildings similarly to one of interest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0C4-9089-47D0-8188-2DFE5D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Comparisons to Nearby Homes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358659-C174-422D-A02A-F82CAF86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825625"/>
            <a:ext cx="7716415" cy="4351338"/>
          </a:xfrm>
        </p:spPr>
        <p:txBody>
          <a:bodyPr>
            <a:normAutofit/>
          </a:bodyPr>
          <a:lstStyle/>
          <a:p>
            <a:r>
              <a:rPr lang="en-US" dirty="0"/>
              <a:t>Histograms of 12-hour totals of volume of water used in home of interest and nearby homes for each type and total</a:t>
            </a:r>
          </a:p>
          <a:p>
            <a:r>
              <a:rPr lang="en-US" dirty="0"/>
              <a:t>Better for more time</a:t>
            </a:r>
          </a:p>
          <a:p>
            <a:r>
              <a:rPr lang="en-US" dirty="0"/>
              <a:t>Another method of comparison to indicate days of higher water use than surrounding homes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B1B51-CF1A-4B69-8530-4411EB6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2B919-4208-4DDB-A578-4991CC39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62" y="3988346"/>
            <a:ext cx="3441738" cy="2868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1BFF1-3EB3-48C9-ABF6-EA2CF75C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759" y="1204321"/>
            <a:ext cx="3365241" cy="27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C8913-4D30-462E-BA42-0EC664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Projections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862D5-960C-4EF9-830B-E3A7D2C8D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94" y="1825625"/>
            <a:ext cx="4049486" cy="4351338"/>
          </a:xfrm>
        </p:spPr>
        <p:txBody>
          <a:bodyPr>
            <a:normAutofit/>
          </a:bodyPr>
          <a:lstStyle/>
          <a:p>
            <a:r>
              <a:rPr lang="en-US" dirty="0"/>
              <a:t>Projecting water use to a longer time scale</a:t>
            </a:r>
          </a:p>
          <a:p>
            <a:r>
              <a:rPr lang="en-US" dirty="0"/>
              <a:t>Compare</a:t>
            </a:r>
          </a:p>
          <a:p>
            <a:pPr lvl="1"/>
            <a:r>
              <a:rPr lang="en-US" dirty="0"/>
              <a:t>To past at building of interest</a:t>
            </a:r>
          </a:p>
          <a:p>
            <a:pPr lvl="1"/>
            <a:r>
              <a:rPr lang="en-US" dirty="0"/>
              <a:t>To other nearby buildings</a:t>
            </a:r>
          </a:p>
          <a:p>
            <a:r>
              <a:rPr lang="en-US" dirty="0"/>
              <a:t>Alert homeowners to use trends to keep end use down in future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FEBE61-A29E-4AC6-A05A-91004F2AC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45" y="2030898"/>
            <a:ext cx="7512375" cy="39925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EA10-9D80-4081-99ED-0847AA0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  <a:p>
            <a:r>
              <a:rPr lang="en-US" dirty="0"/>
              <a:t>Histogram Comparisons to Nearby Homes</a:t>
            </a:r>
          </a:p>
          <a:p>
            <a:r>
              <a:rPr lang="en-US" dirty="0"/>
              <a:t>Trend Projections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  <a:p>
            <a:r>
              <a:rPr lang="en-US" dirty="0"/>
              <a:t>Irrigation mostly ignored</a:t>
            </a:r>
          </a:p>
          <a:p>
            <a:pPr lvl="1"/>
            <a:r>
              <a:rPr lang="en-US" dirty="0"/>
              <a:t>Data was following suggested volume of irrigation for size or property</a:t>
            </a:r>
          </a:p>
          <a:p>
            <a:pPr lvl="1"/>
            <a:r>
              <a:rPr lang="en-US" dirty="0"/>
              <a:t>Makes analysis difficult due to overpowering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771813"/>
            <a:ext cx="26278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Colored polygons show when event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Black line is time series of water used (in gallons)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Legend shows volume of water used for each type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Intended to show frequency and duration of events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1111533" y="1432149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</a:t>
            </a:r>
          </a:p>
          <a:p>
            <a:pPr lvl="1"/>
            <a:r>
              <a:rPr lang="en-US" dirty="0"/>
              <a:t>Suggest when activities could be moved around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Useful in showing trends throughout year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1020</Words>
  <Application>Microsoft Office PowerPoint</Application>
  <PresentationFormat>Widescreen</PresentationFormat>
  <Paragraphs>130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  <vt:lpstr>Histogram Comparisons to Nearby Homes</vt:lpstr>
      <vt:lpstr>Trend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75</cp:revision>
  <dcterms:created xsi:type="dcterms:W3CDTF">2020-02-21T16:00:19Z</dcterms:created>
  <dcterms:modified xsi:type="dcterms:W3CDTF">2020-12-10T18:30:54Z</dcterms:modified>
</cp:coreProperties>
</file>