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8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" y="-14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7DDDB1F-0AFB-8459-81AC-92B815B9F33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883" r="3883"/>
          <a:stretch/>
        </p:blipFill>
        <p:spPr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F95737-5CFA-4102-6506-DD61E69B5E3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l="4631" r="4631"/>
          <a:stretch/>
        </p:blipFill>
        <p:spPr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ADB7A-FEFF-A044-04D7-2F5DDCE6CE4C}"/>
              </a:ext>
            </a:extLst>
          </p:cNvPr>
          <p:cNvSpPr txBox="1"/>
          <p:nvPr/>
        </p:nvSpPr>
        <p:spPr>
          <a:xfrm>
            <a:off x="304800" y="1257004"/>
            <a:ext cx="2717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The HR department at </a:t>
            </a:r>
            <a:r>
              <a:rPr lang="en-US" sz="1300" dirty="0" err="1"/>
              <a:t>Salifort</a:t>
            </a:r>
            <a:r>
              <a:rPr lang="en-US" sz="1300" dirty="0"/>
              <a:t> Motors wants to take some initiatives to improve employee satisfaction levels at the company.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17F0C-8BA9-DF21-EA05-FCC3FA1A431A}"/>
              </a:ext>
            </a:extLst>
          </p:cNvPr>
          <p:cNvSpPr txBox="1"/>
          <p:nvPr/>
        </p:nvSpPr>
        <p:spPr>
          <a:xfrm>
            <a:off x="2987556" y="474699"/>
            <a:ext cx="17972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Employee Retention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3D96E-3EA9-7E55-D0AB-AE32A6CADE88}"/>
              </a:ext>
            </a:extLst>
          </p:cNvPr>
          <p:cNvSpPr txBox="1"/>
          <p:nvPr/>
        </p:nvSpPr>
        <p:spPr>
          <a:xfrm>
            <a:off x="2457449" y="13034"/>
            <a:ext cx="28575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Salifort</a:t>
            </a:r>
            <a:r>
              <a:rPr lang="en-US" sz="2400" b="1" dirty="0"/>
              <a:t> Motors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6DF5D-807F-D6BD-A8E5-65FBFDDA3545}"/>
              </a:ext>
            </a:extLst>
          </p:cNvPr>
          <p:cNvSpPr txBox="1"/>
          <p:nvPr/>
        </p:nvSpPr>
        <p:spPr>
          <a:xfrm>
            <a:off x="234949" y="3123964"/>
            <a:ext cx="28575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Analyze the data collected by the HR department and to build a model that predicts whether or not an employee will leave the company.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9D31D-462A-3BC7-AD97-D85445A68EFA}"/>
              </a:ext>
            </a:extLst>
          </p:cNvPr>
          <p:cNvSpPr txBox="1"/>
          <p:nvPr/>
        </p:nvSpPr>
        <p:spPr>
          <a:xfrm>
            <a:off x="304800" y="5676900"/>
            <a:ext cx="2717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we can predict employees likely to quit, it might be possible to identify factors that contribute to their leaving. Because it is time-consuming and expensive to find, interview, and hire new employees, increasing employee retention will be beneficial to the company.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DDA4C-2D7A-E551-680B-9AC0668B864A}"/>
              </a:ext>
            </a:extLst>
          </p:cNvPr>
          <p:cNvSpPr txBox="1"/>
          <p:nvPr/>
        </p:nvSpPr>
        <p:spPr>
          <a:xfrm>
            <a:off x="3552088" y="3993195"/>
            <a:ext cx="30354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Average monthly hours over 278 are a clue to retention.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85638-FAA8-54F6-C05E-8E617046BC9F}"/>
              </a:ext>
            </a:extLst>
          </p:cNvPr>
          <p:cNvSpPr txBox="1"/>
          <p:nvPr/>
        </p:nvSpPr>
        <p:spPr>
          <a:xfrm>
            <a:off x="4054775" y="7179782"/>
            <a:ext cx="303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Employee satisfaction, evaluation, number of projects, and tenure affect retention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BEE93-67F8-3CFF-404C-4283C23E43FD}"/>
              </a:ext>
            </a:extLst>
          </p:cNvPr>
          <p:cNvSpPr txBox="1"/>
          <p:nvPr/>
        </p:nvSpPr>
        <p:spPr>
          <a:xfrm>
            <a:off x="234950" y="7991475"/>
            <a:ext cx="693737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Key areas that affect employee retention are satisfaction level, last evaluation rating, number of worked projects, and tenure.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Employees who work a monthly average over 287 hours per month tend to leave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Employees working on 7 projects will leave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an employee report a satisfaction level of zero, they will most likely leave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key take-aways are if an employee feels like they are being overworked, they will leave.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Offer incentive programs for hard workers or create a policy limiting monthly hours.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PT Sans Narrow</vt:lpstr>
      <vt:lpstr>Roboto</vt:lpstr>
      <vt:lpstr>Work Sans</vt:lpstr>
      <vt:lpstr>Calibri</vt:lpstr>
      <vt:lpstr>Arial</vt:lpstr>
      <vt:lpstr>Google Sans</vt:lpstr>
      <vt:lpstr>Google Sans SemiBold</vt:lpstr>
      <vt:lpstr>Lato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Jesse Waite</dc:creator>
  <cp:lastModifiedBy>Jesse Waite</cp:lastModifiedBy>
  <cp:revision>9</cp:revision>
  <dcterms:modified xsi:type="dcterms:W3CDTF">2025-08-07T14:56:44Z</dcterms:modified>
</cp:coreProperties>
</file>