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yynälä" userId="d9d4de4e65fd5dad" providerId="LiveId" clId="{699E7723-0825-45A8-9E1B-E2ABA6D7B12E}"/>
    <pc:docChg chg="undo custSel modSld">
      <pc:chgData name="Jesse Ryynälä" userId="d9d4de4e65fd5dad" providerId="LiveId" clId="{699E7723-0825-45A8-9E1B-E2ABA6D7B12E}" dt="2022-05-22T13:19:01.480" v="153" actId="20577"/>
      <pc:docMkLst>
        <pc:docMk/>
      </pc:docMkLst>
      <pc:sldChg chg="modSp mod">
        <pc:chgData name="Jesse Ryynälä" userId="d9d4de4e65fd5dad" providerId="LiveId" clId="{699E7723-0825-45A8-9E1B-E2ABA6D7B12E}" dt="2022-05-22T13:19:01.480" v="153" actId="20577"/>
        <pc:sldMkLst>
          <pc:docMk/>
          <pc:sldMk cId="1224441078" sldId="258"/>
        </pc:sldMkLst>
        <pc:spChg chg="mod">
          <ac:chgData name="Jesse Ryynälä" userId="d9d4de4e65fd5dad" providerId="LiveId" clId="{699E7723-0825-45A8-9E1B-E2ABA6D7B12E}" dt="2022-05-22T13:19:01.480" v="153" actId="20577"/>
          <ac:spMkLst>
            <pc:docMk/>
            <pc:sldMk cId="1224441078" sldId="258"/>
            <ac:spMk id="4" creationId="{65289BBC-4E83-26C2-0621-EF9FE901F3F5}"/>
          </ac:spMkLst>
        </pc:spChg>
        <pc:spChg chg="mod">
          <ac:chgData name="Jesse Ryynälä" userId="d9d4de4e65fd5dad" providerId="LiveId" clId="{699E7723-0825-45A8-9E1B-E2ABA6D7B12E}" dt="2022-05-22T13:17:43.305" v="120" actId="27636"/>
          <ac:spMkLst>
            <pc:docMk/>
            <pc:sldMk cId="1224441078" sldId="258"/>
            <ac:spMk id="5" creationId="{30FBD76D-CF57-10F0-AC96-AE3F29BA66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873750-0B4D-4430-D502-B26B6AC7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B4B3B73-8736-C3CA-04D5-7AAC8722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8936BE-2629-AE27-5ADE-294785F1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AC0B8BA-4AB1-6BAD-E875-76098290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23DBE6-857D-15CA-198D-C41CD5F0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C7CEA0-85D6-81C2-3003-EAE2AB7A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99F5395-7CB4-C086-80BB-94EC6E61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1D7310C-71F1-D83F-77E4-BC1E0C15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A75C62A-964A-0BAC-CE94-12D3C51F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263363-70AC-6A8F-468F-48793D3D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2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DDBB25A-0DF8-B5DB-BA6F-BA8D5B26B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170B33F-B42D-4C44-B208-521303A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DB55DE-54A6-0C7F-8670-B4482FB3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5A5C33-2EC0-86A4-3412-D2E9529E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7AE5C17-8EB1-6BE8-F301-917D500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88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E5B52E-E1A1-628B-E2CC-CBAA381D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710ACC-BE1F-7D37-CA4B-52E602B4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47F47D-05D3-31C2-75DF-7AF87E70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3F4554-E216-083D-6EB0-17BCEFEB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2256FAC-0B50-B74A-7337-7823871E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20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9A1253-1548-5849-0B9D-8E0EDD93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1C907C5-AE7E-86C2-044F-7B63ABC85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D842F7F-C31A-36C2-0760-27CAB840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59F12E-6B0B-9377-B5B3-80AC2372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FCE4C9-8D7D-686B-3598-F9091A6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405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A355E0-0596-7D2E-FBCD-A9D5CAC5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641FE7-14BC-5563-E690-E921AEC6F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B96EC1-494A-1091-32A4-3C743982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472E671-E7F3-DE45-E28E-549337F2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5A77A9F-5B35-A935-963E-2B52B729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0217147-3474-7C44-BE5A-7CA6938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5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951590-70F2-5505-824D-D674D42A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A2C9CCD-14CD-7972-C431-F89AEED2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FE996AC-99F5-82DA-8CB2-9BB4BE26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BA201E7-614A-6805-7307-9B15214BE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11732B6-E250-CBE7-3AA2-F8A1651F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5E01807-6008-1246-51DC-039C6EA9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4DA668E-5D85-8454-360E-9782C8ED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2B3A269-702C-5CED-F48A-14187E72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08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0EE9BE-746A-F0A6-D110-70EE660E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E00C1F2-A038-67F9-48CA-165E4F65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99DB26A-1DA9-8076-7745-03C7B84D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1D28D03-0BA8-6196-37FE-34D0A24C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43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5C40CC1-5E31-BC89-FE3F-7783ADB3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7BF3266-A42F-108F-F613-BE806E2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7DFC50F-666F-80CE-23DD-3119255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63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BDDB85-EE24-4C99-8AC7-EF6B51B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D2F4F6-59CE-2264-9048-2E894108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70AE7BC-A6CB-777B-F957-CDA29E3F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52594EE-24B8-81D6-1AC8-02B8180C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6868B09-B2B7-7435-0113-7FAA685A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D8E4380-2D66-5D08-A19A-E45601EF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10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6EF272-6170-37FE-BA9D-B96B4CB2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BF9F8F1-4E6C-2AE6-2262-E721079D0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AC2B3D3-3FB9-0F70-204B-1CA7F38D5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74E28B0-90C2-4E60-4458-A9E9894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1441712-31F3-3445-7B11-2D1C41B7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7A30644-829A-0CAC-5FD0-6EFDACC4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61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6D122F0-9F78-DDF5-5681-F00F0C9F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0C021F3-75DC-854E-777C-1DCD119A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FB13C8-381A-A248-3261-0B3A9EB4B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89-162F-4A16-8724-DE1C0ACBAA7E}" type="datetimeFigureOut">
              <a:rPr lang="fi-FI" smtClean="0"/>
              <a:t>22.5.2022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4B6B33-1042-2B36-0418-7EF10C0F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927D5FA-0CCC-659A-9AF0-917A0AE02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FD87-0BFC-45F6-9282-1B8F466A28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2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846A52-3625-BEA5-B986-9306B657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Wireframe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411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87E9DEB7-8581-D783-ECE2-78F46779F818}"/>
              </a:ext>
            </a:extLst>
          </p:cNvPr>
          <p:cNvSpPr/>
          <p:nvPr/>
        </p:nvSpPr>
        <p:spPr>
          <a:xfrm>
            <a:off x="673331" y="523702"/>
            <a:ext cx="11163993" cy="60599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8FFF4783-2823-B9BF-D873-4719C83CC8EF}"/>
              </a:ext>
            </a:extLst>
          </p:cNvPr>
          <p:cNvSpPr/>
          <p:nvPr/>
        </p:nvSpPr>
        <p:spPr>
          <a:xfrm>
            <a:off x="658678" y="523702"/>
            <a:ext cx="11178646" cy="108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3AFE88E2-56C0-06EE-9303-85A412CFFEF2}"/>
              </a:ext>
            </a:extLst>
          </p:cNvPr>
          <p:cNvSpPr/>
          <p:nvPr/>
        </p:nvSpPr>
        <p:spPr>
          <a:xfrm>
            <a:off x="673330" y="1611824"/>
            <a:ext cx="3348479" cy="3487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F35CE8EB-731B-A26B-DA5D-ABEBE7161709}"/>
              </a:ext>
            </a:extLst>
          </p:cNvPr>
          <p:cNvSpPr/>
          <p:nvPr/>
        </p:nvSpPr>
        <p:spPr>
          <a:xfrm>
            <a:off x="4021811" y="1605343"/>
            <a:ext cx="3897824" cy="348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CEFA9377-DF7A-51C1-C702-2210A5E75B09}"/>
              </a:ext>
            </a:extLst>
          </p:cNvPr>
          <p:cNvSpPr/>
          <p:nvPr/>
        </p:nvSpPr>
        <p:spPr>
          <a:xfrm>
            <a:off x="7919635" y="1605343"/>
            <a:ext cx="3917689" cy="3487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002612B-C6C1-D1BD-E4F4-83584E6783D5}"/>
              </a:ext>
            </a:extLst>
          </p:cNvPr>
          <p:cNvSpPr/>
          <p:nvPr/>
        </p:nvSpPr>
        <p:spPr>
          <a:xfrm>
            <a:off x="673328" y="5773119"/>
            <a:ext cx="11178646" cy="810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95A652C9-DAEC-8FAB-7848-9AA9DD24B4C9}"/>
              </a:ext>
            </a:extLst>
          </p:cNvPr>
          <p:cNvSpPr/>
          <p:nvPr/>
        </p:nvSpPr>
        <p:spPr>
          <a:xfrm>
            <a:off x="852407" y="2092271"/>
            <a:ext cx="10755824" cy="356461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C449EA83-4CDD-E44D-34D6-2EF385A45FF4}"/>
              </a:ext>
            </a:extLst>
          </p:cNvPr>
          <p:cNvSpPr txBox="1"/>
          <p:nvPr/>
        </p:nvSpPr>
        <p:spPr>
          <a:xfrm>
            <a:off x="3146156" y="61993"/>
            <a:ext cx="477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Desktop näkymä</a:t>
            </a:r>
          </a:p>
        </p:txBody>
      </p:sp>
    </p:spTree>
    <p:extLst>
      <p:ext uri="{BB962C8B-B14F-4D97-AF65-F5344CB8AC3E}">
        <p14:creationId xmlns:p14="http://schemas.microsoft.com/office/powerpoint/2010/main" val="22821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B84B51EE-C176-4ADC-8A92-9B8479A817A7}"/>
              </a:ext>
            </a:extLst>
          </p:cNvPr>
          <p:cNvSpPr txBox="1"/>
          <p:nvPr/>
        </p:nvSpPr>
        <p:spPr>
          <a:xfrm>
            <a:off x="4435098" y="232475"/>
            <a:ext cx="50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Mobiili näkymä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75E1AF10-2C97-FDBC-0AD1-6F84B1390E0C}"/>
              </a:ext>
            </a:extLst>
          </p:cNvPr>
          <p:cNvSpPr/>
          <p:nvPr/>
        </p:nvSpPr>
        <p:spPr>
          <a:xfrm>
            <a:off x="3936569" y="1030637"/>
            <a:ext cx="2386739" cy="3882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C64B63CD-2627-E1DB-C2CF-D36ACF2451E0}"/>
              </a:ext>
            </a:extLst>
          </p:cNvPr>
          <p:cNvSpPr/>
          <p:nvPr/>
        </p:nvSpPr>
        <p:spPr>
          <a:xfrm>
            <a:off x="3936569" y="1030637"/>
            <a:ext cx="2386739" cy="7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772C6560-D1A1-0D2A-8D67-D72AA084AE3A}"/>
              </a:ext>
            </a:extLst>
          </p:cNvPr>
          <p:cNvSpPr/>
          <p:nvPr/>
        </p:nvSpPr>
        <p:spPr>
          <a:xfrm>
            <a:off x="4021810" y="1859797"/>
            <a:ext cx="2185261" cy="24409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4BF5DEB-4BBE-D13F-8F0C-0F948A3B5B7A}"/>
              </a:ext>
            </a:extLst>
          </p:cNvPr>
          <p:cNvSpPr/>
          <p:nvPr/>
        </p:nvSpPr>
        <p:spPr>
          <a:xfrm>
            <a:off x="3936569" y="4386020"/>
            <a:ext cx="2386739" cy="526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7B0C7B21-8BB1-1FC4-A85D-031C9A7B3523}"/>
              </a:ext>
            </a:extLst>
          </p:cNvPr>
          <p:cNvCxnSpPr/>
          <p:nvPr/>
        </p:nvCxnSpPr>
        <p:spPr>
          <a:xfrm>
            <a:off x="6036590" y="1580827"/>
            <a:ext cx="170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6401AE2A-F38C-089E-2939-F0171A91F339}"/>
              </a:ext>
            </a:extLst>
          </p:cNvPr>
          <p:cNvCxnSpPr/>
          <p:nvPr/>
        </p:nvCxnSpPr>
        <p:spPr>
          <a:xfrm>
            <a:off x="6036590" y="1642820"/>
            <a:ext cx="170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yhdysviiva 13">
            <a:extLst>
              <a:ext uri="{FF2B5EF4-FFF2-40B4-BE49-F238E27FC236}">
                <a16:creationId xmlns:a16="http://schemas.microsoft.com/office/drawing/2014/main" id="{6183F18D-8537-944F-7C48-E2F39BE0850E}"/>
              </a:ext>
            </a:extLst>
          </p:cNvPr>
          <p:cNvCxnSpPr/>
          <p:nvPr/>
        </p:nvCxnSpPr>
        <p:spPr>
          <a:xfrm>
            <a:off x="6036590" y="1704814"/>
            <a:ext cx="170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999EF1-8DA1-0146-E7E1-42238A6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Värit ja Fontit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5289BBC-4E83-26C2-0621-EF9FE901F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-FI" b="1" u="sng" dirty="0"/>
              <a:t>Värit</a:t>
            </a:r>
          </a:p>
          <a:p>
            <a:pPr marL="0" indent="0">
              <a:buNone/>
            </a:pP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AliceBlue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248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 – </a:t>
            </a:r>
            <a:r>
              <a:rPr lang="fi-FI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Navbar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Lavender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230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250 - </a:t>
            </a: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Header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Silver</a:t>
            </a:r>
          </a:p>
          <a:p>
            <a:pPr marL="0" indent="0">
              <a:buNone/>
            </a:pP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192 – </a:t>
            </a: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Article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LightSlateGray</a:t>
            </a:r>
            <a:endParaRPr lang="fi-FI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119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</a:t>
            </a:r>
            <a:r>
              <a:rPr lang="fi-FI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153 - </a:t>
            </a:r>
            <a:r>
              <a:rPr lang="fi-FI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Footer</a:t>
            </a:r>
            <a:endParaRPr lang="fi-FI" b="1" u="sng" dirty="0"/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30FBD76D-CF57-10F0-AC96-AE3F29BA66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-FI" b="1" u="sng" dirty="0"/>
              <a:t>Fontit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Times New Roman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serif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b="1" u="sng" dirty="0"/>
          </a:p>
          <a:p>
            <a:endParaRPr lang="fi-FI" b="1" u="sng" dirty="0"/>
          </a:p>
        </p:txBody>
      </p:sp>
    </p:spTree>
    <p:extLst>
      <p:ext uri="{BB962C8B-B14F-4D97-AF65-F5344CB8AC3E}">
        <p14:creationId xmlns:p14="http://schemas.microsoft.com/office/powerpoint/2010/main" val="12244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43</Words>
  <Application>Microsoft Office PowerPoint</Application>
  <PresentationFormat>Laajakuva</PresentationFormat>
  <Paragraphs>20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Office-teema</vt:lpstr>
      <vt:lpstr>Wireframe</vt:lpstr>
      <vt:lpstr>PowerPoint-esitys</vt:lpstr>
      <vt:lpstr>PowerPoint-esitys</vt:lpstr>
      <vt:lpstr>Värit ja Fontit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Jesse Ryynälä</dc:creator>
  <cp:lastModifiedBy>Jesse Ryynälä</cp:lastModifiedBy>
  <cp:revision>1</cp:revision>
  <dcterms:created xsi:type="dcterms:W3CDTF">2022-05-16T16:11:28Z</dcterms:created>
  <dcterms:modified xsi:type="dcterms:W3CDTF">2022-05-22T13:19:08Z</dcterms:modified>
</cp:coreProperties>
</file>