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Jesse Valley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 Portfolio Website</a:t>
            </a:r>
          </a:p>
          <a:p>
            <a:r>
              <a:rPr lang="en-US" dirty="0" smtClean="0"/>
              <a:t>Final CWEB Project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3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of p’</a:t>
            </a:r>
            <a:r>
              <a:rPr lang="en-US" sz="6000" dirty="0" smtClean="0"/>
              <a:t>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Photography, Painting, Pottery, Programming, Poetry, Portraiture</a:t>
            </a:r>
          </a:p>
          <a:p>
            <a:r>
              <a:rPr lang="en-US" dirty="0" smtClean="0"/>
              <a:t>Using PHP and MySQL, showing off the Full Stack skills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 &amp;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 Gallery &amp; Portfolio</a:t>
            </a:r>
          </a:p>
          <a:p>
            <a:r>
              <a:rPr lang="en-US" dirty="0" smtClean="0"/>
              <a:t>Get jobs (Programming &amp; Photography)</a:t>
            </a:r>
          </a:p>
          <a:p>
            <a:r>
              <a:rPr lang="en-US" dirty="0" smtClean="0"/>
              <a:t>Acquaintances</a:t>
            </a:r>
          </a:p>
          <a:p>
            <a:r>
              <a:rPr lang="en-US" dirty="0" smtClean="0"/>
              <a:t>Clients</a:t>
            </a:r>
          </a:p>
          <a:p>
            <a:r>
              <a:rPr lang="en-US" dirty="0" smtClean="0"/>
              <a:t>Employers / Recruiters</a:t>
            </a:r>
          </a:p>
        </p:txBody>
      </p:sp>
    </p:spTree>
    <p:extLst>
      <p:ext uri="{BB962C8B-B14F-4D97-AF65-F5344CB8AC3E}">
        <p14:creationId xmlns:p14="http://schemas.microsoft.com/office/powerpoint/2010/main" val="21882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PHP, HTML5, CSS, JavaScript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Media Queries</a:t>
            </a:r>
          </a:p>
          <a:p>
            <a:r>
              <a:rPr lang="en-US" dirty="0" smtClean="0"/>
              <a:t>Chrome Developer Tools</a:t>
            </a:r>
          </a:p>
          <a:p>
            <a:r>
              <a:rPr lang="en-US" dirty="0" smtClean="0"/>
              <a:t>Modals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TMD Hosting with C-Panel</a:t>
            </a:r>
          </a:p>
          <a:p>
            <a:r>
              <a:rPr lang="en-US" dirty="0" smtClean="0"/>
              <a:t>XAMPP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52" y="364529"/>
            <a:ext cx="7910422" cy="6184356"/>
          </a:xfrm>
        </p:spPr>
      </p:pic>
    </p:spTree>
    <p:extLst>
      <p:ext uri="{BB962C8B-B14F-4D97-AF65-F5344CB8AC3E}">
        <p14:creationId xmlns:p14="http://schemas.microsoft.com/office/powerpoint/2010/main" val="26115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Modules &amp; Database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4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</a:p>
          <a:p>
            <a:r>
              <a:rPr lang="en-US" dirty="0" smtClean="0"/>
              <a:t>Modals</a:t>
            </a:r>
          </a:p>
          <a:p>
            <a:r>
              <a:rPr lang="en-US" dirty="0" smtClean="0"/>
              <a:t>Forward Engineering in MySQL Workbench</a:t>
            </a:r>
          </a:p>
          <a:p>
            <a:r>
              <a:rPr lang="en-US" dirty="0" smtClean="0"/>
              <a:t>User Privileges and Validation</a:t>
            </a:r>
          </a:p>
          <a:p>
            <a:r>
              <a:rPr lang="en-US" dirty="0" smtClean="0"/>
              <a:t>Modularize repeated code</a:t>
            </a:r>
          </a:p>
          <a:p>
            <a:r>
              <a:rPr lang="en-US" dirty="0" smtClean="0"/>
              <a:t>Better galleries (Light Box?)</a:t>
            </a:r>
          </a:p>
          <a:p>
            <a:r>
              <a:rPr lang="en-US" dirty="0" smtClean="0"/>
              <a:t>Shopping Cart</a:t>
            </a:r>
          </a:p>
          <a:p>
            <a:r>
              <a:rPr lang="en-US" dirty="0" smtClean="0"/>
              <a:t>Fancy UI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42</TotalTime>
  <Words>116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Jesse Valley</vt:lpstr>
      <vt:lpstr>Portfolio of p’s</vt:lpstr>
      <vt:lpstr>Mission Statement &amp; Audience</vt:lpstr>
      <vt:lpstr>Tools of Development</vt:lpstr>
      <vt:lpstr>ER Diagram</vt:lpstr>
      <vt:lpstr>PHP Modules &amp; Database Interactions</vt:lpstr>
      <vt:lpstr>Conclusions</vt:lpstr>
      <vt:lpstr>Thank you!</vt:lpstr>
    </vt:vector>
  </TitlesOfParts>
  <Company>Dunwoody College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Jesse Valley</dc:title>
  <dc:creator>Valley, Jesse Charles</dc:creator>
  <cp:lastModifiedBy>Valley, Jesse Charles</cp:lastModifiedBy>
  <cp:revision>7</cp:revision>
  <dcterms:created xsi:type="dcterms:W3CDTF">2017-12-18T15:40:18Z</dcterms:created>
  <dcterms:modified xsi:type="dcterms:W3CDTF">2017-12-19T16:50:26Z</dcterms:modified>
</cp:coreProperties>
</file>