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6"/>
  </p:notesMasterIdLst>
  <p:sldIdLst>
    <p:sldId id="256" r:id="rId2"/>
    <p:sldId id="257" r:id="rId3"/>
    <p:sldId id="258" r:id="rId4"/>
    <p:sldId id="259" r:id="rId5"/>
    <p:sldId id="260" r:id="rId6"/>
    <p:sldId id="262" r:id="rId7"/>
    <p:sldId id="261" r:id="rId8"/>
    <p:sldId id="263" r:id="rId9"/>
    <p:sldId id="2076138091" r:id="rId10"/>
    <p:sldId id="2076138092" r:id="rId11"/>
    <p:sldId id="270" r:id="rId12"/>
    <p:sldId id="269" r:id="rId13"/>
    <p:sldId id="275" r:id="rId14"/>
    <p:sldId id="265" r:id="rId15"/>
    <p:sldId id="266" r:id="rId16"/>
    <p:sldId id="2076138094" r:id="rId17"/>
    <p:sldId id="2076138093" r:id="rId18"/>
    <p:sldId id="2076138087" r:id="rId19"/>
    <p:sldId id="2076138088" r:id="rId20"/>
    <p:sldId id="267" r:id="rId21"/>
    <p:sldId id="288" r:id="rId22"/>
    <p:sldId id="277" r:id="rId23"/>
    <p:sldId id="2076138089" r:id="rId24"/>
    <p:sldId id="2076138090" r:id="rId25"/>
    <p:sldId id="278" r:id="rId26"/>
    <p:sldId id="280" r:id="rId27"/>
    <p:sldId id="281" r:id="rId28"/>
    <p:sldId id="268" r:id="rId29"/>
    <p:sldId id="272" r:id="rId30"/>
    <p:sldId id="289" r:id="rId31"/>
    <p:sldId id="290" r:id="rId32"/>
    <p:sldId id="291" r:id="rId33"/>
    <p:sldId id="292" r:id="rId34"/>
    <p:sldId id="293" r:id="rId35"/>
    <p:sldId id="274" r:id="rId36"/>
    <p:sldId id="285" r:id="rId37"/>
    <p:sldId id="2076138098" r:id="rId38"/>
    <p:sldId id="2076138099" r:id="rId39"/>
    <p:sldId id="2076138100" r:id="rId40"/>
    <p:sldId id="294" r:id="rId41"/>
    <p:sldId id="298" r:id="rId42"/>
    <p:sldId id="295" r:id="rId43"/>
    <p:sldId id="2076138103" r:id="rId44"/>
    <p:sldId id="299" r:id="rId45"/>
    <p:sldId id="300" r:id="rId46"/>
    <p:sldId id="286" r:id="rId47"/>
    <p:sldId id="2076138095" r:id="rId48"/>
    <p:sldId id="2076138104" r:id="rId49"/>
    <p:sldId id="2076138096" r:id="rId50"/>
    <p:sldId id="2076138105" r:id="rId51"/>
    <p:sldId id="2076138106" r:id="rId52"/>
    <p:sldId id="2076138107" r:id="rId53"/>
    <p:sldId id="2071" r:id="rId54"/>
    <p:sldId id="2076138085" r:id="rId55"/>
    <p:sldId id="2076138086" r:id="rId56"/>
    <p:sldId id="5014" r:id="rId57"/>
    <p:sldId id="2076138079" r:id="rId58"/>
    <p:sldId id="4152" r:id="rId59"/>
    <p:sldId id="2076138080" r:id="rId60"/>
    <p:sldId id="2076138081" r:id="rId61"/>
    <p:sldId id="2076138101" r:id="rId62"/>
    <p:sldId id="2076138102" r:id="rId63"/>
    <p:sldId id="2076138097" r:id="rId64"/>
    <p:sldId id="2076138108" r:id="rId6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56" autoAdjust="0"/>
    <p:restoredTop sz="88337" autoAdjust="0"/>
  </p:normalViewPr>
  <p:slideViewPr>
    <p:cSldViewPr snapToGrid="0" snapToObjects="1">
      <p:cViewPr varScale="1">
        <p:scale>
          <a:sx n="73" d="100"/>
          <a:sy n="73" d="100"/>
        </p:scale>
        <p:origin x="1229" y="67"/>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17755"/>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F7D068-C429-406A-A4E3-0166C86D186E}" type="doc">
      <dgm:prSet loTypeId="urn:microsoft.com/office/officeart/2005/8/layout/cycle4" loCatId="matrix" qsTypeId="urn:microsoft.com/office/officeart/2005/8/quickstyle/simple1" qsCatId="simple" csTypeId="urn:microsoft.com/office/officeart/2005/8/colors/accent1_2" csCatId="accent1" phldr="1"/>
      <dgm:spPr/>
      <dgm:t>
        <a:bodyPr/>
        <a:lstStyle/>
        <a:p>
          <a:endParaRPr lang="en-US"/>
        </a:p>
      </dgm:t>
    </dgm:pt>
    <dgm:pt modelId="{0EC6C918-B1DA-4CD4-B815-E1F9B4727F8F}">
      <dgm:prSet phldrT="[Text]"/>
      <dgm:spPr>
        <a:solidFill>
          <a:schemeClr val="accent1"/>
        </a:solidFill>
        <a:ln>
          <a:solidFill>
            <a:schemeClr val="bg1">
              <a:lumMod val="75000"/>
            </a:schemeClr>
          </a:solidFill>
        </a:ln>
      </dgm:spPr>
      <dgm:t>
        <a:bodyPr rIns="365760"/>
        <a:lstStyle/>
        <a:p>
          <a:pPr algn="r"/>
          <a:r>
            <a:rPr lang="en-US" dirty="0">
              <a:solidFill>
                <a:schemeClr val="tx1"/>
              </a:solidFill>
            </a:rPr>
            <a:t>Data exploration</a:t>
          </a:r>
        </a:p>
      </dgm:t>
    </dgm:pt>
    <dgm:pt modelId="{0C0E213D-F8AC-4FB7-86EA-D76ABAC4D290}" type="parTrans" cxnId="{354D96A8-74E3-426C-80BE-9565EFA7EA6F}">
      <dgm:prSet/>
      <dgm:spPr/>
      <dgm:t>
        <a:bodyPr/>
        <a:lstStyle/>
        <a:p>
          <a:endParaRPr lang="en-US">
            <a:solidFill>
              <a:schemeClr val="tx1"/>
            </a:solidFill>
          </a:endParaRPr>
        </a:p>
      </dgm:t>
    </dgm:pt>
    <dgm:pt modelId="{981B7A97-5FAA-431C-92A0-962FF7117A76}" type="sibTrans" cxnId="{354D96A8-74E3-426C-80BE-9565EFA7EA6F}">
      <dgm:prSet/>
      <dgm:spPr/>
      <dgm:t>
        <a:bodyPr/>
        <a:lstStyle/>
        <a:p>
          <a:endParaRPr lang="en-US">
            <a:solidFill>
              <a:schemeClr val="tx1"/>
            </a:solidFill>
          </a:endParaRPr>
        </a:p>
      </dgm:t>
    </dgm:pt>
    <dgm:pt modelId="{ACA0318A-9782-46B3-A472-08AB3CDE3AD8}">
      <dgm:prSet phldrT="[Text]" custT="1"/>
      <dgm:spPr>
        <a:noFill/>
        <a:ln w="19050" cap="flat" cmpd="sng" algn="ctr">
          <a:solidFill>
            <a:srgbClr val="50E6FF"/>
          </a:solidFill>
          <a:prstDash val="solid"/>
        </a:ln>
        <a:effectLst/>
      </dgm:spPr>
      <dgm:t>
        <a:bodyPr spcFirstLastPara="0" vert="horz" wrap="square" lIns="182880" tIns="182880" rIns="53340" bIns="53340" numCol="1" spcCol="1270" anchor="t" anchorCtr="0"/>
        <a:lstStyle/>
        <a:p>
          <a:pPr marL="114300" lvl="1" indent="-114300" algn="l" defTabSz="622300">
            <a:lnSpc>
              <a:spcPct val="90000"/>
            </a:lnSpc>
            <a:spcBef>
              <a:spcPct val="0"/>
            </a:spcBef>
            <a:spcAft>
              <a:spcPct val="15000"/>
            </a:spcAft>
            <a:buChar char="•"/>
          </a:pPr>
          <a:r>
            <a:rPr lang="en-US" sz="1200" kern="1200" dirty="0">
              <a:solidFill>
                <a:schemeClr val="tx1"/>
              </a:solidFill>
              <a:latin typeface="Segoe UI"/>
              <a:ea typeface="Segoe UI" pitchFamily="34" charset="0"/>
              <a:cs typeface="Segoe UI" pitchFamily="34" charset="0"/>
            </a:rPr>
            <a:t>Find, select, and/or create data</a:t>
          </a:r>
        </a:p>
      </dgm:t>
    </dgm:pt>
    <dgm:pt modelId="{3CBEBB76-7EAC-4F97-AA42-409F30A81C25}" type="sibTrans" cxnId="{7F77E358-AAC7-4A86-A295-D691859F3BA7}">
      <dgm:prSet/>
      <dgm:spPr/>
      <dgm:t>
        <a:bodyPr/>
        <a:lstStyle/>
        <a:p>
          <a:endParaRPr lang="en-US">
            <a:solidFill>
              <a:schemeClr val="tx1"/>
            </a:solidFill>
          </a:endParaRPr>
        </a:p>
      </dgm:t>
    </dgm:pt>
    <dgm:pt modelId="{EDE58447-6458-4058-B2C8-07F11058F026}" type="parTrans" cxnId="{7F77E358-AAC7-4A86-A295-D691859F3BA7}">
      <dgm:prSet/>
      <dgm:spPr/>
      <dgm:t>
        <a:bodyPr/>
        <a:lstStyle/>
        <a:p>
          <a:endParaRPr lang="en-US">
            <a:solidFill>
              <a:schemeClr val="tx1"/>
            </a:solidFill>
          </a:endParaRPr>
        </a:p>
      </dgm:t>
    </dgm:pt>
    <dgm:pt modelId="{6BA2BC78-9853-4614-8D1C-5FC8359B044E}">
      <dgm:prSet custT="1"/>
      <dgm:spPr>
        <a:noFill/>
        <a:ln w="19050" cap="flat" cmpd="sng" algn="ctr">
          <a:solidFill>
            <a:srgbClr val="50E6FF"/>
          </a:solidFill>
          <a:prstDash val="solid"/>
        </a:ln>
        <a:effectLst/>
      </dgm:spPr>
      <dgm:t>
        <a:bodyPr spcFirstLastPara="0" vert="horz" wrap="square" lIns="182880" tIns="182880" rIns="53340" bIns="53340" numCol="1" spcCol="1270" anchor="t" anchorCtr="0"/>
        <a:lstStyle/>
        <a:p>
          <a:pPr marL="114300" lvl="1" indent="-114300" algn="l" defTabSz="622300">
            <a:lnSpc>
              <a:spcPct val="90000"/>
            </a:lnSpc>
            <a:spcBef>
              <a:spcPct val="0"/>
            </a:spcBef>
            <a:spcAft>
              <a:spcPct val="15000"/>
            </a:spcAft>
            <a:buChar char="•"/>
          </a:pPr>
          <a:r>
            <a:rPr lang="en-US" sz="1200" kern="1200" dirty="0">
              <a:solidFill>
                <a:schemeClr val="tx1"/>
              </a:solidFill>
              <a:latin typeface="Segoe UI"/>
              <a:ea typeface="Segoe UI" pitchFamily="34" charset="0"/>
              <a:cs typeface="Segoe UI" pitchFamily="34" charset="0"/>
            </a:rPr>
            <a:t>Apply preprocessing</a:t>
          </a:r>
        </a:p>
      </dgm:t>
    </dgm:pt>
    <dgm:pt modelId="{ABADD4C4-7430-4F3D-8324-19ED0FF421D5}" type="sibTrans" cxnId="{84E08C76-6CC2-4F83-B2E2-4F9B2F628945}">
      <dgm:prSet/>
      <dgm:spPr/>
      <dgm:t>
        <a:bodyPr/>
        <a:lstStyle/>
        <a:p>
          <a:endParaRPr lang="en-US">
            <a:solidFill>
              <a:schemeClr val="tx1"/>
            </a:solidFill>
          </a:endParaRPr>
        </a:p>
      </dgm:t>
    </dgm:pt>
    <dgm:pt modelId="{3F07CED8-E68D-4008-B031-D886204D8913}" type="parTrans" cxnId="{84E08C76-6CC2-4F83-B2E2-4F9B2F628945}">
      <dgm:prSet/>
      <dgm:spPr/>
      <dgm:t>
        <a:bodyPr/>
        <a:lstStyle/>
        <a:p>
          <a:endParaRPr lang="en-US">
            <a:solidFill>
              <a:schemeClr val="tx1"/>
            </a:solidFill>
          </a:endParaRPr>
        </a:p>
      </dgm:t>
    </dgm:pt>
    <dgm:pt modelId="{5C095686-A4AA-4582-A177-49D6F0ED2695}">
      <dgm:prSet custT="1"/>
      <dgm:spPr>
        <a:noFill/>
        <a:ln w="19050" cap="flat" cmpd="sng" algn="ctr">
          <a:solidFill>
            <a:srgbClr val="50E6FF"/>
          </a:solidFill>
          <a:prstDash val="solid"/>
        </a:ln>
        <a:effectLst/>
      </dgm:spPr>
      <dgm:t>
        <a:bodyPr spcFirstLastPara="0" vert="horz" wrap="square" lIns="182880" tIns="182880" rIns="53340" bIns="53340" numCol="1" spcCol="1270" anchor="t" anchorCtr="0"/>
        <a:lstStyle/>
        <a:p>
          <a:pPr marL="114300" lvl="1" indent="-114300" algn="l" defTabSz="622300">
            <a:lnSpc>
              <a:spcPct val="90000"/>
            </a:lnSpc>
            <a:spcBef>
              <a:spcPct val="0"/>
            </a:spcBef>
            <a:spcAft>
              <a:spcPct val="15000"/>
            </a:spcAft>
            <a:buChar char="•"/>
          </a:pPr>
          <a:r>
            <a:rPr lang="en-US" sz="1200" kern="1200" dirty="0">
              <a:solidFill>
                <a:schemeClr val="tx1"/>
              </a:solidFill>
              <a:latin typeface="Segoe UI"/>
              <a:ea typeface="Segoe UI" pitchFamily="34" charset="0"/>
              <a:cs typeface="Segoe UI" pitchFamily="34" charset="0"/>
            </a:rPr>
            <a:t>Ethical considerations</a:t>
          </a:r>
        </a:p>
      </dgm:t>
    </dgm:pt>
    <dgm:pt modelId="{965805AD-473C-4456-8BDD-21B5A1DBB93F}" type="sibTrans" cxnId="{3EE628BB-B321-44E5-8B49-BFB3DEF39775}">
      <dgm:prSet/>
      <dgm:spPr/>
      <dgm:t>
        <a:bodyPr/>
        <a:lstStyle/>
        <a:p>
          <a:endParaRPr lang="en-US">
            <a:solidFill>
              <a:schemeClr val="tx1"/>
            </a:solidFill>
          </a:endParaRPr>
        </a:p>
      </dgm:t>
    </dgm:pt>
    <dgm:pt modelId="{5B132858-5930-459D-AA92-7F3AB3C90CEB}" type="parTrans" cxnId="{3EE628BB-B321-44E5-8B49-BFB3DEF39775}">
      <dgm:prSet/>
      <dgm:spPr/>
      <dgm:t>
        <a:bodyPr/>
        <a:lstStyle/>
        <a:p>
          <a:endParaRPr lang="en-US">
            <a:solidFill>
              <a:schemeClr val="tx1"/>
            </a:solidFill>
          </a:endParaRPr>
        </a:p>
      </dgm:t>
    </dgm:pt>
    <dgm:pt modelId="{E55E2E71-FC4E-456B-BE21-945131F34030}">
      <dgm:prSet phldrT="[Text]"/>
      <dgm:spPr>
        <a:solidFill>
          <a:schemeClr val="accent6">
            <a:lumMod val="25000"/>
          </a:schemeClr>
        </a:solidFill>
        <a:ln>
          <a:noFill/>
        </a:ln>
      </dgm:spPr>
      <dgm:t>
        <a:bodyPr lIns="365760"/>
        <a:lstStyle/>
        <a:p>
          <a:pPr algn="l"/>
          <a:r>
            <a:rPr lang="en-US" dirty="0">
              <a:solidFill>
                <a:schemeClr val="tx1"/>
              </a:solidFill>
            </a:rPr>
            <a:t>Train model</a:t>
          </a:r>
        </a:p>
      </dgm:t>
    </dgm:pt>
    <dgm:pt modelId="{9A646C52-E2CE-4E33-ACE0-C94D05D1BCE4}" type="sibTrans" cxnId="{579AFFF7-9AA4-468A-A424-BEEF7B2F614B}">
      <dgm:prSet/>
      <dgm:spPr/>
      <dgm:t>
        <a:bodyPr/>
        <a:lstStyle/>
        <a:p>
          <a:endParaRPr lang="en-US">
            <a:solidFill>
              <a:schemeClr val="tx1"/>
            </a:solidFill>
          </a:endParaRPr>
        </a:p>
      </dgm:t>
    </dgm:pt>
    <dgm:pt modelId="{5748B2BB-1E70-4943-A6D5-C231AEA69CA8}" type="parTrans" cxnId="{579AFFF7-9AA4-468A-A424-BEEF7B2F614B}">
      <dgm:prSet/>
      <dgm:spPr/>
      <dgm:t>
        <a:bodyPr/>
        <a:lstStyle/>
        <a:p>
          <a:endParaRPr lang="en-US">
            <a:solidFill>
              <a:schemeClr val="tx1"/>
            </a:solidFill>
          </a:endParaRPr>
        </a:p>
      </dgm:t>
    </dgm:pt>
    <dgm:pt modelId="{1E9CD4DC-743F-4B9D-8D89-1F427D554487}">
      <dgm:prSet phldrT="[Text]" custT="1"/>
      <dgm:spPr>
        <a:noFill/>
        <a:ln w="19050" cap="flat" cmpd="sng" algn="ctr">
          <a:solidFill>
            <a:srgbClr val="50E6FF"/>
          </a:solidFill>
          <a:prstDash val="solid"/>
        </a:ln>
        <a:effectLst/>
      </dgm:spPr>
      <dgm:t>
        <a:bodyPr spcFirstLastPara="0" vert="horz" wrap="square" lIns="182880" tIns="182880" rIns="53340" bIns="53340" numCol="1" spcCol="1270" anchor="t" anchorCtr="0"/>
        <a:lstStyle/>
        <a:p>
          <a:pPr marL="114300" lvl="1" indent="-114300" algn="l" defTabSz="622300">
            <a:lnSpc>
              <a:spcPct val="90000"/>
            </a:lnSpc>
            <a:spcBef>
              <a:spcPct val="0"/>
            </a:spcBef>
            <a:spcAft>
              <a:spcPct val="15000"/>
            </a:spcAft>
            <a:buChar char="•"/>
          </a:pPr>
          <a:r>
            <a:rPr lang="en-US" sz="1200" kern="1200" dirty="0">
              <a:solidFill>
                <a:schemeClr val="tx1"/>
              </a:solidFill>
              <a:latin typeface="Segoe UI"/>
              <a:ea typeface="Segoe UI" pitchFamily="34" charset="0"/>
              <a:cs typeface="Segoe UI" pitchFamily="34" charset="0"/>
            </a:rPr>
            <a:t>Apply </a:t>
          </a:r>
          <a:br>
            <a:rPr lang="en-US" sz="1200" kern="1200" dirty="0">
              <a:solidFill>
                <a:schemeClr val="tx1"/>
              </a:solidFill>
              <a:latin typeface="Segoe UI"/>
              <a:ea typeface="Segoe UI" pitchFamily="34" charset="0"/>
              <a:cs typeface="Segoe UI" pitchFamily="34" charset="0"/>
            </a:rPr>
          </a:br>
          <a:r>
            <a:rPr lang="en-US" sz="1200" kern="1200" dirty="0">
              <a:solidFill>
                <a:schemeClr val="tx1"/>
              </a:solidFill>
              <a:latin typeface="Segoe UI"/>
              <a:ea typeface="Segoe UI" pitchFamily="34" charset="0"/>
              <a:cs typeface="Segoe UI" pitchFamily="34" charset="0"/>
            </a:rPr>
            <a:t>learning algorithm</a:t>
          </a:r>
        </a:p>
      </dgm:t>
    </dgm:pt>
    <dgm:pt modelId="{F0DCA57D-F214-40CB-9F11-6D9DDCB0CB5D}" type="sibTrans" cxnId="{3A4D73CD-BBE2-4302-A903-133A10DB336D}">
      <dgm:prSet/>
      <dgm:spPr/>
      <dgm:t>
        <a:bodyPr/>
        <a:lstStyle/>
        <a:p>
          <a:endParaRPr lang="en-US">
            <a:solidFill>
              <a:schemeClr val="tx1"/>
            </a:solidFill>
          </a:endParaRPr>
        </a:p>
      </dgm:t>
    </dgm:pt>
    <dgm:pt modelId="{88E47B0D-F1B8-444F-95CC-01C145723F0F}" type="parTrans" cxnId="{3A4D73CD-BBE2-4302-A903-133A10DB336D}">
      <dgm:prSet/>
      <dgm:spPr/>
      <dgm:t>
        <a:bodyPr/>
        <a:lstStyle/>
        <a:p>
          <a:endParaRPr lang="en-US">
            <a:solidFill>
              <a:schemeClr val="tx1"/>
            </a:solidFill>
          </a:endParaRPr>
        </a:p>
      </dgm:t>
    </dgm:pt>
    <dgm:pt modelId="{E683A72E-7508-4D3C-8D21-5E09E70F75D1}">
      <dgm:prSet custT="1"/>
      <dgm:spPr>
        <a:noFill/>
        <a:ln w="19050" cap="flat" cmpd="sng" algn="ctr">
          <a:solidFill>
            <a:srgbClr val="50E6FF"/>
          </a:solidFill>
          <a:prstDash val="solid"/>
        </a:ln>
        <a:effectLst/>
      </dgm:spPr>
      <dgm:t>
        <a:bodyPr spcFirstLastPara="0" vert="horz" wrap="square" lIns="182880" tIns="182880" rIns="53340" bIns="53340" numCol="1" spcCol="1270" anchor="t" anchorCtr="0"/>
        <a:lstStyle/>
        <a:p>
          <a:pPr marL="114300" lvl="1" indent="-114300" algn="l" defTabSz="622300">
            <a:lnSpc>
              <a:spcPct val="90000"/>
            </a:lnSpc>
            <a:spcBef>
              <a:spcPct val="0"/>
            </a:spcBef>
            <a:spcAft>
              <a:spcPct val="15000"/>
            </a:spcAft>
            <a:buChar char="•"/>
          </a:pPr>
          <a:r>
            <a:rPr lang="en-US" sz="1200" kern="1200" dirty="0">
              <a:solidFill>
                <a:schemeClr val="tx1"/>
              </a:solidFill>
              <a:latin typeface="Segoe UI"/>
              <a:ea typeface="Segoe UI" pitchFamily="34" charset="0"/>
              <a:cs typeface="Segoe UI" pitchFamily="34" charset="0"/>
            </a:rPr>
            <a:t>Select </a:t>
          </a:r>
          <a:br>
            <a:rPr lang="en-US" sz="1200" kern="1200" dirty="0">
              <a:solidFill>
                <a:schemeClr val="tx1"/>
              </a:solidFill>
              <a:latin typeface="Segoe UI"/>
              <a:ea typeface="Segoe UI" pitchFamily="34" charset="0"/>
              <a:cs typeface="Segoe UI" pitchFamily="34" charset="0"/>
            </a:rPr>
          </a:br>
          <a:r>
            <a:rPr lang="en-US" sz="1200" kern="1200" dirty="0">
              <a:solidFill>
                <a:schemeClr val="tx1"/>
              </a:solidFill>
              <a:latin typeface="Segoe UI"/>
              <a:ea typeface="Segoe UI" pitchFamily="34" charset="0"/>
              <a:cs typeface="Segoe UI" pitchFamily="34" charset="0"/>
            </a:rPr>
            <a:t>candidate model</a:t>
          </a:r>
        </a:p>
      </dgm:t>
    </dgm:pt>
    <dgm:pt modelId="{3219B3CB-E31E-457C-A2E4-F2C00852B7A5}" type="sibTrans" cxnId="{4EF9A1E3-EB9E-40D7-9C84-E8DADE2EB4A0}">
      <dgm:prSet/>
      <dgm:spPr/>
      <dgm:t>
        <a:bodyPr/>
        <a:lstStyle/>
        <a:p>
          <a:endParaRPr lang="en-US">
            <a:solidFill>
              <a:schemeClr val="tx1"/>
            </a:solidFill>
          </a:endParaRPr>
        </a:p>
      </dgm:t>
    </dgm:pt>
    <dgm:pt modelId="{02C080B4-800E-417A-96E8-2D94393DC1E7}" type="parTrans" cxnId="{4EF9A1E3-EB9E-40D7-9C84-E8DADE2EB4A0}">
      <dgm:prSet/>
      <dgm:spPr/>
      <dgm:t>
        <a:bodyPr/>
        <a:lstStyle/>
        <a:p>
          <a:endParaRPr lang="en-US">
            <a:solidFill>
              <a:schemeClr val="tx1"/>
            </a:solidFill>
          </a:endParaRPr>
        </a:p>
      </dgm:t>
    </dgm:pt>
    <dgm:pt modelId="{5DA9CFC3-A0B7-4851-AADC-A360D403E162}">
      <dgm:prSet phldrT="[Text]"/>
      <dgm:spPr>
        <a:solidFill>
          <a:schemeClr val="accent6">
            <a:lumMod val="25000"/>
          </a:schemeClr>
        </a:solidFill>
        <a:ln>
          <a:solidFill>
            <a:schemeClr val="bg1">
              <a:lumMod val="75000"/>
            </a:schemeClr>
          </a:solidFill>
        </a:ln>
      </dgm:spPr>
      <dgm:t>
        <a:bodyPr lIns="365760"/>
        <a:lstStyle/>
        <a:p>
          <a:pPr algn="l"/>
          <a:r>
            <a:rPr lang="en-US" dirty="0">
              <a:solidFill>
                <a:schemeClr val="tx1"/>
              </a:solidFill>
            </a:rPr>
            <a:t>Test </a:t>
          </a:r>
          <a:br>
            <a:rPr lang="en-US" dirty="0">
              <a:solidFill>
                <a:schemeClr val="tx1"/>
              </a:solidFill>
            </a:rPr>
          </a:br>
          <a:r>
            <a:rPr lang="en-US" dirty="0">
              <a:solidFill>
                <a:schemeClr val="tx1"/>
              </a:solidFill>
            </a:rPr>
            <a:t>model</a:t>
          </a:r>
        </a:p>
      </dgm:t>
    </dgm:pt>
    <dgm:pt modelId="{AFB27FB3-DD51-4370-BA3A-A0692DECF9B0}" type="sibTrans" cxnId="{C9A5C2E4-8D22-4D3A-B9EC-55A2BB7EF4E4}">
      <dgm:prSet/>
      <dgm:spPr/>
      <dgm:t>
        <a:bodyPr/>
        <a:lstStyle/>
        <a:p>
          <a:endParaRPr lang="en-US">
            <a:solidFill>
              <a:schemeClr val="tx1"/>
            </a:solidFill>
          </a:endParaRPr>
        </a:p>
      </dgm:t>
    </dgm:pt>
    <dgm:pt modelId="{7263FD18-ED1A-482A-867F-2B47516B9737}" type="parTrans" cxnId="{C9A5C2E4-8D22-4D3A-B9EC-55A2BB7EF4E4}">
      <dgm:prSet/>
      <dgm:spPr/>
      <dgm:t>
        <a:bodyPr/>
        <a:lstStyle/>
        <a:p>
          <a:endParaRPr lang="en-US">
            <a:solidFill>
              <a:schemeClr val="tx1"/>
            </a:solidFill>
          </a:endParaRPr>
        </a:p>
      </dgm:t>
    </dgm:pt>
    <dgm:pt modelId="{C7F508A9-3E4C-4BA3-B36E-AE072692A689}">
      <dgm:prSet phldrT="[Text]" custT="1"/>
      <dgm:spPr>
        <a:noFill/>
        <a:ln w="19050" cap="flat" cmpd="sng" algn="ctr">
          <a:solidFill>
            <a:srgbClr val="50E6FF"/>
          </a:solidFill>
          <a:prstDash val="solid"/>
        </a:ln>
        <a:effectLst/>
      </dgm:spPr>
      <dgm:t>
        <a:bodyPr spcFirstLastPara="0" vert="horz" wrap="square" lIns="182880" tIns="53340" rIns="53340" bIns="53340" numCol="1" spcCol="1270" anchor="t" anchorCtr="0"/>
        <a:lstStyle/>
        <a:p>
          <a:pPr marL="114300" lvl="1" indent="-114300" algn="l" defTabSz="622300">
            <a:lnSpc>
              <a:spcPct val="90000"/>
            </a:lnSpc>
            <a:spcBef>
              <a:spcPct val="0"/>
            </a:spcBef>
            <a:spcAft>
              <a:spcPct val="15000"/>
            </a:spcAft>
            <a:buChar char="•"/>
          </a:pPr>
          <a:r>
            <a:rPr lang="en-US" sz="1200" kern="1200" dirty="0">
              <a:solidFill>
                <a:schemeClr val="tx1"/>
              </a:solidFill>
              <a:latin typeface="Segoe UI"/>
              <a:ea typeface="Segoe UI" pitchFamily="34" charset="0"/>
              <a:cs typeface="Segoe UI" pitchFamily="34" charset="0"/>
            </a:rPr>
            <a:t>Test with </a:t>
          </a:r>
          <a:br>
            <a:rPr lang="en-US" sz="1200" kern="1200" dirty="0">
              <a:solidFill>
                <a:schemeClr val="tx1"/>
              </a:solidFill>
              <a:latin typeface="Segoe UI"/>
              <a:ea typeface="Segoe UI" pitchFamily="34" charset="0"/>
              <a:cs typeface="Segoe UI" pitchFamily="34" charset="0"/>
            </a:rPr>
          </a:br>
          <a:r>
            <a:rPr lang="en-US" sz="1200" kern="1200" dirty="0">
              <a:solidFill>
                <a:schemeClr val="tx1"/>
              </a:solidFill>
              <a:latin typeface="Segoe UI"/>
              <a:ea typeface="Segoe UI" pitchFamily="34" charset="0"/>
              <a:cs typeface="Segoe UI" pitchFamily="34" charset="0"/>
            </a:rPr>
            <a:t>unseen data</a:t>
          </a:r>
        </a:p>
      </dgm:t>
    </dgm:pt>
    <dgm:pt modelId="{F2283369-1B4D-4696-937A-ED144E1007AC}" type="sibTrans" cxnId="{A8D30EEC-BD0F-431B-9F75-2D5F06337481}">
      <dgm:prSet/>
      <dgm:spPr/>
      <dgm:t>
        <a:bodyPr/>
        <a:lstStyle/>
        <a:p>
          <a:endParaRPr lang="en-US">
            <a:solidFill>
              <a:schemeClr val="tx1"/>
            </a:solidFill>
          </a:endParaRPr>
        </a:p>
      </dgm:t>
    </dgm:pt>
    <dgm:pt modelId="{E23841EC-F8C3-4DAA-8706-03D13F18E3C9}" type="parTrans" cxnId="{A8D30EEC-BD0F-431B-9F75-2D5F06337481}">
      <dgm:prSet/>
      <dgm:spPr/>
      <dgm:t>
        <a:bodyPr/>
        <a:lstStyle/>
        <a:p>
          <a:endParaRPr lang="en-US">
            <a:solidFill>
              <a:schemeClr val="tx1"/>
            </a:solidFill>
          </a:endParaRPr>
        </a:p>
      </dgm:t>
    </dgm:pt>
    <dgm:pt modelId="{4F24CB7D-F323-47C2-94C3-91CBF39CF6D6}">
      <dgm:prSet custT="1"/>
      <dgm:spPr>
        <a:noFill/>
        <a:ln w="19050" cap="flat" cmpd="sng" algn="ctr">
          <a:solidFill>
            <a:srgbClr val="50E6FF"/>
          </a:solidFill>
          <a:prstDash val="solid"/>
        </a:ln>
        <a:effectLst/>
      </dgm:spPr>
      <dgm:t>
        <a:bodyPr spcFirstLastPara="0" vert="horz" wrap="square" lIns="182880" tIns="53340" rIns="53340" bIns="53340" numCol="1" spcCol="1270" anchor="t" anchorCtr="0"/>
        <a:lstStyle/>
        <a:p>
          <a:pPr marL="114300" lvl="1" indent="-114300" algn="l" defTabSz="622300">
            <a:lnSpc>
              <a:spcPct val="90000"/>
            </a:lnSpc>
            <a:spcBef>
              <a:spcPct val="0"/>
            </a:spcBef>
            <a:spcAft>
              <a:spcPct val="15000"/>
            </a:spcAft>
            <a:buChar char="•"/>
          </a:pPr>
          <a:r>
            <a:rPr lang="en-US" sz="1200" kern="1200" dirty="0">
              <a:solidFill>
                <a:schemeClr val="tx1"/>
              </a:solidFill>
              <a:latin typeface="Segoe UI"/>
              <a:ea typeface="Segoe UI" pitchFamily="34" charset="0"/>
              <a:cs typeface="Segoe UI" pitchFamily="34" charset="0"/>
            </a:rPr>
            <a:t>Select good </a:t>
          </a:r>
          <a:br>
            <a:rPr lang="en-US" sz="1200" kern="1200" dirty="0">
              <a:solidFill>
                <a:schemeClr val="tx1"/>
              </a:solidFill>
              <a:latin typeface="Segoe UI"/>
              <a:ea typeface="Segoe UI" pitchFamily="34" charset="0"/>
              <a:cs typeface="Segoe UI" pitchFamily="34" charset="0"/>
            </a:rPr>
          </a:br>
          <a:r>
            <a:rPr lang="en-US" sz="1200" kern="1200" dirty="0">
              <a:solidFill>
                <a:schemeClr val="tx1"/>
              </a:solidFill>
              <a:latin typeface="Segoe UI"/>
              <a:ea typeface="Segoe UI" pitchFamily="34" charset="0"/>
              <a:cs typeface="Segoe UI" pitchFamily="34" charset="0"/>
            </a:rPr>
            <a:t>enough model</a:t>
          </a:r>
        </a:p>
      </dgm:t>
    </dgm:pt>
    <dgm:pt modelId="{5BEB2981-6B94-493A-AC83-2B5B6FB77B85}" type="sibTrans" cxnId="{6A500C32-A666-43A9-B133-0C3F76B9AAF7}">
      <dgm:prSet/>
      <dgm:spPr/>
      <dgm:t>
        <a:bodyPr/>
        <a:lstStyle/>
        <a:p>
          <a:endParaRPr lang="en-US">
            <a:solidFill>
              <a:schemeClr val="tx1"/>
            </a:solidFill>
          </a:endParaRPr>
        </a:p>
      </dgm:t>
    </dgm:pt>
    <dgm:pt modelId="{B31360F8-1556-4AC5-A1D9-AB01A0C629D5}" type="parTrans" cxnId="{6A500C32-A666-43A9-B133-0C3F76B9AAF7}">
      <dgm:prSet/>
      <dgm:spPr/>
      <dgm:t>
        <a:bodyPr/>
        <a:lstStyle/>
        <a:p>
          <a:endParaRPr lang="en-US">
            <a:solidFill>
              <a:schemeClr val="tx1"/>
            </a:solidFill>
          </a:endParaRPr>
        </a:p>
      </dgm:t>
    </dgm:pt>
    <dgm:pt modelId="{EACAC888-16E2-40AD-A8C3-772ECA77F7E7}">
      <dgm:prSet custT="1"/>
      <dgm:spPr>
        <a:noFill/>
        <a:ln w="19050" cap="flat" cmpd="sng" algn="ctr">
          <a:solidFill>
            <a:srgbClr val="50E6FF"/>
          </a:solidFill>
          <a:prstDash val="solid"/>
        </a:ln>
        <a:effectLst/>
      </dgm:spPr>
      <dgm:t>
        <a:bodyPr spcFirstLastPara="0" vert="horz" wrap="square" lIns="182880" tIns="53340" rIns="53340" bIns="53340" numCol="1" spcCol="1270" anchor="t" anchorCtr="0"/>
        <a:lstStyle/>
        <a:p>
          <a:pPr marL="114300" lvl="1" indent="-114300" algn="l" defTabSz="622300">
            <a:lnSpc>
              <a:spcPct val="90000"/>
            </a:lnSpc>
            <a:spcBef>
              <a:spcPct val="0"/>
            </a:spcBef>
            <a:spcAft>
              <a:spcPct val="15000"/>
            </a:spcAft>
            <a:buChar char="•"/>
          </a:pPr>
          <a:r>
            <a:rPr lang="en-US" sz="1200" kern="1200" dirty="0">
              <a:solidFill>
                <a:schemeClr val="tx1"/>
              </a:solidFill>
              <a:latin typeface="Segoe UI"/>
              <a:ea typeface="Segoe UI" pitchFamily="34" charset="0"/>
              <a:cs typeface="Segoe UI" pitchFamily="34" charset="0"/>
            </a:rPr>
            <a:t>Explain ability</a:t>
          </a:r>
          <a:endParaRPr lang="en-US" sz="1400" kern="1200" dirty="0">
            <a:solidFill>
              <a:schemeClr val="tx1"/>
            </a:solidFill>
            <a:latin typeface="Segoe UI"/>
            <a:ea typeface="Segoe UI" pitchFamily="34" charset="0"/>
            <a:cs typeface="Segoe UI" pitchFamily="34" charset="0"/>
          </a:endParaRPr>
        </a:p>
      </dgm:t>
    </dgm:pt>
    <dgm:pt modelId="{E5EE2C61-31F0-43A6-BC5B-C4108C947150}" type="sibTrans" cxnId="{D88B2A32-3554-4DBF-B046-1856A2258549}">
      <dgm:prSet/>
      <dgm:spPr/>
      <dgm:t>
        <a:bodyPr/>
        <a:lstStyle/>
        <a:p>
          <a:endParaRPr lang="en-US">
            <a:solidFill>
              <a:schemeClr val="tx1"/>
            </a:solidFill>
          </a:endParaRPr>
        </a:p>
      </dgm:t>
    </dgm:pt>
    <dgm:pt modelId="{C5FDFC90-F9A2-48B2-91F3-6420F2E5A0CD}" type="parTrans" cxnId="{D88B2A32-3554-4DBF-B046-1856A2258549}">
      <dgm:prSet/>
      <dgm:spPr/>
      <dgm:t>
        <a:bodyPr/>
        <a:lstStyle/>
        <a:p>
          <a:endParaRPr lang="en-US">
            <a:solidFill>
              <a:schemeClr val="tx1"/>
            </a:solidFill>
          </a:endParaRPr>
        </a:p>
      </dgm:t>
    </dgm:pt>
    <dgm:pt modelId="{49CB4A35-FC75-4864-A956-87C3A6776E00}">
      <dgm:prSet phldrT="[Text]"/>
      <dgm:spPr>
        <a:solidFill>
          <a:schemeClr val="accent6">
            <a:lumMod val="25000"/>
          </a:schemeClr>
        </a:solidFill>
        <a:ln>
          <a:solidFill>
            <a:schemeClr val="bg1">
              <a:lumMod val="75000"/>
            </a:schemeClr>
          </a:solidFill>
        </a:ln>
      </dgm:spPr>
      <dgm:t>
        <a:bodyPr rIns="365760"/>
        <a:lstStyle/>
        <a:p>
          <a:pPr algn="r"/>
          <a:r>
            <a:rPr lang="en-US" dirty="0">
              <a:solidFill>
                <a:schemeClr val="tx1"/>
              </a:solidFill>
            </a:rPr>
            <a:t>Deploy model</a:t>
          </a:r>
        </a:p>
      </dgm:t>
    </dgm:pt>
    <dgm:pt modelId="{383233A6-41F7-425B-9E38-97D61467155B}" type="sibTrans" cxnId="{02E93C4E-5EA9-40E3-9421-4CE94E4CB17D}">
      <dgm:prSet/>
      <dgm:spPr/>
      <dgm:t>
        <a:bodyPr/>
        <a:lstStyle/>
        <a:p>
          <a:endParaRPr lang="en-US">
            <a:solidFill>
              <a:schemeClr val="tx1"/>
            </a:solidFill>
          </a:endParaRPr>
        </a:p>
      </dgm:t>
    </dgm:pt>
    <dgm:pt modelId="{0FAE57A4-53BA-46CC-8051-86021201237D}" type="parTrans" cxnId="{02E93C4E-5EA9-40E3-9421-4CE94E4CB17D}">
      <dgm:prSet/>
      <dgm:spPr/>
      <dgm:t>
        <a:bodyPr/>
        <a:lstStyle/>
        <a:p>
          <a:endParaRPr lang="en-US">
            <a:solidFill>
              <a:schemeClr val="tx1"/>
            </a:solidFill>
          </a:endParaRPr>
        </a:p>
      </dgm:t>
    </dgm:pt>
    <dgm:pt modelId="{93A73235-452D-4755-9167-21C6DC05BD96}">
      <dgm:prSet phldrT="[Text]" custT="1"/>
      <dgm:spPr>
        <a:noFill/>
        <a:ln w="19050" cap="flat" cmpd="sng" algn="ctr">
          <a:solidFill>
            <a:srgbClr val="50E6FF"/>
          </a:solidFill>
          <a:prstDash val="solid"/>
        </a:ln>
        <a:effectLst/>
      </dgm:spPr>
      <dgm:t>
        <a:bodyPr spcFirstLastPara="0" vert="horz" wrap="square" lIns="182880" tIns="53340" rIns="53340" bIns="53340" numCol="1" spcCol="1270" anchor="t" anchorCtr="0"/>
        <a:lstStyle/>
        <a:p>
          <a:pPr marL="114300" lvl="1" indent="-114300" algn="l" defTabSz="622300">
            <a:lnSpc>
              <a:spcPct val="90000"/>
            </a:lnSpc>
            <a:spcBef>
              <a:spcPct val="0"/>
            </a:spcBef>
            <a:spcAft>
              <a:spcPct val="15000"/>
            </a:spcAft>
            <a:buChar char="•"/>
          </a:pPr>
          <a:r>
            <a:rPr lang="en-US" sz="1200" kern="1200" dirty="0">
              <a:solidFill>
                <a:schemeClr val="tx1"/>
              </a:solidFill>
              <a:latin typeface="Segoe UI"/>
              <a:ea typeface="Segoe UI" pitchFamily="34" charset="0"/>
              <a:cs typeface="Segoe UI" pitchFamily="34" charset="0"/>
            </a:rPr>
            <a:t>Deploy </a:t>
          </a:r>
          <a:br>
            <a:rPr lang="en-US" sz="1200" kern="1200" dirty="0">
              <a:solidFill>
                <a:schemeClr val="tx1"/>
              </a:solidFill>
              <a:latin typeface="Segoe UI"/>
              <a:ea typeface="Segoe UI" pitchFamily="34" charset="0"/>
              <a:cs typeface="Segoe UI" pitchFamily="34" charset="0"/>
            </a:rPr>
          </a:br>
          <a:r>
            <a:rPr lang="en-US" sz="1200" kern="1200" dirty="0">
              <a:solidFill>
                <a:schemeClr val="tx1"/>
              </a:solidFill>
              <a:latin typeface="Segoe UI"/>
              <a:ea typeface="Segoe UI" pitchFamily="34" charset="0"/>
              <a:cs typeface="Segoe UI" pitchFamily="34" charset="0"/>
            </a:rPr>
            <a:t>chosen model</a:t>
          </a:r>
        </a:p>
      </dgm:t>
    </dgm:pt>
    <dgm:pt modelId="{79AB05BB-CB69-4A1D-A9AA-6B0F9175D510}" type="sibTrans" cxnId="{E874C4A7-C0DD-47AC-BD74-5D3988D3161B}">
      <dgm:prSet/>
      <dgm:spPr/>
      <dgm:t>
        <a:bodyPr/>
        <a:lstStyle/>
        <a:p>
          <a:endParaRPr lang="en-US">
            <a:solidFill>
              <a:schemeClr val="tx1"/>
            </a:solidFill>
          </a:endParaRPr>
        </a:p>
      </dgm:t>
    </dgm:pt>
    <dgm:pt modelId="{6FD1930D-FCBE-4E51-8992-22D8C2281C9C}" type="parTrans" cxnId="{E874C4A7-C0DD-47AC-BD74-5D3988D3161B}">
      <dgm:prSet/>
      <dgm:spPr/>
      <dgm:t>
        <a:bodyPr/>
        <a:lstStyle/>
        <a:p>
          <a:endParaRPr lang="en-US">
            <a:solidFill>
              <a:schemeClr val="tx1"/>
            </a:solidFill>
          </a:endParaRPr>
        </a:p>
      </dgm:t>
    </dgm:pt>
    <dgm:pt modelId="{172E24B1-6715-4535-B7FB-6E2C4C0AB41A}">
      <dgm:prSet custT="1"/>
      <dgm:spPr>
        <a:noFill/>
        <a:ln w="19050" cap="flat" cmpd="sng" algn="ctr">
          <a:solidFill>
            <a:srgbClr val="50E6FF"/>
          </a:solidFill>
          <a:prstDash val="solid"/>
        </a:ln>
        <a:effectLst/>
      </dgm:spPr>
      <dgm:t>
        <a:bodyPr spcFirstLastPara="0" vert="horz" wrap="square" lIns="182880" tIns="53340" rIns="53340" bIns="53340" numCol="1" spcCol="1270" anchor="t" anchorCtr="0"/>
        <a:lstStyle/>
        <a:p>
          <a:pPr marL="114300" lvl="1" indent="-114300" algn="l" defTabSz="622300">
            <a:lnSpc>
              <a:spcPct val="90000"/>
            </a:lnSpc>
            <a:spcBef>
              <a:spcPct val="0"/>
            </a:spcBef>
            <a:spcAft>
              <a:spcPct val="15000"/>
            </a:spcAft>
            <a:buChar char="•"/>
          </a:pPr>
          <a:r>
            <a:rPr lang="en-US" sz="1200" kern="1200" dirty="0">
              <a:solidFill>
                <a:schemeClr val="tx1"/>
              </a:solidFill>
              <a:latin typeface="Segoe UI"/>
              <a:ea typeface="Segoe UI" pitchFamily="34" charset="0"/>
              <a:cs typeface="Segoe UI" pitchFamily="34" charset="0"/>
            </a:rPr>
            <a:t>Application posts </a:t>
          </a:r>
          <a:br>
            <a:rPr lang="en-US" sz="1200" kern="1200" dirty="0">
              <a:solidFill>
                <a:schemeClr val="tx1"/>
              </a:solidFill>
              <a:latin typeface="Segoe UI"/>
              <a:ea typeface="Segoe UI" pitchFamily="34" charset="0"/>
              <a:cs typeface="Segoe UI" pitchFamily="34" charset="0"/>
            </a:rPr>
          </a:br>
          <a:r>
            <a:rPr lang="en-US" sz="1200" kern="1200" dirty="0">
              <a:solidFill>
                <a:schemeClr val="tx1"/>
              </a:solidFill>
              <a:latin typeface="Segoe UI"/>
              <a:ea typeface="Segoe UI" pitchFamily="34" charset="0"/>
              <a:cs typeface="Segoe UI" pitchFamily="34" charset="0"/>
            </a:rPr>
            <a:t>to API</a:t>
          </a:r>
        </a:p>
      </dgm:t>
    </dgm:pt>
    <dgm:pt modelId="{FF95328E-9768-456D-8CEC-B56AD1253936}" type="sibTrans" cxnId="{BEE286CF-9C9A-426C-B053-E545564FBF63}">
      <dgm:prSet/>
      <dgm:spPr/>
      <dgm:t>
        <a:bodyPr/>
        <a:lstStyle/>
        <a:p>
          <a:endParaRPr lang="en-US">
            <a:solidFill>
              <a:schemeClr val="tx1"/>
            </a:solidFill>
          </a:endParaRPr>
        </a:p>
      </dgm:t>
    </dgm:pt>
    <dgm:pt modelId="{96168450-07A8-47BB-9142-441490F9A112}" type="parTrans" cxnId="{BEE286CF-9C9A-426C-B053-E545564FBF63}">
      <dgm:prSet/>
      <dgm:spPr/>
      <dgm:t>
        <a:bodyPr/>
        <a:lstStyle/>
        <a:p>
          <a:endParaRPr lang="en-US">
            <a:solidFill>
              <a:schemeClr val="tx1"/>
            </a:solidFill>
          </a:endParaRPr>
        </a:p>
      </dgm:t>
    </dgm:pt>
    <dgm:pt modelId="{B03AC2E2-4971-4DFC-A1D6-AE92C3545735}">
      <dgm:prSet custT="1"/>
      <dgm:spPr>
        <a:noFill/>
        <a:ln w="19050" cap="flat" cmpd="sng" algn="ctr">
          <a:solidFill>
            <a:srgbClr val="50E6FF"/>
          </a:solidFill>
          <a:prstDash val="solid"/>
        </a:ln>
        <a:effectLst/>
      </dgm:spPr>
      <dgm:t>
        <a:bodyPr spcFirstLastPara="0" vert="horz" wrap="square" lIns="182880" tIns="53340" rIns="53340" bIns="53340" numCol="1" spcCol="1270" anchor="t" anchorCtr="0"/>
        <a:lstStyle/>
        <a:p>
          <a:pPr marL="114300" lvl="1" indent="-114300" algn="l" defTabSz="622300">
            <a:lnSpc>
              <a:spcPct val="90000"/>
            </a:lnSpc>
            <a:spcBef>
              <a:spcPct val="0"/>
            </a:spcBef>
            <a:spcAft>
              <a:spcPct val="15000"/>
            </a:spcAft>
            <a:buChar char="•"/>
          </a:pPr>
          <a:r>
            <a:rPr lang="en-US" sz="1200" kern="1200" dirty="0">
              <a:solidFill>
                <a:schemeClr val="tx1"/>
              </a:solidFill>
              <a:latin typeface="Segoe UI"/>
              <a:ea typeface="Segoe UI" pitchFamily="34" charset="0"/>
              <a:cs typeface="Segoe UI" pitchFamily="34" charset="0"/>
            </a:rPr>
            <a:t>Human oversight</a:t>
          </a:r>
          <a:endParaRPr lang="en-US" sz="1400" kern="1200" dirty="0">
            <a:solidFill>
              <a:schemeClr val="tx1"/>
            </a:solidFill>
            <a:latin typeface="Segoe UI"/>
            <a:ea typeface="Segoe UI" pitchFamily="34" charset="0"/>
            <a:cs typeface="Segoe UI" pitchFamily="34" charset="0"/>
          </a:endParaRPr>
        </a:p>
      </dgm:t>
    </dgm:pt>
    <dgm:pt modelId="{3093B5F7-DFA3-45A9-AFAB-DF525F73B842}" type="sibTrans" cxnId="{2EBA2E85-E589-4C04-A9DE-A2F560754433}">
      <dgm:prSet/>
      <dgm:spPr/>
      <dgm:t>
        <a:bodyPr/>
        <a:lstStyle/>
        <a:p>
          <a:endParaRPr lang="en-US">
            <a:solidFill>
              <a:schemeClr val="tx1"/>
            </a:solidFill>
          </a:endParaRPr>
        </a:p>
      </dgm:t>
    </dgm:pt>
    <dgm:pt modelId="{D05AA4C8-6284-43DD-A8A1-C5AD4EA06D90}" type="parTrans" cxnId="{2EBA2E85-E589-4C04-A9DE-A2F560754433}">
      <dgm:prSet/>
      <dgm:spPr/>
      <dgm:t>
        <a:bodyPr/>
        <a:lstStyle/>
        <a:p>
          <a:endParaRPr lang="en-US">
            <a:solidFill>
              <a:schemeClr val="tx1"/>
            </a:solidFill>
          </a:endParaRPr>
        </a:p>
      </dgm:t>
    </dgm:pt>
    <dgm:pt modelId="{C1356CD1-D817-44BF-BCC9-DE04B09851CF}" type="pres">
      <dgm:prSet presAssocID="{75F7D068-C429-406A-A4E3-0166C86D186E}" presName="cycleMatrixDiagram" presStyleCnt="0">
        <dgm:presLayoutVars>
          <dgm:chMax val="1"/>
          <dgm:dir/>
          <dgm:animLvl val="lvl"/>
          <dgm:resizeHandles val="exact"/>
        </dgm:presLayoutVars>
      </dgm:prSet>
      <dgm:spPr/>
    </dgm:pt>
    <dgm:pt modelId="{2374EDD3-FC10-491C-8493-05FC82E62645}" type="pres">
      <dgm:prSet presAssocID="{75F7D068-C429-406A-A4E3-0166C86D186E}" presName="children" presStyleCnt="0"/>
      <dgm:spPr/>
    </dgm:pt>
    <dgm:pt modelId="{272608FC-F3EB-4F7C-82D3-C0CF869717C5}" type="pres">
      <dgm:prSet presAssocID="{75F7D068-C429-406A-A4E3-0166C86D186E}" presName="child1group" presStyleCnt="0"/>
      <dgm:spPr/>
    </dgm:pt>
    <dgm:pt modelId="{68BBFF91-AE0A-49A1-AEB9-363510D7FD39}" type="pres">
      <dgm:prSet presAssocID="{75F7D068-C429-406A-A4E3-0166C86D186E}" presName="child1" presStyleLbl="bgAcc1" presStyleIdx="0" presStyleCnt="4" custLinFactNeighborX="-1272"/>
      <dgm:spPr>
        <a:xfrm>
          <a:off x="477328" y="0"/>
          <a:ext cx="2676821" cy="1733973"/>
        </a:xfrm>
        <a:prstGeom prst="roundRect">
          <a:avLst>
            <a:gd name="adj" fmla="val 10000"/>
          </a:avLst>
        </a:prstGeom>
      </dgm:spPr>
    </dgm:pt>
    <dgm:pt modelId="{B2AA7553-D5E1-4402-BAB4-0CB963847FD6}" type="pres">
      <dgm:prSet presAssocID="{75F7D068-C429-406A-A4E3-0166C86D186E}" presName="child1Text" presStyleLbl="bgAcc1" presStyleIdx="0" presStyleCnt="4">
        <dgm:presLayoutVars>
          <dgm:bulletEnabled val="1"/>
        </dgm:presLayoutVars>
      </dgm:prSet>
      <dgm:spPr/>
    </dgm:pt>
    <dgm:pt modelId="{200AAB4D-9477-4C54-9415-6EB42E40C47A}" type="pres">
      <dgm:prSet presAssocID="{75F7D068-C429-406A-A4E3-0166C86D186E}" presName="child2group" presStyleCnt="0"/>
      <dgm:spPr/>
    </dgm:pt>
    <dgm:pt modelId="{BB23BBC5-2295-4188-948D-669AC55DE16E}" type="pres">
      <dgm:prSet presAssocID="{75F7D068-C429-406A-A4E3-0166C86D186E}" presName="child2" presStyleLbl="bgAcc1" presStyleIdx="1" presStyleCnt="4"/>
      <dgm:spPr>
        <a:xfrm>
          <a:off x="4909312" y="0"/>
          <a:ext cx="2676821" cy="1733973"/>
        </a:xfrm>
        <a:prstGeom prst="roundRect">
          <a:avLst>
            <a:gd name="adj" fmla="val 10000"/>
          </a:avLst>
        </a:prstGeom>
      </dgm:spPr>
    </dgm:pt>
    <dgm:pt modelId="{565008ED-7D23-4CC7-A014-59EA577D7E80}" type="pres">
      <dgm:prSet presAssocID="{75F7D068-C429-406A-A4E3-0166C86D186E}" presName="child2Text" presStyleLbl="bgAcc1" presStyleIdx="1" presStyleCnt="4">
        <dgm:presLayoutVars>
          <dgm:bulletEnabled val="1"/>
        </dgm:presLayoutVars>
      </dgm:prSet>
      <dgm:spPr/>
    </dgm:pt>
    <dgm:pt modelId="{F69BCEC7-F1C6-4513-A366-E91737778044}" type="pres">
      <dgm:prSet presAssocID="{75F7D068-C429-406A-A4E3-0166C86D186E}" presName="child3group" presStyleCnt="0"/>
      <dgm:spPr/>
    </dgm:pt>
    <dgm:pt modelId="{50DC191F-1931-460F-BA3E-2759EF212924}" type="pres">
      <dgm:prSet presAssocID="{75F7D068-C429-406A-A4E3-0166C86D186E}" presName="child3" presStyleLbl="bgAcc1" presStyleIdx="2" presStyleCnt="4" custLinFactNeighborX="3828"/>
      <dgm:spPr>
        <a:xfrm>
          <a:off x="5011780" y="3684693"/>
          <a:ext cx="2676821" cy="1733973"/>
        </a:xfrm>
        <a:prstGeom prst="roundRect">
          <a:avLst>
            <a:gd name="adj" fmla="val 10000"/>
          </a:avLst>
        </a:prstGeom>
      </dgm:spPr>
    </dgm:pt>
    <dgm:pt modelId="{69A7E03E-2F36-4F0C-852B-E1B66BD09319}" type="pres">
      <dgm:prSet presAssocID="{75F7D068-C429-406A-A4E3-0166C86D186E}" presName="child3Text" presStyleLbl="bgAcc1" presStyleIdx="2" presStyleCnt="4">
        <dgm:presLayoutVars>
          <dgm:bulletEnabled val="1"/>
        </dgm:presLayoutVars>
      </dgm:prSet>
      <dgm:spPr/>
    </dgm:pt>
    <dgm:pt modelId="{452B5258-A452-4781-9046-CF80C3B0E4E6}" type="pres">
      <dgm:prSet presAssocID="{75F7D068-C429-406A-A4E3-0166C86D186E}" presName="child4group" presStyleCnt="0"/>
      <dgm:spPr/>
    </dgm:pt>
    <dgm:pt modelId="{8686AA24-1B54-4BCE-BB90-F5BD8DB4FE97}" type="pres">
      <dgm:prSet presAssocID="{75F7D068-C429-406A-A4E3-0166C86D186E}" presName="child4" presStyleLbl="bgAcc1" presStyleIdx="3" presStyleCnt="4"/>
      <dgm:spPr>
        <a:xfrm>
          <a:off x="541866" y="3684693"/>
          <a:ext cx="2676821" cy="1733973"/>
        </a:xfrm>
        <a:prstGeom prst="roundRect">
          <a:avLst>
            <a:gd name="adj" fmla="val 10000"/>
          </a:avLst>
        </a:prstGeom>
      </dgm:spPr>
    </dgm:pt>
    <dgm:pt modelId="{C23B8AA5-2901-432F-9A4E-87B0DF669E19}" type="pres">
      <dgm:prSet presAssocID="{75F7D068-C429-406A-A4E3-0166C86D186E}" presName="child4Text" presStyleLbl="bgAcc1" presStyleIdx="3" presStyleCnt="4">
        <dgm:presLayoutVars>
          <dgm:bulletEnabled val="1"/>
        </dgm:presLayoutVars>
      </dgm:prSet>
      <dgm:spPr/>
    </dgm:pt>
    <dgm:pt modelId="{8E1FF6D1-5A1F-4E54-B9C0-33E20BEBBB22}" type="pres">
      <dgm:prSet presAssocID="{75F7D068-C429-406A-A4E3-0166C86D186E}" presName="childPlaceholder" presStyleCnt="0"/>
      <dgm:spPr/>
    </dgm:pt>
    <dgm:pt modelId="{26AD2435-F761-4803-ACB5-791A4005E757}" type="pres">
      <dgm:prSet presAssocID="{75F7D068-C429-406A-A4E3-0166C86D186E}" presName="circle" presStyleCnt="0"/>
      <dgm:spPr/>
    </dgm:pt>
    <dgm:pt modelId="{3ACF0A57-6938-4580-9A9C-15D3A0F21010}" type="pres">
      <dgm:prSet presAssocID="{75F7D068-C429-406A-A4E3-0166C86D186E}" presName="quadrant1" presStyleLbl="node1" presStyleIdx="0" presStyleCnt="4">
        <dgm:presLayoutVars>
          <dgm:chMax val="1"/>
          <dgm:bulletEnabled val="1"/>
        </dgm:presLayoutVars>
      </dgm:prSet>
      <dgm:spPr/>
    </dgm:pt>
    <dgm:pt modelId="{3449A328-CC52-4353-A457-ABF2B127EFDA}" type="pres">
      <dgm:prSet presAssocID="{75F7D068-C429-406A-A4E3-0166C86D186E}" presName="quadrant2" presStyleLbl="node1" presStyleIdx="1" presStyleCnt="4">
        <dgm:presLayoutVars>
          <dgm:chMax val="1"/>
          <dgm:bulletEnabled val="1"/>
        </dgm:presLayoutVars>
      </dgm:prSet>
      <dgm:spPr/>
    </dgm:pt>
    <dgm:pt modelId="{055E4F98-49A7-4D2E-BF4D-114FECD5E2AD}" type="pres">
      <dgm:prSet presAssocID="{75F7D068-C429-406A-A4E3-0166C86D186E}" presName="quadrant3" presStyleLbl="node1" presStyleIdx="2" presStyleCnt="4">
        <dgm:presLayoutVars>
          <dgm:chMax val="1"/>
          <dgm:bulletEnabled val="1"/>
        </dgm:presLayoutVars>
      </dgm:prSet>
      <dgm:spPr/>
    </dgm:pt>
    <dgm:pt modelId="{E2211DA3-02A2-419B-9C99-835A77C4156A}" type="pres">
      <dgm:prSet presAssocID="{75F7D068-C429-406A-A4E3-0166C86D186E}" presName="quadrant4" presStyleLbl="node1" presStyleIdx="3" presStyleCnt="4">
        <dgm:presLayoutVars>
          <dgm:chMax val="1"/>
          <dgm:bulletEnabled val="1"/>
        </dgm:presLayoutVars>
      </dgm:prSet>
      <dgm:spPr/>
    </dgm:pt>
    <dgm:pt modelId="{87152C53-603B-4E4A-A8F3-9DA2BAAA5DDB}" type="pres">
      <dgm:prSet presAssocID="{75F7D068-C429-406A-A4E3-0166C86D186E}" presName="quadrantPlaceholder" presStyleCnt="0"/>
      <dgm:spPr/>
    </dgm:pt>
    <dgm:pt modelId="{A92BFFE7-4781-4543-AFC4-FE38D2DC9626}" type="pres">
      <dgm:prSet presAssocID="{75F7D068-C429-406A-A4E3-0166C86D186E}" presName="center1" presStyleLbl="fgShp" presStyleIdx="0" presStyleCnt="2"/>
      <dgm:spPr>
        <a:solidFill>
          <a:schemeClr val="tx1"/>
        </a:solidFill>
        <a:ln>
          <a:noFill/>
        </a:ln>
      </dgm:spPr>
    </dgm:pt>
    <dgm:pt modelId="{514450A2-3779-4B8A-A7F4-2E5720C6CDBD}" type="pres">
      <dgm:prSet presAssocID="{75F7D068-C429-406A-A4E3-0166C86D186E}" presName="center2" presStyleLbl="fgShp" presStyleIdx="1" presStyleCnt="2"/>
      <dgm:spPr>
        <a:solidFill>
          <a:schemeClr val="tx1"/>
        </a:solidFill>
        <a:ln>
          <a:noFill/>
        </a:ln>
      </dgm:spPr>
    </dgm:pt>
  </dgm:ptLst>
  <dgm:cxnLst>
    <dgm:cxn modelId="{8A19ED01-4963-4596-A4BB-457F030DC918}" type="presOf" srcId="{1E9CD4DC-743F-4B9D-8D89-1F427D554487}" destId="{BB23BBC5-2295-4188-948D-669AC55DE16E}" srcOrd="0" destOrd="0" presId="urn:microsoft.com/office/officeart/2005/8/layout/cycle4"/>
    <dgm:cxn modelId="{925B7A16-0725-4173-81AB-63A101C42379}" type="presOf" srcId="{E683A72E-7508-4D3C-8D21-5E09E70F75D1}" destId="{BB23BBC5-2295-4188-948D-669AC55DE16E}" srcOrd="0" destOrd="1" presId="urn:microsoft.com/office/officeart/2005/8/layout/cycle4"/>
    <dgm:cxn modelId="{6437B21D-D53B-46BA-BC75-A3703A6C6250}" type="presOf" srcId="{ACA0318A-9782-46B3-A472-08AB3CDE3AD8}" destId="{68BBFF91-AE0A-49A1-AEB9-363510D7FD39}" srcOrd="0" destOrd="0" presId="urn:microsoft.com/office/officeart/2005/8/layout/cycle4"/>
    <dgm:cxn modelId="{B2EBD629-F4D4-4F70-9199-8E62FB65468B}" type="presOf" srcId="{C7F508A9-3E4C-4BA3-B36E-AE072692A689}" destId="{50DC191F-1931-460F-BA3E-2759EF212924}" srcOrd="0" destOrd="0" presId="urn:microsoft.com/office/officeart/2005/8/layout/cycle4"/>
    <dgm:cxn modelId="{3B274C30-E892-42CD-87DC-837070E953A5}" type="presOf" srcId="{93A73235-452D-4755-9167-21C6DC05BD96}" destId="{C23B8AA5-2901-432F-9A4E-87B0DF669E19}" srcOrd="1" destOrd="0" presId="urn:microsoft.com/office/officeart/2005/8/layout/cycle4"/>
    <dgm:cxn modelId="{6A500C32-A666-43A9-B133-0C3F76B9AAF7}" srcId="{5DA9CFC3-A0B7-4851-AADC-A360D403E162}" destId="{4F24CB7D-F323-47C2-94C3-91CBF39CF6D6}" srcOrd="1" destOrd="0" parTransId="{B31360F8-1556-4AC5-A1D9-AB01A0C629D5}" sibTransId="{5BEB2981-6B94-493A-AC83-2B5B6FB77B85}"/>
    <dgm:cxn modelId="{D88B2A32-3554-4DBF-B046-1856A2258549}" srcId="{5DA9CFC3-A0B7-4851-AADC-A360D403E162}" destId="{EACAC888-16E2-40AD-A8C3-772ECA77F7E7}" srcOrd="2" destOrd="0" parTransId="{C5FDFC90-F9A2-48B2-91F3-6420F2E5A0CD}" sibTransId="{E5EE2C61-31F0-43A6-BC5B-C4108C947150}"/>
    <dgm:cxn modelId="{BE176932-B6D1-4B7F-9CA3-A6287C08EF38}" type="presOf" srcId="{93A73235-452D-4755-9167-21C6DC05BD96}" destId="{8686AA24-1B54-4BCE-BB90-F5BD8DB4FE97}" srcOrd="0" destOrd="0" presId="urn:microsoft.com/office/officeart/2005/8/layout/cycle4"/>
    <dgm:cxn modelId="{6EC27D32-9DE4-4F5B-8AFA-7964295E1BAD}" type="presOf" srcId="{4F24CB7D-F323-47C2-94C3-91CBF39CF6D6}" destId="{69A7E03E-2F36-4F0C-852B-E1B66BD09319}" srcOrd="1" destOrd="1" presId="urn:microsoft.com/office/officeart/2005/8/layout/cycle4"/>
    <dgm:cxn modelId="{D2DCA937-71AD-4651-9C2C-CD466EE1170B}" type="presOf" srcId="{EACAC888-16E2-40AD-A8C3-772ECA77F7E7}" destId="{69A7E03E-2F36-4F0C-852B-E1B66BD09319}" srcOrd="1" destOrd="2" presId="urn:microsoft.com/office/officeart/2005/8/layout/cycle4"/>
    <dgm:cxn modelId="{BE396C40-E515-4C28-BE44-4BDBA73C1718}" type="presOf" srcId="{75F7D068-C429-406A-A4E3-0166C86D186E}" destId="{C1356CD1-D817-44BF-BCC9-DE04B09851CF}" srcOrd="0" destOrd="0" presId="urn:microsoft.com/office/officeart/2005/8/layout/cycle4"/>
    <dgm:cxn modelId="{F4B6C06C-7378-462D-B61A-AAB7F8B27A36}" type="presOf" srcId="{172E24B1-6715-4535-B7FB-6E2C4C0AB41A}" destId="{8686AA24-1B54-4BCE-BB90-F5BD8DB4FE97}" srcOrd="0" destOrd="1" presId="urn:microsoft.com/office/officeart/2005/8/layout/cycle4"/>
    <dgm:cxn modelId="{02E93C4E-5EA9-40E3-9421-4CE94E4CB17D}" srcId="{75F7D068-C429-406A-A4E3-0166C86D186E}" destId="{49CB4A35-FC75-4864-A956-87C3A6776E00}" srcOrd="3" destOrd="0" parTransId="{0FAE57A4-53BA-46CC-8051-86021201237D}" sibTransId="{383233A6-41F7-425B-9E38-97D61467155B}"/>
    <dgm:cxn modelId="{D40CD152-805F-4790-8BCE-41B0B0C42A2A}" type="presOf" srcId="{5C095686-A4AA-4582-A177-49D6F0ED2695}" destId="{68BBFF91-AE0A-49A1-AEB9-363510D7FD39}" srcOrd="0" destOrd="2" presId="urn:microsoft.com/office/officeart/2005/8/layout/cycle4"/>
    <dgm:cxn modelId="{84E08C76-6CC2-4F83-B2E2-4F9B2F628945}" srcId="{0EC6C918-B1DA-4CD4-B815-E1F9B4727F8F}" destId="{6BA2BC78-9853-4614-8D1C-5FC8359B044E}" srcOrd="1" destOrd="0" parTransId="{3F07CED8-E68D-4008-B031-D886204D8913}" sibTransId="{ABADD4C4-7430-4F3D-8324-19ED0FF421D5}"/>
    <dgm:cxn modelId="{7F77E358-AAC7-4A86-A295-D691859F3BA7}" srcId="{0EC6C918-B1DA-4CD4-B815-E1F9B4727F8F}" destId="{ACA0318A-9782-46B3-A472-08AB3CDE3AD8}" srcOrd="0" destOrd="0" parTransId="{EDE58447-6458-4058-B2C8-07F11058F026}" sibTransId="{3CBEBB76-7EAC-4F97-AA42-409F30A81C25}"/>
    <dgm:cxn modelId="{19CDE658-6FE8-4DA4-9E73-BEBC2F66DA2C}" type="presOf" srcId="{EACAC888-16E2-40AD-A8C3-772ECA77F7E7}" destId="{50DC191F-1931-460F-BA3E-2759EF212924}" srcOrd="0" destOrd="2" presId="urn:microsoft.com/office/officeart/2005/8/layout/cycle4"/>
    <dgm:cxn modelId="{2EBA2E85-E589-4C04-A9DE-A2F560754433}" srcId="{49CB4A35-FC75-4864-A956-87C3A6776E00}" destId="{B03AC2E2-4971-4DFC-A1D6-AE92C3545735}" srcOrd="2" destOrd="0" parTransId="{D05AA4C8-6284-43DD-A8A1-C5AD4EA06D90}" sibTransId="{3093B5F7-DFA3-45A9-AFAB-DF525F73B842}"/>
    <dgm:cxn modelId="{C287398F-72A2-40BA-9A01-5BD4273D2034}" type="presOf" srcId="{ACA0318A-9782-46B3-A472-08AB3CDE3AD8}" destId="{B2AA7553-D5E1-4402-BAB4-0CB963847FD6}" srcOrd="1" destOrd="0" presId="urn:microsoft.com/office/officeart/2005/8/layout/cycle4"/>
    <dgm:cxn modelId="{6CFFA394-CD0F-4BC4-A5B3-9FBC49BA3AAA}" type="presOf" srcId="{6BA2BC78-9853-4614-8D1C-5FC8359B044E}" destId="{B2AA7553-D5E1-4402-BAB4-0CB963847FD6}" srcOrd="1" destOrd="1" presId="urn:microsoft.com/office/officeart/2005/8/layout/cycle4"/>
    <dgm:cxn modelId="{B9F65497-6F4D-4B72-BEF1-D6A4BA83E9F2}" type="presOf" srcId="{1E9CD4DC-743F-4B9D-8D89-1F427D554487}" destId="{565008ED-7D23-4CC7-A014-59EA577D7E80}" srcOrd="1" destOrd="0" presId="urn:microsoft.com/office/officeart/2005/8/layout/cycle4"/>
    <dgm:cxn modelId="{3DC3C29E-F95E-46E8-9525-D9876B9ED6A4}" type="presOf" srcId="{B03AC2E2-4971-4DFC-A1D6-AE92C3545735}" destId="{C23B8AA5-2901-432F-9A4E-87B0DF669E19}" srcOrd="1" destOrd="2" presId="urn:microsoft.com/office/officeart/2005/8/layout/cycle4"/>
    <dgm:cxn modelId="{E327EE9F-DDBF-4255-B0BE-2BE44965687A}" type="presOf" srcId="{E683A72E-7508-4D3C-8D21-5E09E70F75D1}" destId="{565008ED-7D23-4CC7-A014-59EA577D7E80}" srcOrd="1" destOrd="1" presId="urn:microsoft.com/office/officeart/2005/8/layout/cycle4"/>
    <dgm:cxn modelId="{E874C4A7-C0DD-47AC-BD74-5D3988D3161B}" srcId="{49CB4A35-FC75-4864-A956-87C3A6776E00}" destId="{93A73235-452D-4755-9167-21C6DC05BD96}" srcOrd="0" destOrd="0" parTransId="{6FD1930D-FCBE-4E51-8992-22D8C2281C9C}" sibTransId="{79AB05BB-CB69-4A1D-A9AA-6B0F9175D510}"/>
    <dgm:cxn modelId="{354D96A8-74E3-426C-80BE-9565EFA7EA6F}" srcId="{75F7D068-C429-406A-A4E3-0166C86D186E}" destId="{0EC6C918-B1DA-4CD4-B815-E1F9B4727F8F}" srcOrd="0" destOrd="0" parTransId="{0C0E213D-F8AC-4FB7-86EA-D76ABAC4D290}" sibTransId="{981B7A97-5FAA-431C-92A0-962FF7117A76}"/>
    <dgm:cxn modelId="{E77863BA-DFD6-4555-B32F-F4201AABF85A}" type="presOf" srcId="{5DA9CFC3-A0B7-4851-AADC-A360D403E162}" destId="{055E4F98-49A7-4D2E-BF4D-114FECD5E2AD}" srcOrd="0" destOrd="0" presId="urn:microsoft.com/office/officeart/2005/8/layout/cycle4"/>
    <dgm:cxn modelId="{3EE628BB-B321-44E5-8B49-BFB3DEF39775}" srcId="{0EC6C918-B1DA-4CD4-B815-E1F9B4727F8F}" destId="{5C095686-A4AA-4582-A177-49D6F0ED2695}" srcOrd="2" destOrd="0" parTransId="{5B132858-5930-459D-AA92-7F3AB3C90CEB}" sibTransId="{965805AD-473C-4456-8BDD-21B5A1DBB93F}"/>
    <dgm:cxn modelId="{AC38D9BB-4FF7-4476-9780-1E7BB3EB37A3}" type="presOf" srcId="{B03AC2E2-4971-4DFC-A1D6-AE92C3545735}" destId="{8686AA24-1B54-4BCE-BB90-F5BD8DB4FE97}" srcOrd="0" destOrd="2" presId="urn:microsoft.com/office/officeart/2005/8/layout/cycle4"/>
    <dgm:cxn modelId="{3A4D73CD-BBE2-4302-A903-133A10DB336D}" srcId="{E55E2E71-FC4E-456B-BE21-945131F34030}" destId="{1E9CD4DC-743F-4B9D-8D89-1F427D554487}" srcOrd="0" destOrd="0" parTransId="{88E47B0D-F1B8-444F-95CC-01C145723F0F}" sibTransId="{F0DCA57D-F214-40CB-9F11-6D9DDCB0CB5D}"/>
    <dgm:cxn modelId="{BEE286CF-9C9A-426C-B053-E545564FBF63}" srcId="{49CB4A35-FC75-4864-A956-87C3A6776E00}" destId="{172E24B1-6715-4535-B7FB-6E2C4C0AB41A}" srcOrd="1" destOrd="0" parTransId="{96168450-07A8-47BB-9142-441490F9A112}" sibTransId="{FF95328E-9768-456D-8CEC-B56AD1253936}"/>
    <dgm:cxn modelId="{E72DB5CF-8966-4CE6-A987-828A6C7A4B7B}" type="presOf" srcId="{C7F508A9-3E4C-4BA3-B36E-AE072692A689}" destId="{69A7E03E-2F36-4F0C-852B-E1B66BD09319}" srcOrd="1" destOrd="0" presId="urn:microsoft.com/office/officeart/2005/8/layout/cycle4"/>
    <dgm:cxn modelId="{959FB3D0-7AC0-48F2-A8F8-FC167FD3641B}" type="presOf" srcId="{6BA2BC78-9853-4614-8D1C-5FC8359B044E}" destId="{68BBFF91-AE0A-49A1-AEB9-363510D7FD39}" srcOrd="0" destOrd="1" presId="urn:microsoft.com/office/officeart/2005/8/layout/cycle4"/>
    <dgm:cxn modelId="{4EF9A1E3-EB9E-40D7-9C84-E8DADE2EB4A0}" srcId="{E55E2E71-FC4E-456B-BE21-945131F34030}" destId="{E683A72E-7508-4D3C-8D21-5E09E70F75D1}" srcOrd="1" destOrd="0" parTransId="{02C080B4-800E-417A-96E8-2D94393DC1E7}" sibTransId="{3219B3CB-E31E-457C-A2E4-F2C00852B7A5}"/>
    <dgm:cxn modelId="{C9A5C2E4-8D22-4D3A-B9EC-55A2BB7EF4E4}" srcId="{75F7D068-C429-406A-A4E3-0166C86D186E}" destId="{5DA9CFC3-A0B7-4851-AADC-A360D403E162}" srcOrd="2" destOrd="0" parTransId="{7263FD18-ED1A-482A-867F-2B47516B9737}" sibTransId="{AFB27FB3-DD51-4370-BA3A-A0692DECF9B0}"/>
    <dgm:cxn modelId="{638C92EA-B569-4960-A625-0E4FFD566AFD}" type="presOf" srcId="{49CB4A35-FC75-4864-A956-87C3A6776E00}" destId="{E2211DA3-02A2-419B-9C99-835A77C4156A}" srcOrd="0" destOrd="0" presId="urn:microsoft.com/office/officeart/2005/8/layout/cycle4"/>
    <dgm:cxn modelId="{A8D30EEC-BD0F-431B-9F75-2D5F06337481}" srcId="{5DA9CFC3-A0B7-4851-AADC-A360D403E162}" destId="{C7F508A9-3E4C-4BA3-B36E-AE072692A689}" srcOrd="0" destOrd="0" parTransId="{E23841EC-F8C3-4DAA-8706-03D13F18E3C9}" sibTransId="{F2283369-1B4D-4696-937A-ED144E1007AC}"/>
    <dgm:cxn modelId="{8F0BC8EC-8060-4624-A54A-A5C0B84E9E76}" type="presOf" srcId="{5C095686-A4AA-4582-A177-49D6F0ED2695}" destId="{B2AA7553-D5E1-4402-BAB4-0CB963847FD6}" srcOrd="1" destOrd="2" presId="urn:microsoft.com/office/officeart/2005/8/layout/cycle4"/>
    <dgm:cxn modelId="{8EF220F0-030F-4F8D-A373-FC8473F8BB09}" type="presOf" srcId="{172E24B1-6715-4535-B7FB-6E2C4C0AB41A}" destId="{C23B8AA5-2901-432F-9A4E-87B0DF669E19}" srcOrd="1" destOrd="1" presId="urn:microsoft.com/office/officeart/2005/8/layout/cycle4"/>
    <dgm:cxn modelId="{2B70F3F0-02E6-4984-AA92-670FD00ECA69}" type="presOf" srcId="{0EC6C918-B1DA-4CD4-B815-E1F9B4727F8F}" destId="{3ACF0A57-6938-4580-9A9C-15D3A0F21010}" srcOrd="0" destOrd="0" presId="urn:microsoft.com/office/officeart/2005/8/layout/cycle4"/>
    <dgm:cxn modelId="{579AFFF7-9AA4-468A-A424-BEEF7B2F614B}" srcId="{75F7D068-C429-406A-A4E3-0166C86D186E}" destId="{E55E2E71-FC4E-456B-BE21-945131F34030}" srcOrd="1" destOrd="0" parTransId="{5748B2BB-1E70-4943-A6D5-C231AEA69CA8}" sibTransId="{9A646C52-E2CE-4E33-ACE0-C94D05D1BCE4}"/>
    <dgm:cxn modelId="{CBB0E0F9-923C-468C-92AC-6C9E53539C2C}" type="presOf" srcId="{4F24CB7D-F323-47C2-94C3-91CBF39CF6D6}" destId="{50DC191F-1931-460F-BA3E-2759EF212924}" srcOrd="0" destOrd="1" presId="urn:microsoft.com/office/officeart/2005/8/layout/cycle4"/>
    <dgm:cxn modelId="{B6A446FD-F3A4-4AF8-862E-42D40DB6970D}" type="presOf" srcId="{E55E2E71-FC4E-456B-BE21-945131F34030}" destId="{3449A328-CC52-4353-A457-ABF2B127EFDA}" srcOrd="0" destOrd="0" presId="urn:microsoft.com/office/officeart/2005/8/layout/cycle4"/>
    <dgm:cxn modelId="{24D31F76-FCE5-4E7B-A951-577F082E34E7}" type="presParOf" srcId="{C1356CD1-D817-44BF-BCC9-DE04B09851CF}" destId="{2374EDD3-FC10-491C-8493-05FC82E62645}" srcOrd="0" destOrd="0" presId="urn:microsoft.com/office/officeart/2005/8/layout/cycle4"/>
    <dgm:cxn modelId="{8999682B-8BE8-4BE1-A04F-0040FBD5735C}" type="presParOf" srcId="{2374EDD3-FC10-491C-8493-05FC82E62645}" destId="{272608FC-F3EB-4F7C-82D3-C0CF869717C5}" srcOrd="0" destOrd="0" presId="urn:microsoft.com/office/officeart/2005/8/layout/cycle4"/>
    <dgm:cxn modelId="{E17CF90C-B14D-452A-9459-055F954FC138}" type="presParOf" srcId="{272608FC-F3EB-4F7C-82D3-C0CF869717C5}" destId="{68BBFF91-AE0A-49A1-AEB9-363510D7FD39}" srcOrd="0" destOrd="0" presId="urn:microsoft.com/office/officeart/2005/8/layout/cycle4"/>
    <dgm:cxn modelId="{AD2BD107-95C4-4FEF-93D7-2F11A8FFBB44}" type="presParOf" srcId="{272608FC-F3EB-4F7C-82D3-C0CF869717C5}" destId="{B2AA7553-D5E1-4402-BAB4-0CB963847FD6}" srcOrd="1" destOrd="0" presId="urn:microsoft.com/office/officeart/2005/8/layout/cycle4"/>
    <dgm:cxn modelId="{0B7CE17D-7514-416A-8A6C-58B231BD25E3}" type="presParOf" srcId="{2374EDD3-FC10-491C-8493-05FC82E62645}" destId="{200AAB4D-9477-4C54-9415-6EB42E40C47A}" srcOrd="1" destOrd="0" presId="urn:microsoft.com/office/officeart/2005/8/layout/cycle4"/>
    <dgm:cxn modelId="{0A3A5E65-E0CC-4531-A4F6-4086D4C789EC}" type="presParOf" srcId="{200AAB4D-9477-4C54-9415-6EB42E40C47A}" destId="{BB23BBC5-2295-4188-948D-669AC55DE16E}" srcOrd="0" destOrd="0" presId="urn:microsoft.com/office/officeart/2005/8/layout/cycle4"/>
    <dgm:cxn modelId="{EA24CF54-CB52-4F2F-B695-7A37E5623E69}" type="presParOf" srcId="{200AAB4D-9477-4C54-9415-6EB42E40C47A}" destId="{565008ED-7D23-4CC7-A014-59EA577D7E80}" srcOrd="1" destOrd="0" presId="urn:microsoft.com/office/officeart/2005/8/layout/cycle4"/>
    <dgm:cxn modelId="{FBB078B6-BD2E-42BF-A0EE-C0E557C4D65E}" type="presParOf" srcId="{2374EDD3-FC10-491C-8493-05FC82E62645}" destId="{F69BCEC7-F1C6-4513-A366-E91737778044}" srcOrd="2" destOrd="0" presId="urn:microsoft.com/office/officeart/2005/8/layout/cycle4"/>
    <dgm:cxn modelId="{5B4D5DA6-2BAD-43C9-B33F-A53319B844A6}" type="presParOf" srcId="{F69BCEC7-F1C6-4513-A366-E91737778044}" destId="{50DC191F-1931-460F-BA3E-2759EF212924}" srcOrd="0" destOrd="0" presId="urn:microsoft.com/office/officeart/2005/8/layout/cycle4"/>
    <dgm:cxn modelId="{3F4FAA75-9B3A-4C93-B926-CEF90B4D23E1}" type="presParOf" srcId="{F69BCEC7-F1C6-4513-A366-E91737778044}" destId="{69A7E03E-2F36-4F0C-852B-E1B66BD09319}" srcOrd="1" destOrd="0" presId="urn:microsoft.com/office/officeart/2005/8/layout/cycle4"/>
    <dgm:cxn modelId="{A23FA27D-EBD0-4373-8B8C-803868D04A67}" type="presParOf" srcId="{2374EDD3-FC10-491C-8493-05FC82E62645}" destId="{452B5258-A452-4781-9046-CF80C3B0E4E6}" srcOrd="3" destOrd="0" presId="urn:microsoft.com/office/officeart/2005/8/layout/cycle4"/>
    <dgm:cxn modelId="{EF5BE59B-A015-421E-A2E0-A03F1652A1A3}" type="presParOf" srcId="{452B5258-A452-4781-9046-CF80C3B0E4E6}" destId="{8686AA24-1B54-4BCE-BB90-F5BD8DB4FE97}" srcOrd="0" destOrd="0" presId="urn:microsoft.com/office/officeart/2005/8/layout/cycle4"/>
    <dgm:cxn modelId="{294D4D7F-78F7-465F-B352-71884116F7D6}" type="presParOf" srcId="{452B5258-A452-4781-9046-CF80C3B0E4E6}" destId="{C23B8AA5-2901-432F-9A4E-87B0DF669E19}" srcOrd="1" destOrd="0" presId="urn:microsoft.com/office/officeart/2005/8/layout/cycle4"/>
    <dgm:cxn modelId="{BE21D7D9-F61C-4DFB-A903-16F28BE64D8F}" type="presParOf" srcId="{2374EDD3-FC10-491C-8493-05FC82E62645}" destId="{8E1FF6D1-5A1F-4E54-B9C0-33E20BEBBB22}" srcOrd="4" destOrd="0" presId="urn:microsoft.com/office/officeart/2005/8/layout/cycle4"/>
    <dgm:cxn modelId="{B579AC63-E235-4E8E-8E67-CFB7D77A5FE5}" type="presParOf" srcId="{C1356CD1-D817-44BF-BCC9-DE04B09851CF}" destId="{26AD2435-F761-4803-ACB5-791A4005E757}" srcOrd="1" destOrd="0" presId="urn:microsoft.com/office/officeart/2005/8/layout/cycle4"/>
    <dgm:cxn modelId="{6F02500F-403E-4ACE-ACE7-85FF51AC349A}" type="presParOf" srcId="{26AD2435-F761-4803-ACB5-791A4005E757}" destId="{3ACF0A57-6938-4580-9A9C-15D3A0F21010}" srcOrd="0" destOrd="0" presId="urn:microsoft.com/office/officeart/2005/8/layout/cycle4"/>
    <dgm:cxn modelId="{E51B3911-586F-4BFC-A5B4-6BCC88544A8B}" type="presParOf" srcId="{26AD2435-F761-4803-ACB5-791A4005E757}" destId="{3449A328-CC52-4353-A457-ABF2B127EFDA}" srcOrd="1" destOrd="0" presId="urn:microsoft.com/office/officeart/2005/8/layout/cycle4"/>
    <dgm:cxn modelId="{B6557836-7F4B-4422-AF08-F77EE8C6B53E}" type="presParOf" srcId="{26AD2435-F761-4803-ACB5-791A4005E757}" destId="{055E4F98-49A7-4D2E-BF4D-114FECD5E2AD}" srcOrd="2" destOrd="0" presId="urn:microsoft.com/office/officeart/2005/8/layout/cycle4"/>
    <dgm:cxn modelId="{0083B398-1B81-4965-9835-8C870375FD5B}" type="presParOf" srcId="{26AD2435-F761-4803-ACB5-791A4005E757}" destId="{E2211DA3-02A2-419B-9C99-835A77C4156A}" srcOrd="3" destOrd="0" presId="urn:microsoft.com/office/officeart/2005/8/layout/cycle4"/>
    <dgm:cxn modelId="{C8D20C57-8C56-46E0-A61D-BED1B49EEAAF}" type="presParOf" srcId="{26AD2435-F761-4803-ACB5-791A4005E757}" destId="{87152C53-603B-4E4A-A8F3-9DA2BAAA5DDB}" srcOrd="4" destOrd="0" presId="urn:microsoft.com/office/officeart/2005/8/layout/cycle4"/>
    <dgm:cxn modelId="{FFCD3867-BB91-4A7D-82E4-D6C3FBD3C30D}" type="presParOf" srcId="{C1356CD1-D817-44BF-BCC9-DE04B09851CF}" destId="{A92BFFE7-4781-4543-AFC4-FE38D2DC9626}" srcOrd="2" destOrd="0" presId="urn:microsoft.com/office/officeart/2005/8/layout/cycle4"/>
    <dgm:cxn modelId="{B3B6DDE6-C98B-4E27-9AB8-71F3B021FA20}" type="presParOf" srcId="{C1356CD1-D817-44BF-BCC9-DE04B09851CF}" destId="{514450A2-3779-4B8A-A7F4-2E5720C6CDBD}"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F7D068-C429-406A-A4E3-0166C86D186E}" type="doc">
      <dgm:prSet loTypeId="urn:microsoft.com/office/officeart/2005/8/layout/cycle4" loCatId="matrix" qsTypeId="urn:microsoft.com/office/officeart/2005/8/quickstyle/simple1" qsCatId="simple" csTypeId="urn:microsoft.com/office/officeart/2005/8/colors/accent1_2" csCatId="accent1" phldr="1"/>
      <dgm:spPr/>
      <dgm:t>
        <a:bodyPr/>
        <a:lstStyle/>
        <a:p>
          <a:endParaRPr lang="en-US"/>
        </a:p>
      </dgm:t>
    </dgm:pt>
    <dgm:pt modelId="{0EC6C918-B1DA-4CD4-B815-E1F9B4727F8F}">
      <dgm:prSet phldrT="[Text]"/>
      <dgm:spPr>
        <a:solidFill>
          <a:schemeClr val="accent1"/>
        </a:solidFill>
        <a:ln>
          <a:solidFill>
            <a:schemeClr val="bg1">
              <a:lumMod val="75000"/>
            </a:schemeClr>
          </a:solidFill>
        </a:ln>
      </dgm:spPr>
      <dgm:t>
        <a:bodyPr rIns="365760"/>
        <a:lstStyle/>
        <a:p>
          <a:pPr algn="r"/>
          <a:r>
            <a:rPr lang="en-US" dirty="0">
              <a:solidFill>
                <a:schemeClr val="bg1"/>
              </a:solidFill>
            </a:rPr>
            <a:t>Data exploration</a:t>
          </a:r>
        </a:p>
      </dgm:t>
    </dgm:pt>
    <dgm:pt modelId="{0C0E213D-F8AC-4FB7-86EA-D76ABAC4D290}" type="parTrans" cxnId="{354D96A8-74E3-426C-80BE-9565EFA7EA6F}">
      <dgm:prSet/>
      <dgm:spPr/>
      <dgm:t>
        <a:bodyPr/>
        <a:lstStyle/>
        <a:p>
          <a:endParaRPr lang="en-US"/>
        </a:p>
      </dgm:t>
    </dgm:pt>
    <dgm:pt modelId="{981B7A97-5FAA-431C-92A0-962FF7117A76}" type="sibTrans" cxnId="{354D96A8-74E3-426C-80BE-9565EFA7EA6F}">
      <dgm:prSet/>
      <dgm:spPr/>
      <dgm:t>
        <a:bodyPr/>
        <a:lstStyle/>
        <a:p>
          <a:endParaRPr lang="en-US"/>
        </a:p>
      </dgm:t>
    </dgm:pt>
    <dgm:pt modelId="{ACA0318A-9782-46B3-A472-08AB3CDE3AD8}">
      <dgm:prSet phldrT="[Text]" custT="1"/>
      <dgm:spPr>
        <a:noFill/>
        <a:ln w="19050" cap="flat" cmpd="sng" algn="ctr">
          <a:solidFill>
            <a:srgbClr val="50E6FF"/>
          </a:solidFill>
          <a:prstDash val="solid"/>
        </a:ln>
        <a:effectLst/>
      </dgm:spPr>
      <dgm:t>
        <a:bodyPr spcFirstLastPara="0" vert="horz" wrap="square" lIns="182880" tIns="182880" rIns="53340" bIns="53340" numCol="1" spcCol="1270" anchor="t" anchorCtr="0"/>
        <a:lstStyle/>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Find, select, and/or create data</a:t>
          </a:r>
        </a:p>
      </dgm:t>
    </dgm:pt>
    <dgm:pt modelId="{3CBEBB76-7EAC-4F97-AA42-409F30A81C25}" type="sibTrans" cxnId="{7F77E358-AAC7-4A86-A295-D691859F3BA7}">
      <dgm:prSet/>
      <dgm:spPr/>
      <dgm:t>
        <a:bodyPr/>
        <a:lstStyle/>
        <a:p>
          <a:endParaRPr lang="en-US"/>
        </a:p>
      </dgm:t>
    </dgm:pt>
    <dgm:pt modelId="{EDE58447-6458-4058-B2C8-07F11058F026}" type="parTrans" cxnId="{7F77E358-AAC7-4A86-A295-D691859F3BA7}">
      <dgm:prSet/>
      <dgm:spPr/>
      <dgm:t>
        <a:bodyPr/>
        <a:lstStyle/>
        <a:p>
          <a:endParaRPr lang="en-US"/>
        </a:p>
      </dgm:t>
    </dgm:pt>
    <dgm:pt modelId="{6BA2BC78-9853-4614-8D1C-5FC8359B044E}">
      <dgm:prSet custT="1"/>
      <dgm:spPr>
        <a:noFill/>
        <a:ln w="19050" cap="flat" cmpd="sng" algn="ctr">
          <a:solidFill>
            <a:srgbClr val="50E6FF"/>
          </a:solidFill>
          <a:prstDash val="solid"/>
        </a:ln>
        <a:effectLst/>
      </dgm:spPr>
      <dgm:t>
        <a:bodyPr spcFirstLastPara="0" vert="horz" wrap="square" lIns="182880" tIns="182880" rIns="53340" bIns="53340" numCol="1" spcCol="1270" anchor="t" anchorCtr="0"/>
        <a:lstStyle/>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Apply preprocessing</a:t>
          </a:r>
        </a:p>
      </dgm:t>
    </dgm:pt>
    <dgm:pt modelId="{ABADD4C4-7430-4F3D-8324-19ED0FF421D5}" type="sibTrans" cxnId="{84E08C76-6CC2-4F83-B2E2-4F9B2F628945}">
      <dgm:prSet/>
      <dgm:spPr/>
      <dgm:t>
        <a:bodyPr/>
        <a:lstStyle/>
        <a:p>
          <a:endParaRPr lang="en-US"/>
        </a:p>
      </dgm:t>
    </dgm:pt>
    <dgm:pt modelId="{3F07CED8-E68D-4008-B031-D886204D8913}" type="parTrans" cxnId="{84E08C76-6CC2-4F83-B2E2-4F9B2F628945}">
      <dgm:prSet/>
      <dgm:spPr/>
      <dgm:t>
        <a:bodyPr/>
        <a:lstStyle/>
        <a:p>
          <a:endParaRPr lang="en-US"/>
        </a:p>
      </dgm:t>
    </dgm:pt>
    <dgm:pt modelId="{5C095686-A4AA-4582-A177-49D6F0ED2695}">
      <dgm:prSet custT="1"/>
      <dgm:spPr>
        <a:noFill/>
        <a:ln w="19050" cap="flat" cmpd="sng" algn="ctr">
          <a:solidFill>
            <a:srgbClr val="50E6FF"/>
          </a:solidFill>
          <a:prstDash val="solid"/>
        </a:ln>
        <a:effectLst/>
      </dgm:spPr>
      <dgm:t>
        <a:bodyPr spcFirstLastPara="0" vert="horz" wrap="square" lIns="182880" tIns="182880" rIns="53340" bIns="53340" numCol="1" spcCol="1270" anchor="t" anchorCtr="0"/>
        <a:lstStyle/>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Ethical considerations</a:t>
          </a:r>
        </a:p>
      </dgm:t>
    </dgm:pt>
    <dgm:pt modelId="{965805AD-473C-4456-8BDD-21B5A1DBB93F}" type="sibTrans" cxnId="{3EE628BB-B321-44E5-8B49-BFB3DEF39775}">
      <dgm:prSet/>
      <dgm:spPr/>
      <dgm:t>
        <a:bodyPr/>
        <a:lstStyle/>
        <a:p>
          <a:endParaRPr lang="en-US"/>
        </a:p>
      </dgm:t>
    </dgm:pt>
    <dgm:pt modelId="{5B132858-5930-459D-AA92-7F3AB3C90CEB}" type="parTrans" cxnId="{3EE628BB-B321-44E5-8B49-BFB3DEF39775}">
      <dgm:prSet/>
      <dgm:spPr/>
      <dgm:t>
        <a:bodyPr/>
        <a:lstStyle/>
        <a:p>
          <a:endParaRPr lang="en-US"/>
        </a:p>
      </dgm:t>
    </dgm:pt>
    <dgm:pt modelId="{E55E2E71-FC4E-456B-BE21-945131F34030}">
      <dgm:prSet phldrT="[Text]"/>
      <dgm:spPr>
        <a:solidFill>
          <a:schemeClr val="accent6">
            <a:lumMod val="25000"/>
          </a:schemeClr>
        </a:solidFill>
        <a:ln>
          <a:noFill/>
        </a:ln>
      </dgm:spPr>
      <dgm:t>
        <a:bodyPr lIns="365760"/>
        <a:lstStyle/>
        <a:p>
          <a:pPr algn="l"/>
          <a:r>
            <a:rPr lang="en-US" dirty="0">
              <a:solidFill>
                <a:schemeClr val="tx1"/>
              </a:solidFill>
            </a:rPr>
            <a:t>Train model</a:t>
          </a:r>
        </a:p>
      </dgm:t>
    </dgm:pt>
    <dgm:pt modelId="{9A646C52-E2CE-4E33-ACE0-C94D05D1BCE4}" type="sibTrans" cxnId="{579AFFF7-9AA4-468A-A424-BEEF7B2F614B}">
      <dgm:prSet/>
      <dgm:spPr/>
      <dgm:t>
        <a:bodyPr/>
        <a:lstStyle/>
        <a:p>
          <a:endParaRPr lang="en-US"/>
        </a:p>
      </dgm:t>
    </dgm:pt>
    <dgm:pt modelId="{5748B2BB-1E70-4943-A6D5-C231AEA69CA8}" type="parTrans" cxnId="{579AFFF7-9AA4-468A-A424-BEEF7B2F614B}">
      <dgm:prSet/>
      <dgm:spPr/>
      <dgm:t>
        <a:bodyPr/>
        <a:lstStyle/>
        <a:p>
          <a:endParaRPr lang="en-US"/>
        </a:p>
      </dgm:t>
    </dgm:pt>
    <dgm:pt modelId="{1E9CD4DC-743F-4B9D-8D89-1F427D554487}">
      <dgm:prSet phldrT="[Text]" custT="1"/>
      <dgm:spPr>
        <a:noFill/>
        <a:ln w="19050" cap="flat" cmpd="sng" algn="ctr">
          <a:solidFill>
            <a:srgbClr val="50E6FF"/>
          </a:solidFill>
          <a:prstDash val="solid"/>
        </a:ln>
        <a:effectLst/>
      </dgm:spPr>
      <dgm:t>
        <a:bodyPr spcFirstLastPara="0" vert="horz" wrap="square" lIns="182880" tIns="182880" rIns="53340" bIns="53340" numCol="1" spcCol="1270" anchor="t" anchorCtr="0"/>
        <a:lstStyle/>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Apply </a:t>
          </a:r>
          <a:br>
            <a:rPr lang="en-US" sz="1200" kern="1200" dirty="0">
              <a:solidFill>
                <a:srgbClr val="FFFFFF"/>
              </a:solidFill>
              <a:latin typeface="Segoe UI"/>
              <a:ea typeface="Segoe UI" pitchFamily="34" charset="0"/>
              <a:cs typeface="Segoe UI" pitchFamily="34" charset="0"/>
            </a:rPr>
          </a:br>
          <a:r>
            <a:rPr lang="en-US" sz="1200" kern="1200" dirty="0">
              <a:solidFill>
                <a:srgbClr val="FFFFFF"/>
              </a:solidFill>
              <a:latin typeface="Segoe UI"/>
              <a:ea typeface="Segoe UI" pitchFamily="34" charset="0"/>
              <a:cs typeface="Segoe UI" pitchFamily="34" charset="0"/>
            </a:rPr>
            <a:t>learning algorithm</a:t>
          </a:r>
        </a:p>
      </dgm:t>
    </dgm:pt>
    <dgm:pt modelId="{F0DCA57D-F214-40CB-9F11-6D9DDCB0CB5D}" type="sibTrans" cxnId="{3A4D73CD-BBE2-4302-A903-133A10DB336D}">
      <dgm:prSet/>
      <dgm:spPr/>
      <dgm:t>
        <a:bodyPr/>
        <a:lstStyle/>
        <a:p>
          <a:endParaRPr lang="en-US"/>
        </a:p>
      </dgm:t>
    </dgm:pt>
    <dgm:pt modelId="{88E47B0D-F1B8-444F-95CC-01C145723F0F}" type="parTrans" cxnId="{3A4D73CD-BBE2-4302-A903-133A10DB336D}">
      <dgm:prSet/>
      <dgm:spPr/>
      <dgm:t>
        <a:bodyPr/>
        <a:lstStyle/>
        <a:p>
          <a:endParaRPr lang="en-US"/>
        </a:p>
      </dgm:t>
    </dgm:pt>
    <dgm:pt modelId="{E683A72E-7508-4D3C-8D21-5E09E70F75D1}">
      <dgm:prSet custT="1"/>
      <dgm:spPr>
        <a:noFill/>
        <a:ln w="19050" cap="flat" cmpd="sng" algn="ctr">
          <a:solidFill>
            <a:srgbClr val="50E6FF"/>
          </a:solidFill>
          <a:prstDash val="solid"/>
        </a:ln>
        <a:effectLst/>
      </dgm:spPr>
      <dgm:t>
        <a:bodyPr spcFirstLastPara="0" vert="horz" wrap="square" lIns="182880" tIns="182880" rIns="53340" bIns="53340" numCol="1" spcCol="1270" anchor="t" anchorCtr="0"/>
        <a:lstStyle/>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Select </a:t>
          </a:r>
          <a:br>
            <a:rPr lang="en-US" sz="1200" kern="1200" dirty="0">
              <a:solidFill>
                <a:srgbClr val="FFFFFF"/>
              </a:solidFill>
              <a:latin typeface="Segoe UI"/>
              <a:ea typeface="Segoe UI" pitchFamily="34" charset="0"/>
              <a:cs typeface="Segoe UI" pitchFamily="34" charset="0"/>
            </a:rPr>
          </a:br>
          <a:r>
            <a:rPr lang="en-US" sz="1200" kern="1200" dirty="0">
              <a:solidFill>
                <a:srgbClr val="FFFFFF"/>
              </a:solidFill>
              <a:latin typeface="Segoe UI"/>
              <a:ea typeface="Segoe UI" pitchFamily="34" charset="0"/>
              <a:cs typeface="Segoe UI" pitchFamily="34" charset="0"/>
            </a:rPr>
            <a:t>candidate model</a:t>
          </a:r>
        </a:p>
      </dgm:t>
    </dgm:pt>
    <dgm:pt modelId="{3219B3CB-E31E-457C-A2E4-F2C00852B7A5}" type="sibTrans" cxnId="{4EF9A1E3-EB9E-40D7-9C84-E8DADE2EB4A0}">
      <dgm:prSet/>
      <dgm:spPr/>
      <dgm:t>
        <a:bodyPr/>
        <a:lstStyle/>
        <a:p>
          <a:endParaRPr lang="en-US"/>
        </a:p>
      </dgm:t>
    </dgm:pt>
    <dgm:pt modelId="{02C080B4-800E-417A-96E8-2D94393DC1E7}" type="parTrans" cxnId="{4EF9A1E3-EB9E-40D7-9C84-E8DADE2EB4A0}">
      <dgm:prSet/>
      <dgm:spPr/>
      <dgm:t>
        <a:bodyPr/>
        <a:lstStyle/>
        <a:p>
          <a:endParaRPr lang="en-US"/>
        </a:p>
      </dgm:t>
    </dgm:pt>
    <dgm:pt modelId="{5DA9CFC3-A0B7-4851-AADC-A360D403E162}">
      <dgm:prSet phldrT="[Text]"/>
      <dgm:spPr>
        <a:solidFill>
          <a:schemeClr val="accent6">
            <a:lumMod val="25000"/>
          </a:schemeClr>
        </a:solidFill>
        <a:ln>
          <a:solidFill>
            <a:schemeClr val="bg1">
              <a:lumMod val="75000"/>
            </a:schemeClr>
          </a:solidFill>
        </a:ln>
      </dgm:spPr>
      <dgm:t>
        <a:bodyPr lIns="365760"/>
        <a:lstStyle/>
        <a:p>
          <a:pPr algn="l"/>
          <a:r>
            <a:rPr lang="en-US" dirty="0"/>
            <a:t>Test </a:t>
          </a:r>
          <a:br>
            <a:rPr lang="en-US" dirty="0"/>
          </a:br>
          <a:r>
            <a:rPr lang="en-US" dirty="0"/>
            <a:t>model</a:t>
          </a:r>
        </a:p>
      </dgm:t>
    </dgm:pt>
    <dgm:pt modelId="{AFB27FB3-DD51-4370-BA3A-A0692DECF9B0}" type="sibTrans" cxnId="{C9A5C2E4-8D22-4D3A-B9EC-55A2BB7EF4E4}">
      <dgm:prSet/>
      <dgm:spPr/>
      <dgm:t>
        <a:bodyPr/>
        <a:lstStyle/>
        <a:p>
          <a:endParaRPr lang="en-US"/>
        </a:p>
      </dgm:t>
    </dgm:pt>
    <dgm:pt modelId="{7263FD18-ED1A-482A-867F-2B47516B9737}" type="parTrans" cxnId="{C9A5C2E4-8D22-4D3A-B9EC-55A2BB7EF4E4}">
      <dgm:prSet/>
      <dgm:spPr/>
      <dgm:t>
        <a:bodyPr/>
        <a:lstStyle/>
        <a:p>
          <a:endParaRPr lang="en-US"/>
        </a:p>
      </dgm:t>
    </dgm:pt>
    <dgm:pt modelId="{C7F508A9-3E4C-4BA3-B36E-AE072692A689}">
      <dgm:prSet phldrT="[Text]" custT="1"/>
      <dgm:spPr>
        <a:noFill/>
        <a:ln w="19050" cap="flat" cmpd="sng" algn="ctr">
          <a:solidFill>
            <a:srgbClr val="50E6FF"/>
          </a:solidFill>
          <a:prstDash val="solid"/>
        </a:ln>
        <a:effectLst/>
      </dgm:spPr>
      <dgm:t>
        <a:bodyPr spcFirstLastPara="0" vert="horz" wrap="square" lIns="182880" tIns="53340" rIns="53340" bIns="53340" numCol="1" spcCol="1270" anchor="t" anchorCtr="0"/>
        <a:lstStyle/>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Test with </a:t>
          </a:r>
          <a:br>
            <a:rPr lang="en-US" sz="1200" kern="1200" dirty="0">
              <a:solidFill>
                <a:srgbClr val="FFFFFF"/>
              </a:solidFill>
              <a:latin typeface="Segoe UI"/>
              <a:ea typeface="Segoe UI" pitchFamily="34" charset="0"/>
              <a:cs typeface="Segoe UI" pitchFamily="34" charset="0"/>
            </a:rPr>
          </a:br>
          <a:r>
            <a:rPr lang="en-US" sz="1200" kern="1200" dirty="0">
              <a:solidFill>
                <a:srgbClr val="FFFFFF"/>
              </a:solidFill>
              <a:latin typeface="Segoe UI"/>
              <a:ea typeface="Segoe UI" pitchFamily="34" charset="0"/>
              <a:cs typeface="Segoe UI" pitchFamily="34" charset="0"/>
            </a:rPr>
            <a:t>unseen data</a:t>
          </a:r>
        </a:p>
      </dgm:t>
    </dgm:pt>
    <dgm:pt modelId="{F2283369-1B4D-4696-937A-ED144E1007AC}" type="sibTrans" cxnId="{A8D30EEC-BD0F-431B-9F75-2D5F06337481}">
      <dgm:prSet/>
      <dgm:spPr/>
      <dgm:t>
        <a:bodyPr/>
        <a:lstStyle/>
        <a:p>
          <a:endParaRPr lang="en-US"/>
        </a:p>
      </dgm:t>
    </dgm:pt>
    <dgm:pt modelId="{E23841EC-F8C3-4DAA-8706-03D13F18E3C9}" type="parTrans" cxnId="{A8D30EEC-BD0F-431B-9F75-2D5F06337481}">
      <dgm:prSet/>
      <dgm:spPr/>
      <dgm:t>
        <a:bodyPr/>
        <a:lstStyle/>
        <a:p>
          <a:endParaRPr lang="en-US"/>
        </a:p>
      </dgm:t>
    </dgm:pt>
    <dgm:pt modelId="{4F24CB7D-F323-47C2-94C3-91CBF39CF6D6}">
      <dgm:prSet custT="1"/>
      <dgm:spPr>
        <a:noFill/>
        <a:ln w="19050" cap="flat" cmpd="sng" algn="ctr">
          <a:solidFill>
            <a:srgbClr val="50E6FF"/>
          </a:solidFill>
          <a:prstDash val="solid"/>
        </a:ln>
        <a:effectLst/>
      </dgm:spPr>
      <dgm:t>
        <a:bodyPr spcFirstLastPara="0" vert="horz" wrap="square" lIns="182880" tIns="53340" rIns="53340" bIns="53340" numCol="1" spcCol="1270" anchor="t" anchorCtr="0"/>
        <a:lstStyle/>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Select good </a:t>
          </a:r>
          <a:br>
            <a:rPr lang="en-US" sz="1200" kern="1200" dirty="0">
              <a:solidFill>
                <a:srgbClr val="FFFFFF"/>
              </a:solidFill>
              <a:latin typeface="Segoe UI"/>
              <a:ea typeface="Segoe UI" pitchFamily="34" charset="0"/>
              <a:cs typeface="Segoe UI" pitchFamily="34" charset="0"/>
            </a:rPr>
          </a:br>
          <a:r>
            <a:rPr lang="en-US" sz="1200" kern="1200" dirty="0">
              <a:solidFill>
                <a:srgbClr val="FFFFFF"/>
              </a:solidFill>
              <a:latin typeface="Segoe UI"/>
              <a:ea typeface="Segoe UI" pitchFamily="34" charset="0"/>
              <a:cs typeface="Segoe UI" pitchFamily="34" charset="0"/>
            </a:rPr>
            <a:t>enough model</a:t>
          </a:r>
        </a:p>
      </dgm:t>
    </dgm:pt>
    <dgm:pt modelId="{5BEB2981-6B94-493A-AC83-2B5B6FB77B85}" type="sibTrans" cxnId="{6A500C32-A666-43A9-B133-0C3F76B9AAF7}">
      <dgm:prSet/>
      <dgm:spPr/>
      <dgm:t>
        <a:bodyPr/>
        <a:lstStyle/>
        <a:p>
          <a:endParaRPr lang="en-US"/>
        </a:p>
      </dgm:t>
    </dgm:pt>
    <dgm:pt modelId="{B31360F8-1556-4AC5-A1D9-AB01A0C629D5}" type="parTrans" cxnId="{6A500C32-A666-43A9-B133-0C3F76B9AAF7}">
      <dgm:prSet/>
      <dgm:spPr/>
      <dgm:t>
        <a:bodyPr/>
        <a:lstStyle/>
        <a:p>
          <a:endParaRPr lang="en-US"/>
        </a:p>
      </dgm:t>
    </dgm:pt>
    <dgm:pt modelId="{EACAC888-16E2-40AD-A8C3-772ECA77F7E7}">
      <dgm:prSet custT="1"/>
      <dgm:spPr>
        <a:noFill/>
        <a:ln w="19050" cap="flat" cmpd="sng" algn="ctr">
          <a:solidFill>
            <a:srgbClr val="50E6FF"/>
          </a:solidFill>
          <a:prstDash val="solid"/>
        </a:ln>
        <a:effectLst/>
      </dgm:spPr>
      <dgm:t>
        <a:bodyPr spcFirstLastPara="0" vert="horz" wrap="square" lIns="182880" tIns="53340" rIns="53340" bIns="53340" numCol="1" spcCol="1270" anchor="t" anchorCtr="0"/>
        <a:lstStyle/>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Explain ability</a:t>
          </a:r>
          <a:endParaRPr lang="en-US" sz="1400" kern="1200" dirty="0">
            <a:solidFill>
              <a:srgbClr val="FFFFFF"/>
            </a:solidFill>
            <a:latin typeface="Segoe UI"/>
            <a:ea typeface="Segoe UI" pitchFamily="34" charset="0"/>
            <a:cs typeface="Segoe UI" pitchFamily="34" charset="0"/>
          </a:endParaRPr>
        </a:p>
      </dgm:t>
    </dgm:pt>
    <dgm:pt modelId="{E5EE2C61-31F0-43A6-BC5B-C4108C947150}" type="sibTrans" cxnId="{D88B2A32-3554-4DBF-B046-1856A2258549}">
      <dgm:prSet/>
      <dgm:spPr/>
      <dgm:t>
        <a:bodyPr/>
        <a:lstStyle/>
        <a:p>
          <a:endParaRPr lang="en-US"/>
        </a:p>
      </dgm:t>
    </dgm:pt>
    <dgm:pt modelId="{C5FDFC90-F9A2-48B2-91F3-6420F2E5A0CD}" type="parTrans" cxnId="{D88B2A32-3554-4DBF-B046-1856A2258549}">
      <dgm:prSet/>
      <dgm:spPr/>
      <dgm:t>
        <a:bodyPr/>
        <a:lstStyle/>
        <a:p>
          <a:endParaRPr lang="en-US"/>
        </a:p>
      </dgm:t>
    </dgm:pt>
    <dgm:pt modelId="{49CB4A35-FC75-4864-A956-87C3A6776E00}">
      <dgm:prSet phldrT="[Text]"/>
      <dgm:spPr>
        <a:solidFill>
          <a:schemeClr val="accent6">
            <a:lumMod val="25000"/>
          </a:schemeClr>
        </a:solidFill>
        <a:ln>
          <a:solidFill>
            <a:schemeClr val="bg1">
              <a:lumMod val="75000"/>
            </a:schemeClr>
          </a:solidFill>
        </a:ln>
      </dgm:spPr>
      <dgm:t>
        <a:bodyPr rIns="365760"/>
        <a:lstStyle/>
        <a:p>
          <a:pPr algn="r"/>
          <a:r>
            <a:rPr lang="en-US" dirty="0"/>
            <a:t>Deploy model</a:t>
          </a:r>
        </a:p>
      </dgm:t>
    </dgm:pt>
    <dgm:pt modelId="{383233A6-41F7-425B-9E38-97D61467155B}" type="sibTrans" cxnId="{02E93C4E-5EA9-40E3-9421-4CE94E4CB17D}">
      <dgm:prSet/>
      <dgm:spPr/>
      <dgm:t>
        <a:bodyPr/>
        <a:lstStyle/>
        <a:p>
          <a:endParaRPr lang="en-US"/>
        </a:p>
      </dgm:t>
    </dgm:pt>
    <dgm:pt modelId="{0FAE57A4-53BA-46CC-8051-86021201237D}" type="parTrans" cxnId="{02E93C4E-5EA9-40E3-9421-4CE94E4CB17D}">
      <dgm:prSet/>
      <dgm:spPr/>
      <dgm:t>
        <a:bodyPr/>
        <a:lstStyle/>
        <a:p>
          <a:endParaRPr lang="en-US"/>
        </a:p>
      </dgm:t>
    </dgm:pt>
    <dgm:pt modelId="{93A73235-452D-4755-9167-21C6DC05BD96}">
      <dgm:prSet phldrT="[Text]" custT="1"/>
      <dgm:spPr>
        <a:noFill/>
        <a:ln w="19050" cap="flat" cmpd="sng" algn="ctr">
          <a:solidFill>
            <a:srgbClr val="50E6FF"/>
          </a:solidFill>
          <a:prstDash val="solid"/>
        </a:ln>
        <a:effectLst/>
      </dgm:spPr>
      <dgm:t>
        <a:bodyPr spcFirstLastPara="0" vert="horz" wrap="square" lIns="182880" tIns="53340" rIns="53340" bIns="53340" numCol="1" spcCol="1270" anchor="t" anchorCtr="0"/>
        <a:lstStyle/>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Deploy </a:t>
          </a:r>
          <a:br>
            <a:rPr lang="en-US" sz="1200" kern="1200" dirty="0">
              <a:solidFill>
                <a:srgbClr val="FFFFFF"/>
              </a:solidFill>
              <a:latin typeface="Segoe UI"/>
              <a:ea typeface="Segoe UI" pitchFamily="34" charset="0"/>
              <a:cs typeface="Segoe UI" pitchFamily="34" charset="0"/>
            </a:rPr>
          </a:br>
          <a:r>
            <a:rPr lang="en-US" sz="1200" kern="1200" dirty="0">
              <a:solidFill>
                <a:srgbClr val="FFFFFF"/>
              </a:solidFill>
              <a:latin typeface="Segoe UI"/>
              <a:ea typeface="Segoe UI" pitchFamily="34" charset="0"/>
              <a:cs typeface="Segoe UI" pitchFamily="34" charset="0"/>
            </a:rPr>
            <a:t>chosen model</a:t>
          </a:r>
        </a:p>
      </dgm:t>
    </dgm:pt>
    <dgm:pt modelId="{79AB05BB-CB69-4A1D-A9AA-6B0F9175D510}" type="sibTrans" cxnId="{E874C4A7-C0DD-47AC-BD74-5D3988D3161B}">
      <dgm:prSet/>
      <dgm:spPr/>
      <dgm:t>
        <a:bodyPr/>
        <a:lstStyle/>
        <a:p>
          <a:endParaRPr lang="en-US"/>
        </a:p>
      </dgm:t>
    </dgm:pt>
    <dgm:pt modelId="{6FD1930D-FCBE-4E51-8992-22D8C2281C9C}" type="parTrans" cxnId="{E874C4A7-C0DD-47AC-BD74-5D3988D3161B}">
      <dgm:prSet/>
      <dgm:spPr/>
      <dgm:t>
        <a:bodyPr/>
        <a:lstStyle/>
        <a:p>
          <a:endParaRPr lang="en-US"/>
        </a:p>
      </dgm:t>
    </dgm:pt>
    <dgm:pt modelId="{172E24B1-6715-4535-B7FB-6E2C4C0AB41A}">
      <dgm:prSet custT="1"/>
      <dgm:spPr>
        <a:noFill/>
        <a:ln w="19050" cap="flat" cmpd="sng" algn="ctr">
          <a:solidFill>
            <a:srgbClr val="50E6FF"/>
          </a:solidFill>
          <a:prstDash val="solid"/>
        </a:ln>
        <a:effectLst/>
      </dgm:spPr>
      <dgm:t>
        <a:bodyPr spcFirstLastPara="0" vert="horz" wrap="square" lIns="182880" tIns="53340" rIns="53340" bIns="53340" numCol="1" spcCol="1270" anchor="t" anchorCtr="0"/>
        <a:lstStyle/>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Application posts </a:t>
          </a:r>
          <a:br>
            <a:rPr lang="en-US" sz="1200" kern="1200" dirty="0">
              <a:solidFill>
                <a:srgbClr val="FFFFFF"/>
              </a:solidFill>
              <a:latin typeface="Segoe UI"/>
              <a:ea typeface="Segoe UI" pitchFamily="34" charset="0"/>
              <a:cs typeface="Segoe UI" pitchFamily="34" charset="0"/>
            </a:rPr>
          </a:br>
          <a:r>
            <a:rPr lang="en-US" sz="1200" kern="1200" dirty="0">
              <a:solidFill>
                <a:srgbClr val="FFFFFF"/>
              </a:solidFill>
              <a:latin typeface="Segoe UI"/>
              <a:ea typeface="Segoe UI" pitchFamily="34" charset="0"/>
              <a:cs typeface="Segoe UI" pitchFamily="34" charset="0"/>
            </a:rPr>
            <a:t>to API</a:t>
          </a:r>
        </a:p>
      </dgm:t>
    </dgm:pt>
    <dgm:pt modelId="{FF95328E-9768-456D-8CEC-B56AD1253936}" type="sibTrans" cxnId="{BEE286CF-9C9A-426C-B053-E545564FBF63}">
      <dgm:prSet/>
      <dgm:spPr/>
      <dgm:t>
        <a:bodyPr/>
        <a:lstStyle/>
        <a:p>
          <a:endParaRPr lang="en-US"/>
        </a:p>
      </dgm:t>
    </dgm:pt>
    <dgm:pt modelId="{96168450-07A8-47BB-9142-441490F9A112}" type="parTrans" cxnId="{BEE286CF-9C9A-426C-B053-E545564FBF63}">
      <dgm:prSet/>
      <dgm:spPr/>
      <dgm:t>
        <a:bodyPr/>
        <a:lstStyle/>
        <a:p>
          <a:endParaRPr lang="en-US"/>
        </a:p>
      </dgm:t>
    </dgm:pt>
    <dgm:pt modelId="{B03AC2E2-4971-4DFC-A1D6-AE92C3545735}">
      <dgm:prSet custT="1"/>
      <dgm:spPr>
        <a:noFill/>
        <a:ln w="19050" cap="flat" cmpd="sng" algn="ctr">
          <a:solidFill>
            <a:srgbClr val="50E6FF"/>
          </a:solidFill>
          <a:prstDash val="solid"/>
        </a:ln>
        <a:effectLst/>
      </dgm:spPr>
      <dgm:t>
        <a:bodyPr spcFirstLastPara="0" vert="horz" wrap="square" lIns="182880" tIns="53340" rIns="53340" bIns="53340" numCol="1" spcCol="1270" anchor="t" anchorCtr="0"/>
        <a:lstStyle/>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Human oversight</a:t>
          </a:r>
          <a:endParaRPr lang="en-US" sz="1400" kern="1200" dirty="0">
            <a:solidFill>
              <a:srgbClr val="FFFFFF"/>
            </a:solidFill>
            <a:latin typeface="Segoe UI"/>
            <a:ea typeface="Segoe UI" pitchFamily="34" charset="0"/>
            <a:cs typeface="Segoe UI" pitchFamily="34" charset="0"/>
          </a:endParaRPr>
        </a:p>
      </dgm:t>
    </dgm:pt>
    <dgm:pt modelId="{3093B5F7-DFA3-45A9-AFAB-DF525F73B842}" type="sibTrans" cxnId="{2EBA2E85-E589-4C04-A9DE-A2F560754433}">
      <dgm:prSet/>
      <dgm:spPr/>
      <dgm:t>
        <a:bodyPr/>
        <a:lstStyle/>
        <a:p>
          <a:endParaRPr lang="en-US"/>
        </a:p>
      </dgm:t>
    </dgm:pt>
    <dgm:pt modelId="{D05AA4C8-6284-43DD-A8A1-C5AD4EA06D90}" type="parTrans" cxnId="{2EBA2E85-E589-4C04-A9DE-A2F560754433}">
      <dgm:prSet/>
      <dgm:spPr/>
      <dgm:t>
        <a:bodyPr/>
        <a:lstStyle/>
        <a:p>
          <a:endParaRPr lang="en-US"/>
        </a:p>
      </dgm:t>
    </dgm:pt>
    <dgm:pt modelId="{C1356CD1-D817-44BF-BCC9-DE04B09851CF}" type="pres">
      <dgm:prSet presAssocID="{75F7D068-C429-406A-A4E3-0166C86D186E}" presName="cycleMatrixDiagram" presStyleCnt="0">
        <dgm:presLayoutVars>
          <dgm:chMax val="1"/>
          <dgm:dir/>
          <dgm:animLvl val="lvl"/>
          <dgm:resizeHandles val="exact"/>
        </dgm:presLayoutVars>
      </dgm:prSet>
      <dgm:spPr/>
    </dgm:pt>
    <dgm:pt modelId="{2374EDD3-FC10-491C-8493-05FC82E62645}" type="pres">
      <dgm:prSet presAssocID="{75F7D068-C429-406A-A4E3-0166C86D186E}" presName="children" presStyleCnt="0"/>
      <dgm:spPr/>
    </dgm:pt>
    <dgm:pt modelId="{272608FC-F3EB-4F7C-82D3-C0CF869717C5}" type="pres">
      <dgm:prSet presAssocID="{75F7D068-C429-406A-A4E3-0166C86D186E}" presName="child1group" presStyleCnt="0"/>
      <dgm:spPr/>
    </dgm:pt>
    <dgm:pt modelId="{68BBFF91-AE0A-49A1-AEB9-363510D7FD39}" type="pres">
      <dgm:prSet presAssocID="{75F7D068-C429-406A-A4E3-0166C86D186E}" presName="child1" presStyleLbl="bgAcc1" presStyleIdx="0" presStyleCnt="4" custLinFactNeighborX="-1272"/>
      <dgm:spPr>
        <a:xfrm>
          <a:off x="477328" y="0"/>
          <a:ext cx="2676821" cy="1733973"/>
        </a:xfrm>
        <a:prstGeom prst="roundRect">
          <a:avLst>
            <a:gd name="adj" fmla="val 10000"/>
          </a:avLst>
        </a:prstGeom>
      </dgm:spPr>
    </dgm:pt>
    <dgm:pt modelId="{B2AA7553-D5E1-4402-BAB4-0CB963847FD6}" type="pres">
      <dgm:prSet presAssocID="{75F7D068-C429-406A-A4E3-0166C86D186E}" presName="child1Text" presStyleLbl="bgAcc1" presStyleIdx="0" presStyleCnt="4">
        <dgm:presLayoutVars>
          <dgm:bulletEnabled val="1"/>
        </dgm:presLayoutVars>
      </dgm:prSet>
      <dgm:spPr/>
    </dgm:pt>
    <dgm:pt modelId="{200AAB4D-9477-4C54-9415-6EB42E40C47A}" type="pres">
      <dgm:prSet presAssocID="{75F7D068-C429-406A-A4E3-0166C86D186E}" presName="child2group" presStyleCnt="0"/>
      <dgm:spPr/>
    </dgm:pt>
    <dgm:pt modelId="{BB23BBC5-2295-4188-948D-669AC55DE16E}" type="pres">
      <dgm:prSet presAssocID="{75F7D068-C429-406A-A4E3-0166C86D186E}" presName="child2" presStyleLbl="bgAcc1" presStyleIdx="1" presStyleCnt="4"/>
      <dgm:spPr>
        <a:xfrm>
          <a:off x="4909312" y="0"/>
          <a:ext cx="2676821" cy="1733973"/>
        </a:xfrm>
        <a:prstGeom prst="roundRect">
          <a:avLst>
            <a:gd name="adj" fmla="val 10000"/>
          </a:avLst>
        </a:prstGeom>
      </dgm:spPr>
    </dgm:pt>
    <dgm:pt modelId="{565008ED-7D23-4CC7-A014-59EA577D7E80}" type="pres">
      <dgm:prSet presAssocID="{75F7D068-C429-406A-A4E3-0166C86D186E}" presName="child2Text" presStyleLbl="bgAcc1" presStyleIdx="1" presStyleCnt="4">
        <dgm:presLayoutVars>
          <dgm:bulletEnabled val="1"/>
        </dgm:presLayoutVars>
      </dgm:prSet>
      <dgm:spPr/>
    </dgm:pt>
    <dgm:pt modelId="{F69BCEC7-F1C6-4513-A366-E91737778044}" type="pres">
      <dgm:prSet presAssocID="{75F7D068-C429-406A-A4E3-0166C86D186E}" presName="child3group" presStyleCnt="0"/>
      <dgm:spPr/>
    </dgm:pt>
    <dgm:pt modelId="{50DC191F-1931-460F-BA3E-2759EF212924}" type="pres">
      <dgm:prSet presAssocID="{75F7D068-C429-406A-A4E3-0166C86D186E}" presName="child3" presStyleLbl="bgAcc1" presStyleIdx="2" presStyleCnt="4" custLinFactNeighborX="3828"/>
      <dgm:spPr>
        <a:xfrm>
          <a:off x="5011780" y="3684693"/>
          <a:ext cx="2676821" cy="1733973"/>
        </a:xfrm>
        <a:prstGeom prst="roundRect">
          <a:avLst>
            <a:gd name="adj" fmla="val 10000"/>
          </a:avLst>
        </a:prstGeom>
      </dgm:spPr>
    </dgm:pt>
    <dgm:pt modelId="{69A7E03E-2F36-4F0C-852B-E1B66BD09319}" type="pres">
      <dgm:prSet presAssocID="{75F7D068-C429-406A-A4E3-0166C86D186E}" presName="child3Text" presStyleLbl="bgAcc1" presStyleIdx="2" presStyleCnt="4">
        <dgm:presLayoutVars>
          <dgm:bulletEnabled val="1"/>
        </dgm:presLayoutVars>
      </dgm:prSet>
      <dgm:spPr/>
    </dgm:pt>
    <dgm:pt modelId="{452B5258-A452-4781-9046-CF80C3B0E4E6}" type="pres">
      <dgm:prSet presAssocID="{75F7D068-C429-406A-A4E3-0166C86D186E}" presName="child4group" presStyleCnt="0"/>
      <dgm:spPr/>
    </dgm:pt>
    <dgm:pt modelId="{8686AA24-1B54-4BCE-BB90-F5BD8DB4FE97}" type="pres">
      <dgm:prSet presAssocID="{75F7D068-C429-406A-A4E3-0166C86D186E}" presName="child4" presStyleLbl="bgAcc1" presStyleIdx="3" presStyleCnt="4"/>
      <dgm:spPr>
        <a:xfrm>
          <a:off x="541866" y="3684693"/>
          <a:ext cx="2676821" cy="1733973"/>
        </a:xfrm>
        <a:prstGeom prst="roundRect">
          <a:avLst>
            <a:gd name="adj" fmla="val 10000"/>
          </a:avLst>
        </a:prstGeom>
      </dgm:spPr>
    </dgm:pt>
    <dgm:pt modelId="{C23B8AA5-2901-432F-9A4E-87B0DF669E19}" type="pres">
      <dgm:prSet presAssocID="{75F7D068-C429-406A-A4E3-0166C86D186E}" presName="child4Text" presStyleLbl="bgAcc1" presStyleIdx="3" presStyleCnt="4">
        <dgm:presLayoutVars>
          <dgm:bulletEnabled val="1"/>
        </dgm:presLayoutVars>
      </dgm:prSet>
      <dgm:spPr/>
    </dgm:pt>
    <dgm:pt modelId="{8E1FF6D1-5A1F-4E54-B9C0-33E20BEBBB22}" type="pres">
      <dgm:prSet presAssocID="{75F7D068-C429-406A-A4E3-0166C86D186E}" presName="childPlaceholder" presStyleCnt="0"/>
      <dgm:spPr/>
    </dgm:pt>
    <dgm:pt modelId="{26AD2435-F761-4803-ACB5-791A4005E757}" type="pres">
      <dgm:prSet presAssocID="{75F7D068-C429-406A-A4E3-0166C86D186E}" presName="circle" presStyleCnt="0"/>
      <dgm:spPr/>
    </dgm:pt>
    <dgm:pt modelId="{3ACF0A57-6938-4580-9A9C-15D3A0F21010}" type="pres">
      <dgm:prSet presAssocID="{75F7D068-C429-406A-A4E3-0166C86D186E}" presName="quadrant1" presStyleLbl="node1" presStyleIdx="0" presStyleCnt="4">
        <dgm:presLayoutVars>
          <dgm:chMax val="1"/>
          <dgm:bulletEnabled val="1"/>
        </dgm:presLayoutVars>
      </dgm:prSet>
      <dgm:spPr/>
    </dgm:pt>
    <dgm:pt modelId="{3449A328-CC52-4353-A457-ABF2B127EFDA}" type="pres">
      <dgm:prSet presAssocID="{75F7D068-C429-406A-A4E3-0166C86D186E}" presName="quadrant2" presStyleLbl="node1" presStyleIdx="1" presStyleCnt="4">
        <dgm:presLayoutVars>
          <dgm:chMax val="1"/>
          <dgm:bulletEnabled val="1"/>
        </dgm:presLayoutVars>
      </dgm:prSet>
      <dgm:spPr/>
    </dgm:pt>
    <dgm:pt modelId="{055E4F98-49A7-4D2E-BF4D-114FECD5E2AD}" type="pres">
      <dgm:prSet presAssocID="{75F7D068-C429-406A-A4E3-0166C86D186E}" presName="quadrant3" presStyleLbl="node1" presStyleIdx="2" presStyleCnt="4">
        <dgm:presLayoutVars>
          <dgm:chMax val="1"/>
          <dgm:bulletEnabled val="1"/>
        </dgm:presLayoutVars>
      </dgm:prSet>
      <dgm:spPr/>
    </dgm:pt>
    <dgm:pt modelId="{E2211DA3-02A2-419B-9C99-835A77C4156A}" type="pres">
      <dgm:prSet presAssocID="{75F7D068-C429-406A-A4E3-0166C86D186E}" presName="quadrant4" presStyleLbl="node1" presStyleIdx="3" presStyleCnt="4">
        <dgm:presLayoutVars>
          <dgm:chMax val="1"/>
          <dgm:bulletEnabled val="1"/>
        </dgm:presLayoutVars>
      </dgm:prSet>
      <dgm:spPr/>
    </dgm:pt>
    <dgm:pt modelId="{87152C53-603B-4E4A-A8F3-9DA2BAAA5DDB}" type="pres">
      <dgm:prSet presAssocID="{75F7D068-C429-406A-A4E3-0166C86D186E}" presName="quadrantPlaceholder" presStyleCnt="0"/>
      <dgm:spPr/>
    </dgm:pt>
    <dgm:pt modelId="{A92BFFE7-4781-4543-AFC4-FE38D2DC9626}" type="pres">
      <dgm:prSet presAssocID="{75F7D068-C429-406A-A4E3-0166C86D186E}" presName="center1" presStyleLbl="fgShp" presStyleIdx="0" presStyleCnt="2"/>
      <dgm:spPr>
        <a:solidFill>
          <a:schemeClr val="tx1"/>
        </a:solidFill>
        <a:ln>
          <a:noFill/>
        </a:ln>
      </dgm:spPr>
    </dgm:pt>
    <dgm:pt modelId="{514450A2-3779-4B8A-A7F4-2E5720C6CDBD}" type="pres">
      <dgm:prSet presAssocID="{75F7D068-C429-406A-A4E3-0166C86D186E}" presName="center2" presStyleLbl="fgShp" presStyleIdx="1" presStyleCnt="2"/>
      <dgm:spPr>
        <a:solidFill>
          <a:schemeClr val="tx1"/>
        </a:solidFill>
        <a:ln>
          <a:noFill/>
        </a:ln>
      </dgm:spPr>
    </dgm:pt>
  </dgm:ptLst>
  <dgm:cxnLst>
    <dgm:cxn modelId="{8A19ED01-4963-4596-A4BB-457F030DC918}" type="presOf" srcId="{1E9CD4DC-743F-4B9D-8D89-1F427D554487}" destId="{BB23BBC5-2295-4188-948D-669AC55DE16E}" srcOrd="0" destOrd="0" presId="urn:microsoft.com/office/officeart/2005/8/layout/cycle4"/>
    <dgm:cxn modelId="{925B7A16-0725-4173-81AB-63A101C42379}" type="presOf" srcId="{E683A72E-7508-4D3C-8D21-5E09E70F75D1}" destId="{BB23BBC5-2295-4188-948D-669AC55DE16E}" srcOrd="0" destOrd="1" presId="urn:microsoft.com/office/officeart/2005/8/layout/cycle4"/>
    <dgm:cxn modelId="{6437B21D-D53B-46BA-BC75-A3703A6C6250}" type="presOf" srcId="{ACA0318A-9782-46B3-A472-08AB3CDE3AD8}" destId="{68BBFF91-AE0A-49A1-AEB9-363510D7FD39}" srcOrd="0" destOrd="0" presId="urn:microsoft.com/office/officeart/2005/8/layout/cycle4"/>
    <dgm:cxn modelId="{B2EBD629-F4D4-4F70-9199-8E62FB65468B}" type="presOf" srcId="{C7F508A9-3E4C-4BA3-B36E-AE072692A689}" destId="{50DC191F-1931-460F-BA3E-2759EF212924}" srcOrd="0" destOrd="0" presId="urn:microsoft.com/office/officeart/2005/8/layout/cycle4"/>
    <dgm:cxn modelId="{3B274C30-E892-42CD-87DC-837070E953A5}" type="presOf" srcId="{93A73235-452D-4755-9167-21C6DC05BD96}" destId="{C23B8AA5-2901-432F-9A4E-87B0DF669E19}" srcOrd="1" destOrd="0" presId="urn:microsoft.com/office/officeart/2005/8/layout/cycle4"/>
    <dgm:cxn modelId="{6A500C32-A666-43A9-B133-0C3F76B9AAF7}" srcId="{5DA9CFC3-A0B7-4851-AADC-A360D403E162}" destId="{4F24CB7D-F323-47C2-94C3-91CBF39CF6D6}" srcOrd="1" destOrd="0" parTransId="{B31360F8-1556-4AC5-A1D9-AB01A0C629D5}" sibTransId="{5BEB2981-6B94-493A-AC83-2B5B6FB77B85}"/>
    <dgm:cxn modelId="{D88B2A32-3554-4DBF-B046-1856A2258549}" srcId="{5DA9CFC3-A0B7-4851-AADC-A360D403E162}" destId="{EACAC888-16E2-40AD-A8C3-772ECA77F7E7}" srcOrd="2" destOrd="0" parTransId="{C5FDFC90-F9A2-48B2-91F3-6420F2E5A0CD}" sibTransId="{E5EE2C61-31F0-43A6-BC5B-C4108C947150}"/>
    <dgm:cxn modelId="{BE176932-B6D1-4B7F-9CA3-A6287C08EF38}" type="presOf" srcId="{93A73235-452D-4755-9167-21C6DC05BD96}" destId="{8686AA24-1B54-4BCE-BB90-F5BD8DB4FE97}" srcOrd="0" destOrd="0" presId="urn:microsoft.com/office/officeart/2005/8/layout/cycle4"/>
    <dgm:cxn modelId="{6EC27D32-9DE4-4F5B-8AFA-7964295E1BAD}" type="presOf" srcId="{4F24CB7D-F323-47C2-94C3-91CBF39CF6D6}" destId="{69A7E03E-2F36-4F0C-852B-E1B66BD09319}" srcOrd="1" destOrd="1" presId="urn:microsoft.com/office/officeart/2005/8/layout/cycle4"/>
    <dgm:cxn modelId="{D2DCA937-71AD-4651-9C2C-CD466EE1170B}" type="presOf" srcId="{EACAC888-16E2-40AD-A8C3-772ECA77F7E7}" destId="{69A7E03E-2F36-4F0C-852B-E1B66BD09319}" srcOrd="1" destOrd="2" presId="urn:microsoft.com/office/officeart/2005/8/layout/cycle4"/>
    <dgm:cxn modelId="{BE396C40-E515-4C28-BE44-4BDBA73C1718}" type="presOf" srcId="{75F7D068-C429-406A-A4E3-0166C86D186E}" destId="{C1356CD1-D817-44BF-BCC9-DE04B09851CF}" srcOrd="0" destOrd="0" presId="urn:microsoft.com/office/officeart/2005/8/layout/cycle4"/>
    <dgm:cxn modelId="{F4B6C06C-7378-462D-B61A-AAB7F8B27A36}" type="presOf" srcId="{172E24B1-6715-4535-B7FB-6E2C4C0AB41A}" destId="{8686AA24-1B54-4BCE-BB90-F5BD8DB4FE97}" srcOrd="0" destOrd="1" presId="urn:microsoft.com/office/officeart/2005/8/layout/cycle4"/>
    <dgm:cxn modelId="{02E93C4E-5EA9-40E3-9421-4CE94E4CB17D}" srcId="{75F7D068-C429-406A-A4E3-0166C86D186E}" destId="{49CB4A35-FC75-4864-A956-87C3A6776E00}" srcOrd="3" destOrd="0" parTransId="{0FAE57A4-53BA-46CC-8051-86021201237D}" sibTransId="{383233A6-41F7-425B-9E38-97D61467155B}"/>
    <dgm:cxn modelId="{D40CD152-805F-4790-8BCE-41B0B0C42A2A}" type="presOf" srcId="{5C095686-A4AA-4582-A177-49D6F0ED2695}" destId="{68BBFF91-AE0A-49A1-AEB9-363510D7FD39}" srcOrd="0" destOrd="2" presId="urn:microsoft.com/office/officeart/2005/8/layout/cycle4"/>
    <dgm:cxn modelId="{84E08C76-6CC2-4F83-B2E2-4F9B2F628945}" srcId="{0EC6C918-B1DA-4CD4-B815-E1F9B4727F8F}" destId="{6BA2BC78-9853-4614-8D1C-5FC8359B044E}" srcOrd="1" destOrd="0" parTransId="{3F07CED8-E68D-4008-B031-D886204D8913}" sibTransId="{ABADD4C4-7430-4F3D-8324-19ED0FF421D5}"/>
    <dgm:cxn modelId="{7F77E358-AAC7-4A86-A295-D691859F3BA7}" srcId="{0EC6C918-B1DA-4CD4-B815-E1F9B4727F8F}" destId="{ACA0318A-9782-46B3-A472-08AB3CDE3AD8}" srcOrd="0" destOrd="0" parTransId="{EDE58447-6458-4058-B2C8-07F11058F026}" sibTransId="{3CBEBB76-7EAC-4F97-AA42-409F30A81C25}"/>
    <dgm:cxn modelId="{19CDE658-6FE8-4DA4-9E73-BEBC2F66DA2C}" type="presOf" srcId="{EACAC888-16E2-40AD-A8C3-772ECA77F7E7}" destId="{50DC191F-1931-460F-BA3E-2759EF212924}" srcOrd="0" destOrd="2" presId="urn:microsoft.com/office/officeart/2005/8/layout/cycle4"/>
    <dgm:cxn modelId="{2EBA2E85-E589-4C04-A9DE-A2F560754433}" srcId="{49CB4A35-FC75-4864-A956-87C3A6776E00}" destId="{B03AC2E2-4971-4DFC-A1D6-AE92C3545735}" srcOrd="2" destOrd="0" parTransId="{D05AA4C8-6284-43DD-A8A1-C5AD4EA06D90}" sibTransId="{3093B5F7-DFA3-45A9-AFAB-DF525F73B842}"/>
    <dgm:cxn modelId="{C287398F-72A2-40BA-9A01-5BD4273D2034}" type="presOf" srcId="{ACA0318A-9782-46B3-A472-08AB3CDE3AD8}" destId="{B2AA7553-D5E1-4402-BAB4-0CB963847FD6}" srcOrd="1" destOrd="0" presId="urn:microsoft.com/office/officeart/2005/8/layout/cycle4"/>
    <dgm:cxn modelId="{6CFFA394-CD0F-4BC4-A5B3-9FBC49BA3AAA}" type="presOf" srcId="{6BA2BC78-9853-4614-8D1C-5FC8359B044E}" destId="{B2AA7553-D5E1-4402-BAB4-0CB963847FD6}" srcOrd="1" destOrd="1" presId="urn:microsoft.com/office/officeart/2005/8/layout/cycle4"/>
    <dgm:cxn modelId="{B9F65497-6F4D-4B72-BEF1-D6A4BA83E9F2}" type="presOf" srcId="{1E9CD4DC-743F-4B9D-8D89-1F427D554487}" destId="{565008ED-7D23-4CC7-A014-59EA577D7E80}" srcOrd="1" destOrd="0" presId="urn:microsoft.com/office/officeart/2005/8/layout/cycle4"/>
    <dgm:cxn modelId="{3DC3C29E-F95E-46E8-9525-D9876B9ED6A4}" type="presOf" srcId="{B03AC2E2-4971-4DFC-A1D6-AE92C3545735}" destId="{C23B8AA5-2901-432F-9A4E-87B0DF669E19}" srcOrd="1" destOrd="2" presId="urn:microsoft.com/office/officeart/2005/8/layout/cycle4"/>
    <dgm:cxn modelId="{E327EE9F-DDBF-4255-B0BE-2BE44965687A}" type="presOf" srcId="{E683A72E-7508-4D3C-8D21-5E09E70F75D1}" destId="{565008ED-7D23-4CC7-A014-59EA577D7E80}" srcOrd="1" destOrd="1" presId="urn:microsoft.com/office/officeart/2005/8/layout/cycle4"/>
    <dgm:cxn modelId="{E874C4A7-C0DD-47AC-BD74-5D3988D3161B}" srcId="{49CB4A35-FC75-4864-A956-87C3A6776E00}" destId="{93A73235-452D-4755-9167-21C6DC05BD96}" srcOrd="0" destOrd="0" parTransId="{6FD1930D-FCBE-4E51-8992-22D8C2281C9C}" sibTransId="{79AB05BB-CB69-4A1D-A9AA-6B0F9175D510}"/>
    <dgm:cxn modelId="{354D96A8-74E3-426C-80BE-9565EFA7EA6F}" srcId="{75F7D068-C429-406A-A4E3-0166C86D186E}" destId="{0EC6C918-B1DA-4CD4-B815-E1F9B4727F8F}" srcOrd="0" destOrd="0" parTransId="{0C0E213D-F8AC-4FB7-86EA-D76ABAC4D290}" sibTransId="{981B7A97-5FAA-431C-92A0-962FF7117A76}"/>
    <dgm:cxn modelId="{E77863BA-DFD6-4555-B32F-F4201AABF85A}" type="presOf" srcId="{5DA9CFC3-A0B7-4851-AADC-A360D403E162}" destId="{055E4F98-49A7-4D2E-BF4D-114FECD5E2AD}" srcOrd="0" destOrd="0" presId="urn:microsoft.com/office/officeart/2005/8/layout/cycle4"/>
    <dgm:cxn modelId="{3EE628BB-B321-44E5-8B49-BFB3DEF39775}" srcId="{0EC6C918-B1DA-4CD4-B815-E1F9B4727F8F}" destId="{5C095686-A4AA-4582-A177-49D6F0ED2695}" srcOrd="2" destOrd="0" parTransId="{5B132858-5930-459D-AA92-7F3AB3C90CEB}" sibTransId="{965805AD-473C-4456-8BDD-21B5A1DBB93F}"/>
    <dgm:cxn modelId="{AC38D9BB-4FF7-4476-9780-1E7BB3EB37A3}" type="presOf" srcId="{B03AC2E2-4971-4DFC-A1D6-AE92C3545735}" destId="{8686AA24-1B54-4BCE-BB90-F5BD8DB4FE97}" srcOrd="0" destOrd="2" presId="urn:microsoft.com/office/officeart/2005/8/layout/cycle4"/>
    <dgm:cxn modelId="{3A4D73CD-BBE2-4302-A903-133A10DB336D}" srcId="{E55E2E71-FC4E-456B-BE21-945131F34030}" destId="{1E9CD4DC-743F-4B9D-8D89-1F427D554487}" srcOrd="0" destOrd="0" parTransId="{88E47B0D-F1B8-444F-95CC-01C145723F0F}" sibTransId="{F0DCA57D-F214-40CB-9F11-6D9DDCB0CB5D}"/>
    <dgm:cxn modelId="{BEE286CF-9C9A-426C-B053-E545564FBF63}" srcId="{49CB4A35-FC75-4864-A956-87C3A6776E00}" destId="{172E24B1-6715-4535-B7FB-6E2C4C0AB41A}" srcOrd="1" destOrd="0" parTransId="{96168450-07A8-47BB-9142-441490F9A112}" sibTransId="{FF95328E-9768-456D-8CEC-B56AD1253936}"/>
    <dgm:cxn modelId="{E72DB5CF-8966-4CE6-A987-828A6C7A4B7B}" type="presOf" srcId="{C7F508A9-3E4C-4BA3-B36E-AE072692A689}" destId="{69A7E03E-2F36-4F0C-852B-E1B66BD09319}" srcOrd="1" destOrd="0" presId="urn:microsoft.com/office/officeart/2005/8/layout/cycle4"/>
    <dgm:cxn modelId="{959FB3D0-7AC0-48F2-A8F8-FC167FD3641B}" type="presOf" srcId="{6BA2BC78-9853-4614-8D1C-5FC8359B044E}" destId="{68BBFF91-AE0A-49A1-AEB9-363510D7FD39}" srcOrd="0" destOrd="1" presId="urn:microsoft.com/office/officeart/2005/8/layout/cycle4"/>
    <dgm:cxn modelId="{4EF9A1E3-EB9E-40D7-9C84-E8DADE2EB4A0}" srcId="{E55E2E71-FC4E-456B-BE21-945131F34030}" destId="{E683A72E-7508-4D3C-8D21-5E09E70F75D1}" srcOrd="1" destOrd="0" parTransId="{02C080B4-800E-417A-96E8-2D94393DC1E7}" sibTransId="{3219B3CB-E31E-457C-A2E4-F2C00852B7A5}"/>
    <dgm:cxn modelId="{C9A5C2E4-8D22-4D3A-B9EC-55A2BB7EF4E4}" srcId="{75F7D068-C429-406A-A4E3-0166C86D186E}" destId="{5DA9CFC3-A0B7-4851-AADC-A360D403E162}" srcOrd="2" destOrd="0" parTransId="{7263FD18-ED1A-482A-867F-2B47516B9737}" sibTransId="{AFB27FB3-DD51-4370-BA3A-A0692DECF9B0}"/>
    <dgm:cxn modelId="{638C92EA-B569-4960-A625-0E4FFD566AFD}" type="presOf" srcId="{49CB4A35-FC75-4864-A956-87C3A6776E00}" destId="{E2211DA3-02A2-419B-9C99-835A77C4156A}" srcOrd="0" destOrd="0" presId="urn:microsoft.com/office/officeart/2005/8/layout/cycle4"/>
    <dgm:cxn modelId="{A8D30EEC-BD0F-431B-9F75-2D5F06337481}" srcId="{5DA9CFC3-A0B7-4851-AADC-A360D403E162}" destId="{C7F508A9-3E4C-4BA3-B36E-AE072692A689}" srcOrd="0" destOrd="0" parTransId="{E23841EC-F8C3-4DAA-8706-03D13F18E3C9}" sibTransId="{F2283369-1B4D-4696-937A-ED144E1007AC}"/>
    <dgm:cxn modelId="{8F0BC8EC-8060-4624-A54A-A5C0B84E9E76}" type="presOf" srcId="{5C095686-A4AA-4582-A177-49D6F0ED2695}" destId="{B2AA7553-D5E1-4402-BAB4-0CB963847FD6}" srcOrd="1" destOrd="2" presId="urn:microsoft.com/office/officeart/2005/8/layout/cycle4"/>
    <dgm:cxn modelId="{8EF220F0-030F-4F8D-A373-FC8473F8BB09}" type="presOf" srcId="{172E24B1-6715-4535-B7FB-6E2C4C0AB41A}" destId="{C23B8AA5-2901-432F-9A4E-87B0DF669E19}" srcOrd="1" destOrd="1" presId="urn:microsoft.com/office/officeart/2005/8/layout/cycle4"/>
    <dgm:cxn modelId="{2B70F3F0-02E6-4984-AA92-670FD00ECA69}" type="presOf" srcId="{0EC6C918-B1DA-4CD4-B815-E1F9B4727F8F}" destId="{3ACF0A57-6938-4580-9A9C-15D3A0F21010}" srcOrd="0" destOrd="0" presId="urn:microsoft.com/office/officeart/2005/8/layout/cycle4"/>
    <dgm:cxn modelId="{579AFFF7-9AA4-468A-A424-BEEF7B2F614B}" srcId="{75F7D068-C429-406A-A4E3-0166C86D186E}" destId="{E55E2E71-FC4E-456B-BE21-945131F34030}" srcOrd="1" destOrd="0" parTransId="{5748B2BB-1E70-4943-A6D5-C231AEA69CA8}" sibTransId="{9A646C52-E2CE-4E33-ACE0-C94D05D1BCE4}"/>
    <dgm:cxn modelId="{CBB0E0F9-923C-468C-92AC-6C9E53539C2C}" type="presOf" srcId="{4F24CB7D-F323-47C2-94C3-91CBF39CF6D6}" destId="{50DC191F-1931-460F-BA3E-2759EF212924}" srcOrd="0" destOrd="1" presId="urn:microsoft.com/office/officeart/2005/8/layout/cycle4"/>
    <dgm:cxn modelId="{B6A446FD-F3A4-4AF8-862E-42D40DB6970D}" type="presOf" srcId="{E55E2E71-FC4E-456B-BE21-945131F34030}" destId="{3449A328-CC52-4353-A457-ABF2B127EFDA}" srcOrd="0" destOrd="0" presId="urn:microsoft.com/office/officeart/2005/8/layout/cycle4"/>
    <dgm:cxn modelId="{24D31F76-FCE5-4E7B-A951-577F082E34E7}" type="presParOf" srcId="{C1356CD1-D817-44BF-BCC9-DE04B09851CF}" destId="{2374EDD3-FC10-491C-8493-05FC82E62645}" srcOrd="0" destOrd="0" presId="urn:microsoft.com/office/officeart/2005/8/layout/cycle4"/>
    <dgm:cxn modelId="{8999682B-8BE8-4BE1-A04F-0040FBD5735C}" type="presParOf" srcId="{2374EDD3-FC10-491C-8493-05FC82E62645}" destId="{272608FC-F3EB-4F7C-82D3-C0CF869717C5}" srcOrd="0" destOrd="0" presId="urn:microsoft.com/office/officeart/2005/8/layout/cycle4"/>
    <dgm:cxn modelId="{E17CF90C-B14D-452A-9459-055F954FC138}" type="presParOf" srcId="{272608FC-F3EB-4F7C-82D3-C0CF869717C5}" destId="{68BBFF91-AE0A-49A1-AEB9-363510D7FD39}" srcOrd="0" destOrd="0" presId="urn:microsoft.com/office/officeart/2005/8/layout/cycle4"/>
    <dgm:cxn modelId="{AD2BD107-95C4-4FEF-93D7-2F11A8FFBB44}" type="presParOf" srcId="{272608FC-F3EB-4F7C-82D3-C0CF869717C5}" destId="{B2AA7553-D5E1-4402-BAB4-0CB963847FD6}" srcOrd="1" destOrd="0" presId="urn:microsoft.com/office/officeart/2005/8/layout/cycle4"/>
    <dgm:cxn modelId="{0B7CE17D-7514-416A-8A6C-58B231BD25E3}" type="presParOf" srcId="{2374EDD3-FC10-491C-8493-05FC82E62645}" destId="{200AAB4D-9477-4C54-9415-6EB42E40C47A}" srcOrd="1" destOrd="0" presId="urn:microsoft.com/office/officeart/2005/8/layout/cycle4"/>
    <dgm:cxn modelId="{0A3A5E65-E0CC-4531-A4F6-4086D4C789EC}" type="presParOf" srcId="{200AAB4D-9477-4C54-9415-6EB42E40C47A}" destId="{BB23BBC5-2295-4188-948D-669AC55DE16E}" srcOrd="0" destOrd="0" presId="urn:microsoft.com/office/officeart/2005/8/layout/cycle4"/>
    <dgm:cxn modelId="{EA24CF54-CB52-4F2F-B695-7A37E5623E69}" type="presParOf" srcId="{200AAB4D-9477-4C54-9415-6EB42E40C47A}" destId="{565008ED-7D23-4CC7-A014-59EA577D7E80}" srcOrd="1" destOrd="0" presId="urn:microsoft.com/office/officeart/2005/8/layout/cycle4"/>
    <dgm:cxn modelId="{FBB078B6-BD2E-42BF-A0EE-C0E557C4D65E}" type="presParOf" srcId="{2374EDD3-FC10-491C-8493-05FC82E62645}" destId="{F69BCEC7-F1C6-4513-A366-E91737778044}" srcOrd="2" destOrd="0" presId="urn:microsoft.com/office/officeart/2005/8/layout/cycle4"/>
    <dgm:cxn modelId="{5B4D5DA6-2BAD-43C9-B33F-A53319B844A6}" type="presParOf" srcId="{F69BCEC7-F1C6-4513-A366-E91737778044}" destId="{50DC191F-1931-460F-BA3E-2759EF212924}" srcOrd="0" destOrd="0" presId="urn:microsoft.com/office/officeart/2005/8/layout/cycle4"/>
    <dgm:cxn modelId="{3F4FAA75-9B3A-4C93-B926-CEF90B4D23E1}" type="presParOf" srcId="{F69BCEC7-F1C6-4513-A366-E91737778044}" destId="{69A7E03E-2F36-4F0C-852B-E1B66BD09319}" srcOrd="1" destOrd="0" presId="urn:microsoft.com/office/officeart/2005/8/layout/cycle4"/>
    <dgm:cxn modelId="{A23FA27D-EBD0-4373-8B8C-803868D04A67}" type="presParOf" srcId="{2374EDD3-FC10-491C-8493-05FC82E62645}" destId="{452B5258-A452-4781-9046-CF80C3B0E4E6}" srcOrd="3" destOrd="0" presId="urn:microsoft.com/office/officeart/2005/8/layout/cycle4"/>
    <dgm:cxn modelId="{EF5BE59B-A015-421E-A2E0-A03F1652A1A3}" type="presParOf" srcId="{452B5258-A452-4781-9046-CF80C3B0E4E6}" destId="{8686AA24-1B54-4BCE-BB90-F5BD8DB4FE97}" srcOrd="0" destOrd="0" presId="urn:microsoft.com/office/officeart/2005/8/layout/cycle4"/>
    <dgm:cxn modelId="{294D4D7F-78F7-465F-B352-71884116F7D6}" type="presParOf" srcId="{452B5258-A452-4781-9046-CF80C3B0E4E6}" destId="{C23B8AA5-2901-432F-9A4E-87B0DF669E19}" srcOrd="1" destOrd="0" presId="urn:microsoft.com/office/officeart/2005/8/layout/cycle4"/>
    <dgm:cxn modelId="{BE21D7D9-F61C-4DFB-A903-16F28BE64D8F}" type="presParOf" srcId="{2374EDD3-FC10-491C-8493-05FC82E62645}" destId="{8E1FF6D1-5A1F-4E54-B9C0-33E20BEBBB22}" srcOrd="4" destOrd="0" presId="urn:microsoft.com/office/officeart/2005/8/layout/cycle4"/>
    <dgm:cxn modelId="{B579AC63-E235-4E8E-8E67-CFB7D77A5FE5}" type="presParOf" srcId="{C1356CD1-D817-44BF-BCC9-DE04B09851CF}" destId="{26AD2435-F761-4803-ACB5-791A4005E757}" srcOrd="1" destOrd="0" presId="urn:microsoft.com/office/officeart/2005/8/layout/cycle4"/>
    <dgm:cxn modelId="{6F02500F-403E-4ACE-ACE7-85FF51AC349A}" type="presParOf" srcId="{26AD2435-F761-4803-ACB5-791A4005E757}" destId="{3ACF0A57-6938-4580-9A9C-15D3A0F21010}" srcOrd="0" destOrd="0" presId="urn:microsoft.com/office/officeart/2005/8/layout/cycle4"/>
    <dgm:cxn modelId="{E51B3911-586F-4BFC-A5B4-6BCC88544A8B}" type="presParOf" srcId="{26AD2435-F761-4803-ACB5-791A4005E757}" destId="{3449A328-CC52-4353-A457-ABF2B127EFDA}" srcOrd="1" destOrd="0" presId="urn:microsoft.com/office/officeart/2005/8/layout/cycle4"/>
    <dgm:cxn modelId="{B6557836-7F4B-4422-AF08-F77EE8C6B53E}" type="presParOf" srcId="{26AD2435-F761-4803-ACB5-791A4005E757}" destId="{055E4F98-49A7-4D2E-BF4D-114FECD5E2AD}" srcOrd="2" destOrd="0" presId="urn:microsoft.com/office/officeart/2005/8/layout/cycle4"/>
    <dgm:cxn modelId="{0083B398-1B81-4965-9835-8C870375FD5B}" type="presParOf" srcId="{26AD2435-F761-4803-ACB5-791A4005E757}" destId="{E2211DA3-02A2-419B-9C99-835A77C4156A}" srcOrd="3" destOrd="0" presId="urn:microsoft.com/office/officeart/2005/8/layout/cycle4"/>
    <dgm:cxn modelId="{C8D20C57-8C56-46E0-A61D-BED1B49EEAAF}" type="presParOf" srcId="{26AD2435-F761-4803-ACB5-791A4005E757}" destId="{87152C53-603B-4E4A-A8F3-9DA2BAAA5DDB}" srcOrd="4" destOrd="0" presId="urn:microsoft.com/office/officeart/2005/8/layout/cycle4"/>
    <dgm:cxn modelId="{FFCD3867-BB91-4A7D-82E4-D6C3FBD3C30D}" type="presParOf" srcId="{C1356CD1-D817-44BF-BCC9-DE04B09851CF}" destId="{A92BFFE7-4781-4543-AFC4-FE38D2DC9626}" srcOrd="2" destOrd="0" presId="urn:microsoft.com/office/officeart/2005/8/layout/cycle4"/>
    <dgm:cxn modelId="{B3B6DDE6-C98B-4E27-9AB8-71F3B021FA20}" type="presParOf" srcId="{C1356CD1-D817-44BF-BCC9-DE04B09851CF}" destId="{514450A2-3779-4B8A-A7F4-2E5720C6CDBD}"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F7D068-C429-406A-A4E3-0166C86D186E}" type="doc">
      <dgm:prSet loTypeId="urn:microsoft.com/office/officeart/2005/8/layout/cycle4" loCatId="matrix" qsTypeId="urn:microsoft.com/office/officeart/2005/8/quickstyle/simple1" qsCatId="simple" csTypeId="urn:microsoft.com/office/officeart/2005/8/colors/accent1_2" csCatId="accent1" phldr="1"/>
      <dgm:spPr/>
      <dgm:t>
        <a:bodyPr/>
        <a:lstStyle/>
        <a:p>
          <a:endParaRPr lang="en-US"/>
        </a:p>
      </dgm:t>
    </dgm:pt>
    <dgm:pt modelId="{0EC6C918-B1DA-4CD4-B815-E1F9B4727F8F}">
      <dgm:prSet phldrT="[Text]"/>
      <dgm:spPr>
        <a:solidFill>
          <a:schemeClr val="accent1"/>
        </a:solidFill>
        <a:ln>
          <a:solidFill>
            <a:schemeClr val="bg1">
              <a:lumMod val="75000"/>
            </a:schemeClr>
          </a:solidFill>
        </a:ln>
      </dgm:spPr>
      <dgm:t>
        <a:bodyPr rIns="365760"/>
        <a:lstStyle/>
        <a:p>
          <a:pPr algn="r"/>
          <a:r>
            <a:rPr lang="en-US" dirty="0">
              <a:solidFill>
                <a:schemeClr val="bg1"/>
              </a:solidFill>
            </a:rPr>
            <a:t>Data exploration</a:t>
          </a:r>
        </a:p>
      </dgm:t>
    </dgm:pt>
    <dgm:pt modelId="{0C0E213D-F8AC-4FB7-86EA-D76ABAC4D290}" type="parTrans" cxnId="{354D96A8-74E3-426C-80BE-9565EFA7EA6F}">
      <dgm:prSet/>
      <dgm:spPr/>
      <dgm:t>
        <a:bodyPr/>
        <a:lstStyle/>
        <a:p>
          <a:endParaRPr lang="en-US"/>
        </a:p>
      </dgm:t>
    </dgm:pt>
    <dgm:pt modelId="{981B7A97-5FAA-431C-92A0-962FF7117A76}" type="sibTrans" cxnId="{354D96A8-74E3-426C-80BE-9565EFA7EA6F}">
      <dgm:prSet/>
      <dgm:spPr/>
      <dgm:t>
        <a:bodyPr/>
        <a:lstStyle/>
        <a:p>
          <a:endParaRPr lang="en-US"/>
        </a:p>
      </dgm:t>
    </dgm:pt>
    <dgm:pt modelId="{ACA0318A-9782-46B3-A472-08AB3CDE3AD8}">
      <dgm:prSet phldrT="[Text]" custT="1"/>
      <dgm:spPr>
        <a:noFill/>
        <a:ln w="19050" cap="flat" cmpd="sng" algn="ctr">
          <a:solidFill>
            <a:srgbClr val="50E6FF"/>
          </a:solidFill>
          <a:prstDash val="solid"/>
        </a:ln>
        <a:effectLst/>
      </dgm:spPr>
      <dgm:t>
        <a:bodyPr spcFirstLastPara="0" vert="horz" wrap="square" lIns="182880" tIns="182880" rIns="53340" bIns="53340" numCol="1" spcCol="1270" anchor="t" anchorCtr="0"/>
        <a:lstStyle/>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Find, select, and/or create data</a:t>
          </a:r>
        </a:p>
      </dgm:t>
    </dgm:pt>
    <dgm:pt modelId="{3CBEBB76-7EAC-4F97-AA42-409F30A81C25}" type="sibTrans" cxnId="{7F77E358-AAC7-4A86-A295-D691859F3BA7}">
      <dgm:prSet/>
      <dgm:spPr/>
      <dgm:t>
        <a:bodyPr/>
        <a:lstStyle/>
        <a:p>
          <a:endParaRPr lang="en-US"/>
        </a:p>
      </dgm:t>
    </dgm:pt>
    <dgm:pt modelId="{EDE58447-6458-4058-B2C8-07F11058F026}" type="parTrans" cxnId="{7F77E358-AAC7-4A86-A295-D691859F3BA7}">
      <dgm:prSet/>
      <dgm:spPr/>
      <dgm:t>
        <a:bodyPr/>
        <a:lstStyle/>
        <a:p>
          <a:endParaRPr lang="en-US"/>
        </a:p>
      </dgm:t>
    </dgm:pt>
    <dgm:pt modelId="{6BA2BC78-9853-4614-8D1C-5FC8359B044E}">
      <dgm:prSet custT="1"/>
      <dgm:spPr>
        <a:noFill/>
        <a:ln w="19050" cap="flat" cmpd="sng" algn="ctr">
          <a:solidFill>
            <a:srgbClr val="50E6FF"/>
          </a:solidFill>
          <a:prstDash val="solid"/>
        </a:ln>
        <a:effectLst/>
      </dgm:spPr>
      <dgm:t>
        <a:bodyPr spcFirstLastPara="0" vert="horz" wrap="square" lIns="182880" tIns="182880" rIns="53340" bIns="53340" numCol="1" spcCol="1270" anchor="t" anchorCtr="0"/>
        <a:lstStyle/>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Apply preprocessing</a:t>
          </a:r>
        </a:p>
      </dgm:t>
    </dgm:pt>
    <dgm:pt modelId="{ABADD4C4-7430-4F3D-8324-19ED0FF421D5}" type="sibTrans" cxnId="{84E08C76-6CC2-4F83-B2E2-4F9B2F628945}">
      <dgm:prSet/>
      <dgm:spPr/>
      <dgm:t>
        <a:bodyPr/>
        <a:lstStyle/>
        <a:p>
          <a:endParaRPr lang="en-US"/>
        </a:p>
      </dgm:t>
    </dgm:pt>
    <dgm:pt modelId="{3F07CED8-E68D-4008-B031-D886204D8913}" type="parTrans" cxnId="{84E08C76-6CC2-4F83-B2E2-4F9B2F628945}">
      <dgm:prSet/>
      <dgm:spPr/>
      <dgm:t>
        <a:bodyPr/>
        <a:lstStyle/>
        <a:p>
          <a:endParaRPr lang="en-US"/>
        </a:p>
      </dgm:t>
    </dgm:pt>
    <dgm:pt modelId="{5C095686-A4AA-4582-A177-49D6F0ED2695}">
      <dgm:prSet custT="1"/>
      <dgm:spPr>
        <a:noFill/>
        <a:ln w="19050" cap="flat" cmpd="sng" algn="ctr">
          <a:solidFill>
            <a:srgbClr val="50E6FF"/>
          </a:solidFill>
          <a:prstDash val="solid"/>
        </a:ln>
        <a:effectLst/>
      </dgm:spPr>
      <dgm:t>
        <a:bodyPr spcFirstLastPara="0" vert="horz" wrap="square" lIns="182880" tIns="182880" rIns="53340" bIns="53340" numCol="1" spcCol="1270" anchor="t" anchorCtr="0"/>
        <a:lstStyle/>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Ethical considerations</a:t>
          </a:r>
        </a:p>
      </dgm:t>
    </dgm:pt>
    <dgm:pt modelId="{965805AD-473C-4456-8BDD-21B5A1DBB93F}" type="sibTrans" cxnId="{3EE628BB-B321-44E5-8B49-BFB3DEF39775}">
      <dgm:prSet/>
      <dgm:spPr/>
      <dgm:t>
        <a:bodyPr/>
        <a:lstStyle/>
        <a:p>
          <a:endParaRPr lang="en-US"/>
        </a:p>
      </dgm:t>
    </dgm:pt>
    <dgm:pt modelId="{5B132858-5930-459D-AA92-7F3AB3C90CEB}" type="parTrans" cxnId="{3EE628BB-B321-44E5-8B49-BFB3DEF39775}">
      <dgm:prSet/>
      <dgm:spPr/>
      <dgm:t>
        <a:bodyPr/>
        <a:lstStyle/>
        <a:p>
          <a:endParaRPr lang="en-US"/>
        </a:p>
      </dgm:t>
    </dgm:pt>
    <dgm:pt modelId="{E55E2E71-FC4E-456B-BE21-945131F34030}">
      <dgm:prSet phldrT="[Text]"/>
      <dgm:spPr>
        <a:solidFill>
          <a:schemeClr val="accent6">
            <a:lumMod val="25000"/>
          </a:schemeClr>
        </a:solidFill>
        <a:ln>
          <a:noFill/>
        </a:ln>
      </dgm:spPr>
      <dgm:t>
        <a:bodyPr lIns="365760"/>
        <a:lstStyle/>
        <a:p>
          <a:pPr algn="l"/>
          <a:r>
            <a:rPr lang="en-US" dirty="0">
              <a:solidFill>
                <a:schemeClr val="tx1"/>
              </a:solidFill>
            </a:rPr>
            <a:t>Train model</a:t>
          </a:r>
        </a:p>
      </dgm:t>
    </dgm:pt>
    <dgm:pt modelId="{9A646C52-E2CE-4E33-ACE0-C94D05D1BCE4}" type="sibTrans" cxnId="{579AFFF7-9AA4-468A-A424-BEEF7B2F614B}">
      <dgm:prSet/>
      <dgm:spPr/>
      <dgm:t>
        <a:bodyPr/>
        <a:lstStyle/>
        <a:p>
          <a:endParaRPr lang="en-US"/>
        </a:p>
      </dgm:t>
    </dgm:pt>
    <dgm:pt modelId="{5748B2BB-1E70-4943-A6D5-C231AEA69CA8}" type="parTrans" cxnId="{579AFFF7-9AA4-468A-A424-BEEF7B2F614B}">
      <dgm:prSet/>
      <dgm:spPr/>
      <dgm:t>
        <a:bodyPr/>
        <a:lstStyle/>
        <a:p>
          <a:endParaRPr lang="en-US"/>
        </a:p>
      </dgm:t>
    </dgm:pt>
    <dgm:pt modelId="{1E9CD4DC-743F-4B9D-8D89-1F427D554487}">
      <dgm:prSet phldrT="[Text]" custT="1"/>
      <dgm:spPr>
        <a:noFill/>
        <a:ln w="19050" cap="flat" cmpd="sng" algn="ctr">
          <a:solidFill>
            <a:srgbClr val="50E6FF"/>
          </a:solidFill>
          <a:prstDash val="solid"/>
        </a:ln>
        <a:effectLst/>
      </dgm:spPr>
      <dgm:t>
        <a:bodyPr spcFirstLastPara="0" vert="horz" wrap="square" lIns="182880" tIns="182880" rIns="53340" bIns="53340" numCol="1" spcCol="1270" anchor="t" anchorCtr="0"/>
        <a:lstStyle/>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Apply </a:t>
          </a:r>
          <a:br>
            <a:rPr lang="en-US" sz="1200" kern="1200" dirty="0">
              <a:solidFill>
                <a:srgbClr val="FFFFFF"/>
              </a:solidFill>
              <a:latin typeface="Segoe UI"/>
              <a:ea typeface="Segoe UI" pitchFamily="34" charset="0"/>
              <a:cs typeface="Segoe UI" pitchFamily="34" charset="0"/>
            </a:rPr>
          </a:br>
          <a:r>
            <a:rPr lang="en-US" sz="1200" kern="1200" dirty="0">
              <a:solidFill>
                <a:srgbClr val="FFFFFF"/>
              </a:solidFill>
              <a:latin typeface="Segoe UI"/>
              <a:ea typeface="Segoe UI" pitchFamily="34" charset="0"/>
              <a:cs typeface="Segoe UI" pitchFamily="34" charset="0"/>
            </a:rPr>
            <a:t>learning algorithm</a:t>
          </a:r>
        </a:p>
      </dgm:t>
    </dgm:pt>
    <dgm:pt modelId="{F0DCA57D-F214-40CB-9F11-6D9DDCB0CB5D}" type="sibTrans" cxnId="{3A4D73CD-BBE2-4302-A903-133A10DB336D}">
      <dgm:prSet/>
      <dgm:spPr/>
      <dgm:t>
        <a:bodyPr/>
        <a:lstStyle/>
        <a:p>
          <a:endParaRPr lang="en-US"/>
        </a:p>
      </dgm:t>
    </dgm:pt>
    <dgm:pt modelId="{88E47B0D-F1B8-444F-95CC-01C145723F0F}" type="parTrans" cxnId="{3A4D73CD-BBE2-4302-A903-133A10DB336D}">
      <dgm:prSet/>
      <dgm:spPr/>
      <dgm:t>
        <a:bodyPr/>
        <a:lstStyle/>
        <a:p>
          <a:endParaRPr lang="en-US"/>
        </a:p>
      </dgm:t>
    </dgm:pt>
    <dgm:pt modelId="{E683A72E-7508-4D3C-8D21-5E09E70F75D1}">
      <dgm:prSet custT="1"/>
      <dgm:spPr>
        <a:noFill/>
        <a:ln w="19050" cap="flat" cmpd="sng" algn="ctr">
          <a:solidFill>
            <a:srgbClr val="50E6FF"/>
          </a:solidFill>
          <a:prstDash val="solid"/>
        </a:ln>
        <a:effectLst/>
      </dgm:spPr>
      <dgm:t>
        <a:bodyPr spcFirstLastPara="0" vert="horz" wrap="square" lIns="182880" tIns="182880" rIns="53340" bIns="53340" numCol="1" spcCol="1270" anchor="t" anchorCtr="0"/>
        <a:lstStyle/>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Select </a:t>
          </a:r>
          <a:br>
            <a:rPr lang="en-US" sz="1200" kern="1200" dirty="0">
              <a:solidFill>
                <a:srgbClr val="FFFFFF"/>
              </a:solidFill>
              <a:latin typeface="Segoe UI"/>
              <a:ea typeface="Segoe UI" pitchFamily="34" charset="0"/>
              <a:cs typeface="Segoe UI" pitchFamily="34" charset="0"/>
            </a:rPr>
          </a:br>
          <a:r>
            <a:rPr lang="en-US" sz="1200" kern="1200" dirty="0">
              <a:solidFill>
                <a:srgbClr val="FFFFFF"/>
              </a:solidFill>
              <a:latin typeface="Segoe UI"/>
              <a:ea typeface="Segoe UI" pitchFamily="34" charset="0"/>
              <a:cs typeface="Segoe UI" pitchFamily="34" charset="0"/>
            </a:rPr>
            <a:t>candidate model</a:t>
          </a:r>
        </a:p>
      </dgm:t>
    </dgm:pt>
    <dgm:pt modelId="{3219B3CB-E31E-457C-A2E4-F2C00852B7A5}" type="sibTrans" cxnId="{4EF9A1E3-EB9E-40D7-9C84-E8DADE2EB4A0}">
      <dgm:prSet/>
      <dgm:spPr/>
      <dgm:t>
        <a:bodyPr/>
        <a:lstStyle/>
        <a:p>
          <a:endParaRPr lang="en-US"/>
        </a:p>
      </dgm:t>
    </dgm:pt>
    <dgm:pt modelId="{02C080B4-800E-417A-96E8-2D94393DC1E7}" type="parTrans" cxnId="{4EF9A1E3-EB9E-40D7-9C84-E8DADE2EB4A0}">
      <dgm:prSet/>
      <dgm:spPr/>
      <dgm:t>
        <a:bodyPr/>
        <a:lstStyle/>
        <a:p>
          <a:endParaRPr lang="en-US"/>
        </a:p>
      </dgm:t>
    </dgm:pt>
    <dgm:pt modelId="{5DA9CFC3-A0B7-4851-AADC-A360D403E162}">
      <dgm:prSet phldrT="[Text]"/>
      <dgm:spPr>
        <a:solidFill>
          <a:schemeClr val="accent6">
            <a:lumMod val="25000"/>
          </a:schemeClr>
        </a:solidFill>
        <a:ln>
          <a:solidFill>
            <a:schemeClr val="bg1">
              <a:lumMod val="75000"/>
            </a:schemeClr>
          </a:solidFill>
        </a:ln>
      </dgm:spPr>
      <dgm:t>
        <a:bodyPr lIns="365760"/>
        <a:lstStyle/>
        <a:p>
          <a:pPr algn="l"/>
          <a:r>
            <a:rPr lang="en-US" dirty="0"/>
            <a:t>Test </a:t>
          </a:r>
          <a:br>
            <a:rPr lang="en-US" dirty="0"/>
          </a:br>
          <a:r>
            <a:rPr lang="en-US" dirty="0"/>
            <a:t>model</a:t>
          </a:r>
        </a:p>
      </dgm:t>
    </dgm:pt>
    <dgm:pt modelId="{AFB27FB3-DD51-4370-BA3A-A0692DECF9B0}" type="sibTrans" cxnId="{C9A5C2E4-8D22-4D3A-B9EC-55A2BB7EF4E4}">
      <dgm:prSet/>
      <dgm:spPr/>
      <dgm:t>
        <a:bodyPr/>
        <a:lstStyle/>
        <a:p>
          <a:endParaRPr lang="en-US"/>
        </a:p>
      </dgm:t>
    </dgm:pt>
    <dgm:pt modelId="{7263FD18-ED1A-482A-867F-2B47516B9737}" type="parTrans" cxnId="{C9A5C2E4-8D22-4D3A-B9EC-55A2BB7EF4E4}">
      <dgm:prSet/>
      <dgm:spPr/>
      <dgm:t>
        <a:bodyPr/>
        <a:lstStyle/>
        <a:p>
          <a:endParaRPr lang="en-US"/>
        </a:p>
      </dgm:t>
    </dgm:pt>
    <dgm:pt modelId="{C7F508A9-3E4C-4BA3-B36E-AE072692A689}">
      <dgm:prSet phldrT="[Text]" custT="1"/>
      <dgm:spPr>
        <a:noFill/>
        <a:ln w="19050" cap="flat" cmpd="sng" algn="ctr">
          <a:solidFill>
            <a:srgbClr val="50E6FF"/>
          </a:solidFill>
          <a:prstDash val="solid"/>
        </a:ln>
        <a:effectLst/>
      </dgm:spPr>
      <dgm:t>
        <a:bodyPr spcFirstLastPara="0" vert="horz" wrap="square" lIns="182880" tIns="53340" rIns="53340" bIns="53340" numCol="1" spcCol="1270" anchor="t" anchorCtr="0"/>
        <a:lstStyle/>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Test with </a:t>
          </a:r>
          <a:br>
            <a:rPr lang="en-US" sz="1200" kern="1200" dirty="0">
              <a:solidFill>
                <a:srgbClr val="FFFFFF"/>
              </a:solidFill>
              <a:latin typeface="Segoe UI"/>
              <a:ea typeface="Segoe UI" pitchFamily="34" charset="0"/>
              <a:cs typeface="Segoe UI" pitchFamily="34" charset="0"/>
            </a:rPr>
          </a:br>
          <a:r>
            <a:rPr lang="en-US" sz="1200" kern="1200" dirty="0">
              <a:solidFill>
                <a:srgbClr val="FFFFFF"/>
              </a:solidFill>
              <a:latin typeface="Segoe UI"/>
              <a:ea typeface="Segoe UI" pitchFamily="34" charset="0"/>
              <a:cs typeface="Segoe UI" pitchFamily="34" charset="0"/>
            </a:rPr>
            <a:t>unseen data</a:t>
          </a:r>
        </a:p>
      </dgm:t>
    </dgm:pt>
    <dgm:pt modelId="{F2283369-1B4D-4696-937A-ED144E1007AC}" type="sibTrans" cxnId="{A8D30EEC-BD0F-431B-9F75-2D5F06337481}">
      <dgm:prSet/>
      <dgm:spPr/>
      <dgm:t>
        <a:bodyPr/>
        <a:lstStyle/>
        <a:p>
          <a:endParaRPr lang="en-US"/>
        </a:p>
      </dgm:t>
    </dgm:pt>
    <dgm:pt modelId="{E23841EC-F8C3-4DAA-8706-03D13F18E3C9}" type="parTrans" cxnId="{A8D30EEC-BD0F-431B-9F75-2D5F06337481}">
      <dgm:prSet/>
      <dgm:spPr/>
      <dgm:t>
        <a:bodyPr/>
        <a:lstStyle/>
        <a:p>
          <a:endParaRPr lang="en-US"/>
        </a:p>
      </dgm:t>
    </dgm:pt>
    <dgm:pt modelId="{4F24CB7D-F323-47C2-94C3-91CBF39CF6D6}">
      <dgm:prSet custT="1"/>
      <dgm:spPr>
        <a:noFill/>
        <a:ln w="19050" cap="flat" cmpd="sng" algn="ctr">
          <a:solidFill>
            <a:srgbClr val="50E6FF"/>
          </a:solidFill>
          <a:prstDash val="solid"/>
        </a:ln>
        <a:effectLst/>
      </dgm:spPr>
      <dgm:t>
        <a:bodyPr spcFirstLastPara="0" vert="horz" wrap="square" lIns="182880" tIns="53340" rIns="53340" bIns="53340" numCol="1" spcCol="1270" anchor="t" anchorCtr="0"/>
        <a:lstStyle/>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Select good </a:t>
          </a:r>
          <a:br>
            <a:rPr lang="en-US" sz="1200" kern="1200" dirty="0">
              <a:solidFill>
                <a:srgbClr val="FFFFFF"/>
              </a:solidFill>
              <a:latin typeface="Segoe UI"/>
              <a:ea typeface="Segoe UI" pitchFamily="34" charset="0"/>
              <a:cs typeface="Segoe UI" pitchFamily="34" charset="0"/>
            </a:rPr>
          </a:br>
          <a:r>
            <a:rPr lang="en-US" sz="1200" kern="1200" dirty="0">
              <a:solidFill>
                <a:srgbClr val="FFFFFF"/>
              </a:solidFill>
              <a:latin typeface="Segoe UI"/>
              <a:ea typeface="Segoe UI" pitchFamily="34" charset="0"/>
              <a:cs typeface="Segoe UI" pitchFamily="34" charset="0"/>
            </a:rPr>
            <a:t>enough model</a:t>
          </a:r>
        </a:p>
      </dgm:t>
    </dgm:pt>
    <dgm:pt modelId="{5BEB2981-6B94-493A-AC83-2B5B6FB77B85}" type="sibTrans" cxnId="{6A500C32-A666-43A9-B133-0C3F76B9AAF7}">
      <dgm:prSet/>
      <dgm:spPr/>
      <dgm:t>
        <a:bodyPr/>
        <a:lstStyle/>
        <a:p>
          <a:endParaRPr lang="en-US"/>
        </a:p>
      </dgm:t>
    </dgm:pt>
    <dgm:pt modelId="{B31360F8-1556-4AC5-A1D9-AB01A0C629D5}" type="parTrans" cxnId="{6A500C32-A666-43A9-B133-0C3F76B9AAF7}">
      <dgm:prSet/>
      <dgm:spPr/>
      <dgm:t>
        <a:bodyPr/>
        <a:lstStyle/>
        <a:p>
          <a:endParaRPr lang="en-US"/>
        </a:p>
      </dgm:t>
    </dgm:pt>
    <dgm:pt modelId="{EACAC888-16E2-40AD-A8C3-772ECA77F7E7}">
      <dgm:prSet custT="1"/>
      <dgm:spPr>
        <a:noFill/>
        <a:ln w="19050" cap="flat" cmpd="sng" algn="ctr">
          <a:solidFill>
            <a:srgbClr val="50E6FF"/>
          </a:solidFill>
          <a:prstDash val="solid"/>
        </a:ln>
        <a:effectLst/>
      </dgm:spPr>
      <dgm:t>
        <a:bodyPr spcFirstLastPara="0" vert="horz" wrap="square" lIns="182880" tIns="53340" rIns="53340" bIns="53340" numCol="1" spcCol="1270" anchor="t" anchorCtr="0"/>
        <a:lstStyle/>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Explain ability</a:t>
          </a:r>
          <a:endParaRPr lang="en-US" sz="1400" kern="1200" dirty="0">
            <a:solidFill>
              <a:srgbClr val="FFFFFF"/>
            </a:solidFill>
            <a:latin typeface="Segoe UI"/>
            <a:ea typeface="Segoe UI" pitchFamily="34" charset="0"/>
            <a:cs typeface="Segoe UI" pitchFamily="34" charset="0"/>
          </a:endParaRPr>
        </a:p>
      </dgm:t>
    </dgm:pt>
    <dgm:pt modelId="{E5EE2C61-31F0-43A6-BC5B-C4108C947150}" type="sibTrans" cxnId="{D88B2A32-3554-4DBF-B046-1856A2258549}">
      <dgm:prSet/>
      <dgm:spPr/>
      <dgm:t>
        <a:bodyPr/>
        <a:lstStyle/>
        <a:p>
          <a:endParaRPr lang="en-US"/>
        </a:p>
      </dgm:t>
    </dgm:pt>
    <dgm:pt modelId="{C5FDFC90-F9A2-48B2-91F3-6420F2E5A0CD}" type="parTrans" cxnId="{D88B2A32-3554-4DBF-B046-1856A2258549}">
      <dgm:prSet/>
      <dgm:spPr/>
      <dgm:t>
        <a:bodyPr/>
        <a:lstStyle/>
        <a:p>
          <a:endParaRPr lang="en-US"/>
        </a:p>
      </dgm:t>
    </dgm:pt>
    <dgm:pt modelId="{49CB4A35-FC75-4864-A956-87C3A6776E00}">
      <dgm:prSet phldrT="[Text]"/>
      <dgm:spPr>
        <a:solidFill>
          <a:schemeClr val="accent6">
            <a:lumMod val="25000"/>
          </a:schemeClr>
        </a:solidFill>
        <a:ln>
          <a:solidFill>
            <a:schemeClr val="bg1">
              <a:lumMod val="75000"/>
            </a:schemeClr>
          </a:solidFill>
        </a:ln>
      </dgm:spPr>
      <dgm:t>
        <a:bodyPr rIns="365760"/>
        <a:lstStyle/>
        <a:p>
          <a:pPr algn="r"/>
          <a:r>
            <a:rPr lang="en-US" dirty="0"/>
            <a:t>Deploy model</a:t>
          </a:r>
        </a:p>
      </dgm:t>
    </dgm:pt>
    <dgm:pt modelId="{383233A6-41F7-425B-9E38-97D61467155B}" type="sibTrans" cxnId="{02E93C4E-5EA9-40E3-9421-4CE94E4CB17D}">
      <dgm:prSet/>
      <dgm:spPr/>
      <dgm:t>
        <a:bodyPr/>
        <a:lstStyle/>
        <a:p>
          <a:endParaRPr lang="en-US"/>
        </a:p>
      </dgm:t>
    </dgm:pt>
    <dgm:pt modelId="{0FAE57A4-53BA-46CC-8051-86021201237D}" type="parTrans" cxnId="{02E93C4E-5EA9-40E3-9421-4CE94E4CB17D}">
      <dgm:prSet/>
      <dgm:spPr/>
      <dgm:t>
        <a:bodyPr/>
        <a:lstStyle/>
        <a:p>
          <a:endParaRPr lang="en-US"/>
        </a:p>
      </dgm:t>
    </dgm:pt>
    <dgm:pt modelId="{93A73235-452D-4755-9167-21C6DC05BD96}">
      <dgm:prSet phldrT="[Text]" custT="1"/>
      <dgm:spPr>
        <a:noFill/>
        <a:ln w="19050" cap="flat" cmpd="sng" algn="ctr">
          <a:solidFill>
            <a:srgbClr val="50E6FF"/>
          </a:solidFill>
          <a:prstDash val="solid"/>
        </a:ln>
        <a:effectLst/>
      </dgm:spPr>
      <dgm:t>
        <a:bodyPr spcFirstLastPara="0" vert="horz" wrap="square" lIns="182880" tIns="53340" rIns="53340" bIns="53340" numCol="1" spcCol="1270" anchor="t" anchorCtr="0"/>
        <a:lstStyle/>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Deploy </a:t>
          </a:r>
          <a:br>
            <a:rPr lang="en-US" sz="1200" kern="1200" dirty="0">
              <a:solidFill>
                <a:srgbClr val="FFFFFF"/>
              </a:solidFill>
              <a:latin typeface="Segoe UI"/>
              <a:ea typeface="Segoe UI" pitchFamily="34" charset="0"/>
              <a:cs typeface="Segoe UI" pitchFamily="34" charset="0"/>
            </a:rPr>
          </a:br>
          <a:r>
            <a:rPr lang="en-US" sz="1200" kern="1200" dirty="0">
              <a:solidFill>
                <a:srgbClr val="FFFFFF"/>
              </a:solidFill>
              <a:latin typeface="Segoe UI"/>
              <a:ea typeface="Segoe UI" pitchFamily="34" charset="0"/>
              <a:cs typeface="Segoe UI" pitchFamily="34" charset="0"/>
            </a:rPr>
            <a:t>chosen model</a:t>
          </a:r>
        </a:p>
      </dgm:t>
    </dgm:pt>
    <dgm:pt modelId="{79AB05BB-CB69-4A1D-A9AA-6B0F9175D510}" type="sibTrans" cxnId="{E874C4A7-C0DD-47AC-BD74-5D3988D3161B}">
      <dgm:prSet/>
      <dgm:spPr/>
      <dgm:t>
        <a:bodyPr/>
        <a:lstStyle/>
        <a:p>
          <a:endParaRPr lang="en-US"/>
        </a:p>
      </dgm:t>
    </dgm:pt>
    <dgm:pt modelId="{6FD1930D-FCBE-4E51-8992-22D8C2281C9C}" type="parTrans" cxnId="{E874C4A7-C0DD-47AC-BD74-5D3988D3161B}">
      <dgm:prSet/>
      <dgm:spPr/>
      <dgm:t>
        <a:bodyPr/>
        <a:lstStyle/>
        <a:p>
          <a:endParaRPr lang="en-US"/>
        </a:p>
      </dgm:t>
    </dgm:pt>
    <dgm:pt modelId="{172E24B1-6715-4535-B7FB-6E2C4C0AB41A}">
      <dgm:prSet custT="1"/>
      <dgm:spPr>
        <a:noFill/>
        <a:ln w="19050" cap="flat" cmpd="sng" algn="ctr">
          <a:solidFill>
            <a:srgbClr val="50E6FF"/>
          </a:solidFill>
          <a:prstDash val="solid"/>
        </a:ln>
        <a:effectLst/>
      </dgm:spPr>
      <dgm:t>
        <a:bodyPr spcFirstLastPara="0" vert="horz" wrap="square" lIns="182880" tIns="53340" rIns="53340" bIns="53340" numCol="1" spcCol="1270" anchor="t" anchorCtr="0"/>
        <a:lstStyle/>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Application posts </a:t>
          </a:r>
          <a:br>
            <a:rPr lang="en-US" sz="1200" kern="1200" dirty="0">
              <a:solidFill>
                <a:srgbClr val="FFFFFF"/>
              </a:solidFill>
              <a:latin typeface="Segoe UI"/>
              <a:ea typeface="Segoe UI" pitchFamily="34" charset="0"/>
              <a:cs typeface="Segoe UI" pitchFamily="34" charset="0"/>
            </a:rPr>
          </a:br>
          <a:r>
            <a:rPr lang="en-US" sz="1200" kern="1200" dirty="0">
              <a:solidFill>
                <a:srgbClr val="FFFFFF"/>
              </a:solidFill>
              <a:latin typeface="Segoe UI"/>
              <a:ea typeface="Segoe UI" pitchFamily="34" charset="0"/>
              <a:cs typeface="Segoe UI" pitchFamily="34" charset="0"/>
            </a:rPr>
            <a:t>to API</a:t>
          </a:r>
        </a:p>
      </dgm:t>
    </dgm:pt>
    <dgm:pt modelId="{FF95328E-9768-456D-8CEC-B56AD1253936}" type="sibTrans" cxnId="{BEE286CF-9C9A-426C-B053-E545564FBF63}">
      <dgm:prSet/>
      <dgm:spPr/>
      <dgm:t>
        <a:bodyPr/>
        <a:lstStyle/>
        <a:p>
          <a:endParaRPr lang="en-US"/>
        </a:p>
      </dgm:t>
    </dgm:pt>
    <dgm:pt modelId="{96168450-07A8-47BB-9142-441490F9A112}" type="parTrans" cxnId="{BEE286CF-9C9A-426C-B053-E545564FBF63}">
      <dgm:prSet/>
      <dgm:spPr/>
      <dgm:t>
        <a:bodyPr/>
        <a:lstStyle/>
        <a:p>
          <a:endParaRPr lang="en-US"/>
        </a:p>
      </dgm:t>
    </dgm:pt>
    <dgm:pt modelId="{B03AC2E2-4971-4DFC-A1D6-AE92C3545735}">
      <dgm:prSet custT="1"/>
      <dgm:spPr>
        <a:noFill/>
        <a:ln w="19050" cap="flat" cmpd="sng" algn="ctr">
          <a:solidFill>
            <a:srgbClr val="50E6FF"/>
          </a:solidFill>
          <a:prstDash val="solid"/>
        </a:ln>
        <a:effectLst/>
      </dgm:spPr>
      <dgm:t>
        <a:bodyPr spcFirstLastPara="0" vert="horz" wrap="square" lIns="182880" tIns="53340" rIns="53340" bIns="53340" numCol="1" spcCol="1270" anchor="t" anchorCtr="0"/>
        <a:lstStyle/>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Human oversight</a:t>
          </a:r>
          <a:endParaRPr lang="en-US" sz="1400" kern="1200" dirty="0">
            <a:solidFill>
              <a:srgbClr val="FFFFFF"/>
            </a:solidFill>
            <a:latin typeface="Segoe UI"/>
            <a:ea typeface="Segoe UI" pitchFamily="34" charset="0"/>
            <a:cs typeface="Segoe UI" pitchFamily="34" charset="0"/>
          </a:endParaRPr>
        </a:p>
      </dgm:t>
    </dgm:pt>
    <dgm:pt modelId="{3093B5F7-DFA3-45A9-AFAB-DF525F73B842}" type="sibTrans" cxnId="{2EBA2E85-E589-4C04-A9DE-A2F560754433}">
      <dgm:prSet/>
      <dgm:spPr/>
      <dgm:t>
        <a:bodyPr/>
        <a:lstStyle/>
        <a:p>
          <a:endParaRPr lang="en-US"/>
        </a:p>
      </dgm:t>
    </dgm:pt>
    <dgm:pt modelId="{D05AA4C8-6284-43DD-A8A1-C5AD4EA06D90}" type="parTrans" cxnId="{2EBA2E85-E589-4C04-A9DE-A2F560754433}">
      <dgm:prSet/>
      <dgm:spPr/>
      <dgm:t>
        <a:bodyPr/>
        <a:lstStyle/>
        <a:p>
          <a:endParaRPr lang="en-US"/>
        </a:p>
      </dgm:t>
    </dgm:pt>
    <dgm:pt modelId="{C1356CD1-D817-44BF-BCC9-DE04B09851CF}" type="pres">
      <dgm:prSet presAssocID="{75F7D068-C429-406A-A4E3-0166C86D186E}" presName="cycleMatrixDiagram" presStyleCnt="0">
        <dgm:presLayoutVars>
          <dgm:chMax val="1"/>
          <dgm:dir/>
          <dgm:animLvl val="lvl"/>
          <dgm:resizeHandles val="exact"/>
        </dgm:presLayoutVars>
      </dgm:prSet>
      <dgm:spPr/>
    </dgm:pt>
    <dgm:pt modelId="{2374EDD3-FC10-491C-8493-05FC82E62645}" type="pres">
      <dgm:prSet presAssocID="{75F7D068-C429-406A-A4E3-0166C86D186E}" presName="children" presStyleCnt="0"/>
      <dgm:spPr/>
    </dgm:pt>
    <dgm:pt modelId="{272608FC-F3EB-4F7C-82D3-C0CF869717C5}" type="pres">
      <dgm:prSet presAssocID="{75F7D068-C429-406A-A4E3-0166C86D186E}" presName="child1group" presStyleCnt="0"/>
      <dgm:spPr/>
    </dgm:pt>
    <dgm:pt modelId="{68BBFF91-AE0A-49A1-AEB9-363510D7FD39}" type="pres">
      <dgm:prSet presAssocID="{75F7D068-C429-406A-A4E3-0166C86D186E}" presName="child1" presStyleLbl="bgAcc1" presStyleIdx="0" presStyleCnt="4" custLinFactNeighborX="-1272"/>
      <dgm:spPr>
        <a:xfrm>
          <a:off x="477328" y="0"/>
          <a:ext cx="2676821" cy="1733973"/>
        </a:xfrm>
        <a:prstGeom prst="roundRect">
          <a:avLst>
            <a:gd name="adj" fmla="val 10000"/>
          </a:avLst>
        </a:prstGeom>
      </dgm:spPr>
    </dgm:pt>
    <dgm:pt modelId="{B2AA7553-D5E1-4402-BAB4-0CB963847FD6}" type="pres">
      <dgm:prSet presAssocID="{75F7D068-C429-406A-A4E3-0166C86D186E}" presName="child1Text" presStyleLbl="bgAcc1" presStyleIdx="0" presStyleCnt="4">
        <dgm:presLayoutVars>
          <dgm:bulletEnabled val="1"/>
        </dgm:presLayoutVars>
      </dgm:prSet>
      <dgm:spPr/>
    </dgm:pt>
    <dgm:pt modelId="{200AAB4D-9477-4C54-9415-6EB42E40C47A}" type="pres">
      <dgm:prSet presAssocID="{75F7D068-C429-406A-A4E3-0166C86D186E}" presName="child2group" presStyleCnt="0"/>
      <dgm:spPr/>
    </dgm:pt>
    <dgm:pt modelId="{BB23BBC5-2295-4188-948D-669AC55DE16E}" type="pres">
      <dgm:prSet presAssocID="{75F7D068-C429-406A-A4E3-0166C86D186E}" presName="child2" presStyleLbl="bgAcc1" presStyleIdx="1" presStyleCnt="4"/>
      <dgm:spPr>
        <a:xfrm>
          <a:off x="4909312" y="0"/>
          <a:ext cx="2676821" cy="1733973"/>
        </a:xfrm>
        <a:prstGeom prst="roundRect">
          <a:avLst>
            <a:gd name="adj" fmla="val 10000"/>
          </a:avLst>
        </a:prstGeom>
      </dgm:spPr>
    </dgm:pt>
    <dgm:pt modelId="{565008ED-7D23-4CC7-A014-59EA577D7E80}" type="pres">
      <dgm:prSet presAssocID="{75F7D068-C429-406A-A4E3-0166C86D186E}" presName="child2Text" presStyleLbl="bgAcc1" presStyleIdx="1" presStyleCnt="4">
        <dgm:presLayoutVars>
          <dgm:bulletEnabled val="1"/>
        </dgm:presLayoutVars>
      </dgm:prSet>
      <dgm:spPr/>
    </dgm:pt>
    <dgm:pt modelId="{F69BCEC7-F1C6-4513-A366-E91737778044}" type="pres">
      <dgm:prSet presAssocID="{75F7D068-C429-406A-A4E3-0166C86D186E}" presName="child3group" presStyleCnt="0"/>
      <dgm:spPr/>
    </dgm:pt>
    <dgm:pt modelId="{50DC191F-1931-460F-BA3E-2759EF212924}" type="pres">
      <dgm:prSet presAssocID="{75F7D068-C429-406A-A4E3-0166C86D186E}" presName="child3" presStyleLbl="bgAcc1" presStyleIdx="2" presStyleCnt="4" custLinFactNeighborX="3828"/>
      <dgm:spPr>
        <a:xfrm>
          <a:off x="5011780" y="3684693"/>
          <a:ext cx="2676821" cy="1733973"/>
        </a:xfrm>
        <a:prstGeom prst="roundRect">
          <a:avLst>
            <a:gd name="adj" fmla="val 10000"/>
          </a:avLst>
        </a:prstGeom>
      </dgm:spPr>
    </dgm:pt>
    <dgm:pt modelId="{69A7E03E-2F36-4F0C-852B-E1B66BD09319}" type="pres">
      <dgm:prSet presAssocID="{75F7D068-C429-406A-A4E3-0166C86D186E}" presName="child3Text" presStyleLbl="bgAcc1" presStyleIdx="2" presStyleCnt="4">
        <dgm:presLayoutVars>
          <dgm:bulletEnabled val="1"/>
        </dgm:presLayoutVars>
      </dgm:prSet>
      <dgm:spPr/>
    </dgm:pt>
    <dgm:pt modelId="{452B5258-A452-4781-9046-CF80C3B0E4E6}" type="pres">
      <dgm:prSet presAssocID="{75F7D068-C429-406A-A4E3-0166C86D186E}" presName="child4group" presStyleCnt="0"/>
      <dgm:spPr/>
    </dgm:pt>
    <dgm:pt modelId="{8686AA24-1B54-4BCE-BB90-F5BD8DB4FE97}" type="pres">
      <dgm:prSet presAssocID="{75F7D068-C429-406A-A4E3-0166C86D186E}" presName="child4" presStyleLbl="bgAcc1" presStyleIdx="3" presStyleCnt="4"/>
      <dgm:spPr>
        <a:xfrm>
          <a:off x="541866" y="3684693"/>
          <a:ext cx="2676821" cy="1733973"/>
        </a:xfrm>
        <a:prstGeom prst="roundRect">
          <a:avLst>
            <a:gd name="adj" fmla="val 10000"/>
          </a:avLst>
        </a:prstGeom>
      </dgm:spPr>
    </dgm:pt>
    <dgm:pt modelId="{C23B8AA5-2901-432F-9A4E-87B0DF669E19}" type="pres">
      <dgm:prSet presAssocID="{75F7D068-C429-406A-A4E3-0166C86D186E}" presName="child4Text" presStyleLbl="bgAcc1" presStyleIdx="3" presStyleCnt="4">
        <dgm:presLayoutVars>
          <dgm:bulletEnabled val="1"/>
        </dgm:presLayoutVars>
      </dgm:prSet>
      <dgm:spPr/>
    </dgm:pt>
    <dgm:pt modelId="{8E1FF6D1-5A1F-4E54-B9C0-33E20BEBBB22}" type="pres">
      <dgm:prSet presAssocID="{75F7D068-C429-406A-A4E3-0166C86D186E}" presName="childPlaceholder" presStyleCnt="0"/>
      <dgm:spPr/>
    </dgm:pt>
    <dgm:pt modelId="{26AD2435-F761-4803-ACB5-791A4005E757}" type="pres">
      <dgm:prSet presAssocID="{75F7D068-C429-406A-A4E3-0166C86D186E}" presName="circle" presStyleCnt="0"/>
      <dgm:spPr/>
    </dgm:pt>
    <dgm:pt modelId="{3ACF0A57-6938-4580-9A9C-15D3A0F21010}" type="pres">
      <dgm:prSet presAssocID="{75F7D068-C429-406A-A4E3-0166C86D186E}" presName="quadrant1" presStyleLbl="node1" presStyleIdx="0" presStyleCnt="4">
        <dgm:presLayoutVars>
          <dgm:chMax val="1"/>
          <dgm:bulletEnabled val="1"/>
        </dgm:presLayoutVars>
      </dgm:prSet>
      <dgm:spPr/>
    </dgm:pt>
    <dgm:pt modelId="{3449A328-CC52-4353-A457-ABF2B127EFDA}" type="pres">
      <dgm:prSet presAssocID="{75F7D068-C429-406A-A4E3-0166C86D186E}" presName="quadrant2" presStyleLbl="node1" presStyleIdx="1" presStyleCnt="4">
        <dgm:presLayoutVars>
          <dgm:chMax val="1"/>
          <dgm:bulletEnabled val="1"/>
        </dgm:presLayoutVars>
      </dgm:prSet>
      <dgm:spPr/>
    </dgm:pt>
    <dgm:pt modelId="{055E4F98-49A7-4D2E-BF4D-114FECD5E2AD}" type="pres">
      <dgm:prSet presAssocID="{75F7D068-C429-406A-A4E3-0166C86D186E}" presName="quadrant3" presStyleLbl="node1" presStyleIdx="2" presStyleCnt="4">
        <dgm:presLayoutVars>
          <dgm:chMax val="1"/>
          <dgm:bulletEnabled val="1"/>
        </dgm:presLayoutVars>
      </dgm:prSet>
      <dgm:spPr/>
    </dgm:pt>
    <dgm:pt modelId="{E2211DA3-02A2-419B-9C99-835A77C4156A}" type="pres">
      <dgm:prSet presAssocID="{75F7D068-C429-406A-A4E3-0166C86D186E}" presName="quadrant4" presStyleLbl="node1" presStyleIdx="3" presStyleCnt="4">
        <dgm:presLayoutVars>
          <dgm:chMax val="1"/>
          <dgm:bulletEnabled val="1"/>
        </dgm:presLayoutVars>
      </dgm:prSet>
      <dgm:spPr/>
    </dgm:pt>
    <dgm:pt modelId="{87152C53-603B-4E4A-A8F3-9DA2BAAA5DDB}" type="pres">
      <dgm:prSet presAssocID="{75F7D068-C429-406A-A4E3-0166C86D186E}" presName="quadrantPlaceholder" presStyleCnt="0"/>
      <dgm:spPr/>
    </dgm:pt>
    <dgm:pt modelId="{A92BFFE7-4781-4543-AFC4-FE38D2DC9626}" type="pres">
      <dgm:prSet presAssocID="{75F7D068-C429-406A-A4E3-0166C86D186E}" presName="center1" presStyleLbl="fgShp" presStyleIdx="0" presStyleCnt="2"/>
      <dgm:spPr>
        <a:solidFill>
          <a:schemeClr val="tx1"/>
        </a:solidFill>
        <a:ln>
          <a:noFill/>
        </a:ln>
      </dgm:spPr>
    </dgm:pt>
    <dgm:pt modelId="{514450A2-3779-4B8A-A7F4-2E5720C6CDBD}" type="pres">
      <dgm:prSet presAssocID="{75F7D068-C429-406A-A4E3-0166C86D186E}" presName="center2" presStyleLbl="fgShp" presStyleIdx="1" presStyleCnt="2"/>
      <dgm:spPr>
        <a:solidFill>
          <a:schemeClr val="tx1"/>
        </a:solidFill>
        <a:ln>
          <a:noFill/>
        </a:ln>
      </dgm:spPr>
    </dgm:pt>
  </dgm:ptLst>
  <dgm:cxnLst>
    <dgm:cxn modelId="{8A19ED01-4963-4596-A4BB-457F030DC918}" type="presOf" srcId="{1E9CD4DC-743F-4B9D-8D89-1F427D554487}" destId="{BB23BBC5-2295-4188-948D-669AC55DE16E}" srcOrd="0" destOrd="0" presId="urn:microsoft.com/office/officeart/2005/8/layout/cycle4"/>
    <dgm:cxn modelId="{925B7A16-0725-4173-81AB-63A101C42379}" type="presOf" srcId="{E683A72E-7508-4D3C-8D21-5E09E70F75D1}" destId="{BB23BBC5-2295-4188-948D-669AC55DE16E}" srcOrd="0" destOrd="1" presId="urn:microsoft.com/office/officeart/2005/8/layout/cycle4"/>
    <dgm:cxn modelId="{6437B21D-D53B-46BA-BC75-A3703A6C6250}" type="presOf" srcId="{ACA0318A-9782-46B3-A472-08AB3CDE3AD8}" destId="{68BBFF91-AE0A-49A1-AEB9-363510D7FD39}" srcOrd="0" destOrd="0" presId="urn:microsoft.com/office/officeart/2005/8/layout/cycle4"/>
    <dgm:cxn modelId="{B2EBD629-F4D4-4F70-9199-8E62FB65468B}" type="presOf" srcId="{C7F508A9-3E4C-4BA3-B36E-AE072692A689}" destId="{50DC191F-1931-460F-BA3E-2759EF212924}" srcOrd="0" destOrd="0" presId="urn:microsoft.com/office/officeart/2005/8/layout/cycle4"/>
    <dgm:cxn modelId="{3B274C30-E892-42CD-87DC-837070E953A5}" type="presOf" srcId="{93A73235-452D-4755-9167-21C6DC05BD96}" destId="{C23B8AA5-2901-432F-9A4E-87B0DF669E19}" srcOrd="1" destOrd="0" presId="urn:microsoft.com/office/officeart/2005/8/layout/cycle4"/>
    <dgm:cxn modelId="{6A500C32-A666-43A9-B133-0C3F76B9AAF7}" srcId="{5DA9CFC3-A0B7-4851-AADC-A360D403E162}" destId="{4F24CB7D-F323-47C2-94C3-91CBF39CF6D6}" srcOrd="1" destOrd="0" parTransId="{B31360F8-1556-4AC5-A1D9-AB01A0C629D5}" sibTransId="{5BEB2981-6B94-493A-AC83-2B5B6FB77B85}"/>
    <dgm:cxn modelId="{D88B2A32-3554-4DBF-B046-1856A2258549}" srcId="{5DA9CFC3-A0B7-4851-AADC-A360D403E162}" destId="{EACAC888-16E2-40AD-A8C3-772ECA77F7E7}" srcOrd="2" destOrd="0" parTransId="{C5FDFC90-F9A2-48B2-91F3-6420F2E5A0CD}" sibTransId="{E5EE2C61-31F0-43A6-BC5B-C4108C947150}"/>
    <dgm:cxn modelId="{BE176932-B6D1-4B7F-9CA3-A6287C08EF38}" type="presOf" srcId="{93A73235-452D-4755-9167-21C6DC05BD96}" destId="{8686AA24-1B54-4BCE-BB90-F5BD8DB4FE97}" srcOrd="0" destOrd="0" presId="urn:microsoft.com/office/officeart/2005/8/layout/cycle4"/>
    <dgm:cxn modelId="{6EC27D32-9DE4-4F5B-8AFA-7964295E1BAD}" type="presOf" srcId="{4F24CB7D-F323-47C2-94C3-91CBF39CF6D6}" destId="{69A7E03E-2F36-4F0C-852B-E1B66BD09319}" srcOrd="1" destOrd="1" presId="urn:microsoft.com/office/officeart/2005/8/layout/cycle4"/>
    <dgm:cxn modelId="{D2DCA937-71AD-4651-9C2C-CD466EE1170B}" type="presOf" srcId="{EACAC888-16E2-40AD-A8C3-772ECA77F7E7}" destId="{69A7E03E-2F36-4F0C-852B-E1B66BD09319}" srcOrd="1" destOrd="2" presId="urn:microsoft.com/office/officeart/2005/8/layout/cycle4"/>
    <dgm:cxn modelId="{BE396C40-E515-4C28-BE44-4BDBA73C1718}" type="presOf" srcId="{75F7D068-C429-406A-A4E3-0166C86D186E}" destId="{C1356CD1-D817-44BF-BCC9-DE04B09851CF}" srcOrd="0" destOrd="0" presId="urn:microsoft.com/office/officeart/2005/8/layout/cycle4"/>
    <dgm:cxn modelId="{F4B6C06C-7378-462D-B61A-AAB7F8B27A36}" type="presOf" srcId="{172E24B1-6715-4535-B7FB-6E2C4C0AB41A}" destId="{8686AA24-1B54-4BCE-BB90-F5BD8DB4FE97}" srcOrd="0" destOrd="1" presId="urn:microsoft.com/office/officeart/2005/8/layout/cycle4"/>
    <dgm:cxn modelId="{02E93C4E-5EA9-40E3-9421-4CE94E4CB17D}" srcId="{75F7D068-C429-406A-A4E3-0166C86D186E}" destId="{49CB4A35-FC75-4864-A956-87C3A6776E00}" srcOrd="3" destOrd="0" parTransId="{0FAE57A4-53BA-46CC-8051-86021201237D}" sibTransId="{383233A6-41F7-425B-9E38-97D61467155B}"/>
    <dgm:cxn modelId="{D40CD152-805F-4790-8BCE-41B0B0C42A2A}" type="presOf" srcId="{5C095686-A4AA-4582-A177-49D6F0ED2695}" destId="{68BBFF91-AE0A-49A1-AEB9-363510D7FD39}" srcOrd="0" destOrd="2" presId="urn:microsoft.com/office/officeart/2005/8/layout/cycle4"/>
    <dgm:cxn modelId="{84E08C76-6CC2-4F83-B2E2-4F9B2F628945}" srcId="{0EC6C918-B1DA-4CD4-B815-E1F9B4727F8F}" destId="{6BA2BC78-9853-4614-8D1C-5FC8359B044E}" srcOrd="1" destOrd="0" parTransId="{3F07CED8-E68D-4008-B031-D886204D8913}" sibTransId="{ABADD4C4-7430-4F3D-8324-19ED0FF421D5}"/>
    <dgm:cxn modelId="{7F77E358-AAC7-4A86-A295-D691859F3BA7}" srcId="{0EC6C918-B1DA-4CD4-B815-E1F9B4727F8F}" destId="{ACA0318A-9782-46B3-A472-08AB3CDE3AD8}" srcOrd="0" destOrd="0" parTransId="{EDE58447-6458-4058-B2C8-07F11058F026}" sibTransId="{3CBEBB76-7EAC-4F97-AA42-409F30A81C25}"/>
    <dgm:cxn modelId="{19CDE658-6FE8-4DA4-9E73-BEBC2F66DA2C}" type="presOf" srcId="{EACAC888-16E2-40AD-A8C3-772ECA77F7E7}" destId="{50DC191F-1931-460F-BA3E-2759EF212924}" srcOrd="0" destOrd="2" presId="urn:microsoft.com/office/officeart/2005/8/layout/cycle4"/>
    <dgm:cxn modelId="{2EBA2E85-E589-4C04-A9DE-A2F560754433}" srcId="{49CB4A35-FC75-4864-A956-87C3A6776E00}" destId="{B03AC2E2-4971-4DFC-A1D6-AE92C3545735}" srcOrd="2" destOrd="0" parTransId="{D05AA4C8-6284-43DD-A8A1-C5AD4EA06D90}" sibTransId="{3093B5F7-DFA3-45A9-AFAB-DF525F73B842}"/>
    <dgm:cxn modelId="{C287398F-72A2-40BA-9A01-5BD4273D2034}" type="presOf" srcId="{ACA0318A-9782-46B3-A472-08AB3CDE3AD8}" destId="{B2AA7553-D5E1-4402-BAB4-0CB963847FD6}" srcOrd="1" destOrd="0" presId="urn:microsoft.com/office/officeart/2005/8/layout/cycle4"/>
    <dgm:cxn modelId="{6CFFA394-CD0F-4BC4-A5B3-9FBC49BA3AAA}" type="presOf" srcId="{6BA2BC78-9853-4614-8D1C-5FC8359B044E}" destId="{B2AA7553-D5E1-4402-BAB4-0CB963847FD6}" srcOrd="1" destOrd="1" presId="urn:microsoft.com/office/officeart/2005/8/layout/cycle4"/>
    <dgm:cxn modelId="{B9F65497-6F4D-4B72-BEF1-D6A4BA83E9F2}" type="presOf" srcId="{1E9CD4DC-743F-4B9D-8D89-1F427D554487}" destId="{565008ED-7D23-4CC7-A014-59EA577D7E80}" srcOrd="1" destOrd="0" presId="urn:microsoft.com/office/officeart/2005/8/layout/cycle4"/>
    <dgm:cxn modelId="{3DC3C29E-F95E-46E8-9525-D9876B9ED6A4}" type="presOf" srcId="{B03AC2E2-4971-4DFC-A1D6-AE92C3545735}" destId="{C23B8AA5-2901-432F-9A4E-87B0DF669E19}" srcOrd="1" destOrd="2" presId="urn:microsoft.com/office/officeart/2005/8/layout/cycle4"/>
    <dgm:cxn modelId="{E327EE9F-DDBF-4255-B0BE-2BE44965687A}" type="presOf" srcId="{E683A72E-7508-4D3C-8D21-5E09E70F75D1}" destId="{565008ED-7D23-4CC7-A014-59EA577D7E80}" srcOrd="1" destOrd="1" presId="urn:microsoft.com/office/officeart/2005/8/layout/cycle4"/>
    <dgm:cxn modelId="{E874C4A7-C0DD-47AC-BD74-5D3988D3161B}" srcId="{49CB4A35-FC75-4864-A956-87C3A6776E00}" destId="{93A73235-452D-4755-9167-21C6DC05BD96}" srcOrd="0" destOrd="0" parTransId="{6FD1930D-FCBE-4E51-8992-22D8C2281C9C}" sibTransId="{79AB05BB-CB69-4A1D-A9AA-6B0F9175D510}"/>
    <dgm:cxn modelId="{354D96A8-74E3-426C-80BE-9565EFA7EA6F}" srcId="{75F7D068-C429-406A-A4E3-0166C86D186E}" destId="{0EC6C918-B1DA-4CD4-B815-E1F9B4727F8F}" srcOrd="0" destOrd="0" parTransId="{0C0E213D-F8AC-4FB7-86EA-D76ABAC4D290}" sibTransId="{981B7A97-5FAA-431C-92A0-962FF7117A76}"/>
    <dgm:cxn modelId="{E77863BA-DFD6-4555-B32F-F4201AABF85A}" type="presOf" srcId="{5DA9CFC3-A0B7-4851-AADC-A360D403E162}" destId="{055E4F98-49A7-4D2E-BF4D-114FECD5E2AD}" srcOrd="0" destOrd="0" presId="urn:microsoft.com/office/officeart/2005/8/layout/cycle4"/>
    <dgm:cxn modelId="{3EE628BB-B321-44E5-8B49-BFB3DEF39775}" srcId="{0EC6C918-B1DA-4CD4-B815-E1F9B4727F8F}" destId="{5C095686-A4AA-4582-A177-49D6F0ED2695}" srcOrd="2" destOrd="0" parTransId="{5B132858-5930-459D-AA92-7F3AB3C90CEB}" sibTransId="{965805AD-473C-4456-8BDD-21B5A1DBB93F}"/>
    <dgm:cxn modelId="{AC38D9BB-4FF7-4476-9780-1E7BB3EB37A3}" type="presOf" srcId="{B03AC2E2-4971-4DFC-A1D6-AE92C3545735}" destId="{8686AA24-1B54-4BCE-BB90-F5BD8DB4FE97}" srcOrd="0" destOrd="2" presId="urn:microsoft.com/office/officeart/2005/8/layout/cycle4"/>
    <dgm:cxn modelId="{3A4D73CD-BBE2-4302-A903-133A10DB336D}" srcId="{E55E2E71-FC4E-456B-BE21-945131F34030}" destId="{1E9CD4DC-743F-4B9D-8D89-1F427D554487}" srcOrd="0" destOrd="0" parTransId="{88E47B0D-F1B8-444F-95CC-01C145723F0F}" sibTransId="{F0DCA57D-F214-40CB-9F11-6D9DDCB0CB5D}"/>
    <dgm:cxn modelId="{BEE286CF-9C9A-426C-B053-E545564FBF63}" srcId="{49CB4A35-FC75-4864-A956-87C3A6776E00}" destId="{172E24B1-6715-4535-B7FB-6E2C4C0AB41A}" srcOrd="1" destOrd="0" parTransId="{96168450-07A8-47BB-9142-441490F9A112}" sibTransId="{FF95328E-9768-456D-8CEC-B56AD1253936}"/>
    <dgm:cxn modelId="{E72DB5CF-8966-4CE6-A987-828A6C7A4B7B}" type="presOf" srcId="{C7F508A9-3E4C-4BA3-B36E-AE072692A689}" destId="{69A7E03E-2F36-4F0C-852B-E1B66BD09319}" srcOrd="1" destOrd="0" presId="urn:microsoft.com/office/officeart/2005/8/layout/cycle4"/>
    <dgm:cxn modelId="{959FB3D0-7AC0-48F2-A8F8-FC167FD3641B}" type="presOf" srcId="{6BA2BC78-9853-4614-8D1C-5FC8359B044E}" destId="{68BBFF91-AE0A-49A1-AEB9-363510D7FD39}" srcOrd="0" destOrd="1" presId="urn:microsoft.com/office/officeart/2005/8/layout/cycle4"/>
    <dgm:cxn modelId="{4EF9A1E3-EB9E-40D7-9C84-E8DADE2EB4A0}" srcId="{E55E2E71-FC4E-456B-BE21-945131F34030}" destId="{E683A72E-7508-4D3C-8D21-5E09E70F75D1}" srcOrd="1" destOrd="0" parTransId="{02C080B4-800E-417A-96E8-2D94393DC1E7}" sibTransId="{3219B3CB-E31E-457C-A2E4-F2C00852B7A5}"/>
    <dgm:cxn modelId="{C9A5C2E4-8D22-4D3A-B9EC-55A2BB7EF4E4}" srcId="{75F7D068-C429-406A-A4E3-0166C86D186E}" destId="{5DA9CFC3-A0B7-4851-AADC-A360D403E162}" srcOrd="2" destOrd="0" parTransId="{7263FD18-ED1A-482A-867F-2B47516B9737}" sibTransId="{AFB27FB3-DD51-4370-BA3A-A0692DECF9B0}"/>
    <dgm:cxn modelId="{638C92EA-B569-4960-A625-0E4FFD566AFD}" type="presOf" srcId="{49CB4A35-FC75-4864-A956-87C3A6776E00}" destId="{E2211DA3-02A2-419B-9C99-835A77C4156A}" srcOrd="0" destOrd="0" presId="urn:microsoft.com/office/officeart/2005/8/layout/cycle4"/>
    <dgm:cxn modelId="{A8D30EEC-BD0F-431B-9F75-2D5F06337481}" srcId="{5DA9CFC3-A0B7-4851-AADC-A360D403E162}" destId="{C7F508A9-3E4C-4BA3-B36E-AE072692A689}" srcOrd="0" destOrd="0" parTransId="{E23841EC-F8C3-4DAA-8706-03D13F18E3C9}" sibTransId="{F2283369-1B4D-4696-937A-ED144E1007AC}"/>
    <dgm:cxn modelId="{8F0BC8EC-8060-4624-A54A-A5C0B84E9E76}" type="presOf" srcId="{5C095686-A4AA-4582-A177-49D6F0ED2695}" destId="{B2AA7553-D5E1-4402-BAB4-0CB963847FD6}" srcOrd="1" destOrd="2" presId="urn:microsoft.com/office/officeart/2005/8/layout/cycle4"/>
    <dgm:cxn modelId="{8EF220F0-030F-4F8D-A373-FC8473F8BB09}" type="presOf" srcId="{172E24B1-6715-4535-B7FB-6E2C4C0AB41A}" destId="{C23B8AA5-2901-432F-9A4E-87B0DF669E19}" srcOrd="1" destOrd="1" presId="urn:microsoft.com/office/officeart/2005/8/layout/cycle4"/>
    <dgm:cxn modelId="{2B70F3F0-02E6-4984-AA92-670FD00ECA69}" type="presOf" srcId="{0EC6C918-B1DA-4CD4-B815-E1F9B4727F8F}" destId="{3ACF0A57-6938-4580-9A9C-15D3A0F21010}" srcOrd="0" destOrd="0" presId="urn:microsoft.com/office/officeart/2005/8/layout/cycle4"/>
    <dgm:cxn modelId="{579AFFF7-9AA4-468A-A424-BEEF7B2F614B}" srcId="{75F7D068-C429-406A-A4E3-0166C86D186E}" destId="{E55E2E71-FC4E-456B-BE21-945131F34030}" srcOrd="1" destOrd="0" parTransId="{5748B2BB-1E70-4943-A6D5-C231AEA69CA8}" sibTransId="{9A646C52-E2CE-4E33-ACE0-C94D05D1BCE4}"/>
    <dgm:cxn modelId="{CBB0E0F9-923C-468C-92AC-6C9E53539C2C}" type="presOf" srcId="{4F24CB7D-F323-47C2-94C3-91CBF39CF6D6}" destId="{50DC191F-1931-460F-BA3E-2759EF212924}" srcOrd="0" destOrd="1" presId="urn:microsoft.com/office/officeart/2005/8/layout/cycle4"/>
    <dgm:cxn modelId="{B6A446FD-F3A4-4AF8-862E-42D40DB6970D}" type="presOf" srcId="{E55E2E71-FC4E-456B-BE21-945131F34030}" destId="{3449A328-CC52-4353-A457-ABF2B127EFDA}" srcOrd="0" destOrd="0" presId="urn:microsoft.com/office/officeart/2005/8/layout/cycle4"/>
    <dgm:cxn modelId="{24D31F76-FCE5-4E7B-A951-577F082E34E7}" type="presParOf" srcId="{C1356CD1-D817-44BF-BCC9-DE04B09851CF}" destId="{2374EDD3-FC10-491C-8493-05FC82E62645}" srcOrd="0" destOrd="0" presId="urn:microsoft.com/office/officeart/2005/8/layout/cycle4"/>
    <dgm:cxn modelId="{8999682B-8BE8-4BE1-A04F-0040FBD5735C}" type="presParOf" srcId="{2374EDD3-FC10-491C-8493-05FC82E62645}" destId="{272608FC-F3EB-4F7C-82D3-C0CF869717C5}" srcOrd="0" destOrd="0" presId="urn:microsoft.com/office/officeart/2005/8/layout/cycle4"/>
    <dgm:cxn modelId="{E17CF90C-B14D-452A-9459-055F954FC138}" type="presParOf" srcId="{272608FC-F3EB-4F7C-82D3-C0CF869717C5}" destId="{68BBFF91-AE0A-49A1-AEB9-363510D7FD39}" srcOrd="0" destOrd="0" presId="urn:microsoft.com/office/officeart/2005/8/layout/cycle4"/>
    <dgm:cxn modelId="{AD2BD107-95C4-4FEF-93D7-2F11A8FFBB44}" type="presParOf" srcId="{272608FC-F3EB-4F7C-82D3-C0CF869717C5}" destId="{B2AA7553-D5E1-4402-BAB4-0CB963847FD6}" srcOrd="1" destOrd="0" presId="urn:microsoft.com/office/officeart/2005/8/layout/cycle4"/>
    <dgm:cxn modelId="{0B7CE17D-7514-416A-8A6C-58B231BD25E3}" type="presParOf" srcId="{2374EDD3-FC10-491C-8493-05FC82E62645}" destId="{200AAB4D-9477-4C54-9415-6EB42E40C47A}" srcOrd="1" destOrd="0" presId="urn:microsoft.com/office/officeart/2005/8/layout/cycle4"/>
    <dgm:cxn modelId="{0A3A5E65-E0CC-4531-A4F6-4086D4C789EC}" type="presParOf" srcId="{200AAB4D-9477-4C54-9415-6EB42E40C47A}" destId="{BB23BBC5-2295-4188-948D-669AC55DE16E}" srcOrd="0" destOrd="0" presId="urn:microsoft.com/office/officeart/2005/8/layout/cycle4"/>
    <dgm:cxn modelId="{EA24CF54-CB52-4F2F-B695-7A37E5623E69}" type="presParOf" srcId="{200AAB4D-9477-4C54-9415-6EB42E40C47A}" destId="{565008ED-7D23-4CC7-A014-59EA577D7E80}" srcOrd="1" destOrd="0" presId="urn:microsoft.com/office/officeart/2005/8/layout/cycle4"/>
    <dgm:cxn modelId="{FBB078B6-BD2E-42BF-A0EE-C0E557C4D65E}" type="presParOf" srcId="{2374EDD3-FC10-491C-8493-05FC82E62645}" destId="{F69BCEC7-F1C6-4513-A366-E91737778044}" srcOrd="2" destOrd="0" presId="urn:microsoft.com/office/officeart/2005/8/layout/cycle4"/>
    <dgm:cxn modelId="{5B4D5DA6-2BAD-43C9-B33F-A53319B844A6}" type="presParOf" srcId="{F69BCEC7-F1C6-4513-A366-E91737778044}" destId="{50DC191F-1931-460F-BA3E-2759EF212924}" srcOrd="0" destOrd="0" presId="urn:microsoft.com/office/officeart/2005/8/layout/cycle4"/>
    <dgm:cxn modelId="{3F4FAA75-9B3A-4C93-B926-CEF90B4D23E1}" type="presParOf" srcId="{F69BCEC7-F1C6-4513-A366-E91737778044}" destId="{69A7E03E-2F36-4F0C-852B-E1B66BD09319}" srcOrd="1" destOrd="0" presId="urn:microsoft.com/office/officeart/2005/8/layout/cycle4"/>
    <dgm:cxn modelId="{A23FA27D-EBD0-4373-8B8C-803868D04A67}" type="presParOf" srcId="{2374EDD3-FC10-491C-8493-05FC82E62645}" destId="{452B5258-A452-4781-9046-CF80C3B0E4E6}" srcOrd="3" destOrd="0" presId="urn:microsoft.com/office/officeart/2005/8/layout/cycle4"/>
    <dgm:cxn modelId="{EF5BE59B-A015-421E-A2E0-A03F1652A1A3}" type="presParOf" srcId="{452B5258-A452-4781-9046-CF80C3B0E4E6}" destId="{8686AA24-1B54-4BCE-BB90-F5BD8DB4FE97}" srcOrd="0" destOrd="0" presId="urn:microsoft.com/office/officeart/2005/8/layout/cycle4"/>
    <dgm:cxn modelId="{294D4D7F-78F7-465F-B352-71884116F7D6}" type="presParOf" srcId="{452B5258-A452-4781-9046-CF80C3B0E4E6}" destId="{C23B8AA5-2901-432F-9A4E-87B0DF669E19}" srcOrd="1" destOrd="0" presId="urn:microsoft.com/office/officeart/2005/8/layout/cycle4"/>
    <dgm:cxn modelId="{BE21D7D9-F61C-4DFB-A903-16F28BE64D8F}" type="presParOf" srcId="{2374EDD3-FC10-491C-8493-05FC82E62645}" destId="{8E1FF6D1-5A1F-4E54-B9C0-33E20BEBBB22}" srcOrd="4" destOrd="0" presId="urn:microsoft.com/office/officeart/2005/8/layout/cycle4"/>
    <dgm:cxn modelId="{B579AC63-E235-4E8E-8E67-CFB7D77A5FE5}" type="presParOf" srcId="{C1356CD1-D817-44BF-BCC9-DE04B09851CF}" destId="{26AD2435-F761-4803-ACB5-791A4005E757}" srcOrd="1" destOrd="0" presId="urn:microsoft.com/office/officeart/2005/8/layout/cycle4"/>
    <dgm:cxn modelId="{6F02500F-403E-4ACE-ACE7-85FF51AC349A}" type="presParOf" srcId="{26AD2435-F761-4803-ACB5-791A4005E757}" destId="{3ACF0A57-6938-4580-9A9C-15D3A0F21010}" srcOrd="0" destOrd="0" presId="urn:microsoft.com/office/officeart/2005/8/layout/cycle4"/>
    <dgm:cxn modelId="{E51B3911-586F-4BFC-A5B4-6BCC88544A8B}" type="presParOf" srcId="{26AD2435-F761-4803-ACB5-791A4005E757}" destId="{3449A328-CC52-4353-A457-ABF2B127EFDA}" srcOrd="1" destOrd="0" presId="urn:microsoft.com/office/officeart/2005/8/layout/cycle4"/>
    <dgm:cxn modelId="{B6557836-7F4B-4422-AF08-F77EE8C6B53E}" type="presParOf" srcId="{26AD2435-F761-4803-ACB5-791A4005E757}" destId="{055E4F98-49A7-4D2E-BF4D-114FECD5E2AD}" srcOrd="2" destOrd="0" presId="urn:microsoft.com/office/officeart/2005/8/layout/cycle4"/>
    <dgm:cxn modelId="{0083B398-1B81-4965-9835-8C870375FD5B}" type="presParOf" srcId="{26AD2435-F761-4803-ACB5-791A4005E757}" destId="{E2211DA3-02A2-419B-9C99-835A77C4156A}" srcOrd="3" destOrd="0" presId="urn:microsoft.com/office/officeart/2005/8/layout/cycle4"/>
    <dgm:cxn modelId="{C8D20C57-8C56-46E0-A61D-BED1B49EEAAF}" type="presParOf" srcId="{26AD2435-F761-4803-ACB5-791A4005E757}" destId="{87152C53-603B-4E4A-A8F3-9DA2BAAA5DDB}" srcOrd="4" destOrd="0" presId="urn:microsoft.com/office/officeart/2005/8/layout/cycle4"/>
    <dgm:cxn modelId="{FFCD3867-BB91-4A7D-82E4-D6C3FBD3C30D}" type="presParOf" srcId="{C1356CD1-D817-44BF-BCC9-DE04B09851CF}" destId="{A92BFFE7-4781-4543-AFC4-FE38D2DC9626}" srcOrd="2" destOrd="0" presId="urn:microsoft.com/office/officeart/2005/8/layout/cycle4"/>
    <dgm:cxn modelId="{B3B6DDE6-C98B-4E27-9AB8-71F3B021FA20}" type="presParOf" srcId="{C1356CD1-D817-44BF-BCC9-DE04B09851CF}" destId="{514450A2-3779-4B8A-A7F4-2E5720C6CDBD}"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F7D068-C429-406A-A4E3-0166C86D186E}" type="doc">
      <dgm:prSet loTypeId="urn:microsoft.com/office/officeart/2005/8/layout/cycle4" loCatId="matrix" qsTypeId="urn:microsoft.com/office/officeart/2005/8/quickstyle/simple1" qsCatId="simple" csTypeId="urn:microsoft.com/office/officeart/2005/8/colors/accent1_2" csCatId="accent1" phldr="1"/>
      <dgm:spPr/>
      <dgm:t>
        <a:bodyPr/>
        <a:lstStyle/>
        <a:p>
          <a:endParaRPr lang="en-US"/>
        </a:p>
      </dgm:t>
    </dgm:pt>
    <dgm:pt modelId="{0EC6C918-B1DA-4CD4-B815-E1F9B4727F8F}">
      <dgm:prSet phldrT="[Text]"/>
      <dgm:spPr>
        <a:solidFill>
          <a:schemeClr val="accent1"/>
        </a:solidFill>
        <a:ln>
          <a:solidFill>
            <a:schemeClr val="bg1">
              <a:lumMod val="75000"/>
            </a:schemeClr>
          </a:solidFill>
        </a:ln>
      </dgm:spPr>
      <dgm:t>
        <a:bodyPr rIns="365760"/>
        <a:lstStyle/>
        <a:p>
          <a:pPr algn="r"/>
          <a:r>
            <a:rPr lang="en-US" dirty="0">
              <a:solidFill>
                <a:schemeClr val="bg1"/>
              </a:solidFill>
            </a:rPr>
            <a:t>Data exploration</a:t>
          </a:r>
        </a:p>
      </dgm:t>
    </dgm:pt>
    <dgm:pt modelId="{0C0E213D-F8AC-4FB7-86EA-D76ABAC4D290}" type="parTrans" cxnId="{354D96A8-74E3-426C-80BE-9565EFA7EA6F}">
      <dgm:prSet/>
      <dgm:spPr/>
      <dgm:t>
        <a:bodyPr/>
        <a:lstStyle/>
        <a:p>
          <a:endParaRPr lang="en-US"/>
        </a:p>
      </dgm:t>
    </dgm:pt>
    <dgm:pt modelId="{981B7A97-5FAA-431C-92A0-962FF7117A76}" type="sibTrans" cxnId="{354D96A8-74E3-426C-80BE-9565EFA7EA6F}">
      <dgm:prSet/>
      <dgm:spPr/>
      <dgm:t>
        <a:bodyPr/>
        <a:lstStyle/>
        <a:p>
          <a:endParaRPr lang="en-US"/>
        </a:p>
      </dgm:t>
    </dgm:pt>
    <dgm:pt modelId="{ACA0318A-9782-46B3-A472-08AB3CDE3AD8}">
      <dgm:prSet phldrT="[Text]" custT="1"/>
      <dgm:spPr>
        <a:noFill/>
        <a:ln w="19050" cap="flat" cmpd="sng" algn="ctr">
          <a:solidFill>
            <a:srgbClr val="50E6FF"/>
          </a:solidFill>
          <a:prstDash val="solid"/>
        </a:ln>
        <a:effectLst/>
      </dgm:spPr>
      <dgm:t>
        <a:bodyPr spcFirstLastPara="0" vert="horz" wrap="square" lIns="182880" tIns="182880" rIns="53340" bIns="53340" numCol="1" spcCol="1270" anchor="t" anchorCtr="0"/>
        <a:lstStyle/>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Find, select, and/or create data</a:t>
          </a:r>
        </a:p>
      </dgm:t>
    </dgm:pt>
    <dgm:pt modelId="{3CBEBB76-7EAC-4F97-AA42-409F30A81C25}" type="sibTrans" cxnId="{7F77E358-AAC7-4A86-A295-D691859F3BA7}">
      <dgm:prSet/>
      <dgm:spPr/>
      <dgm:t>
        <a:bodyPr/>
        <a:lstStyle/>
        <a:p>
          <a:endParaRPr lang="en-US"/>
        </a:p>
      </dgm:t>
    </dgm:pt>
    <dgm:pt modelId="{EDE58447-6458-4058-B2C8-07F11058F026}" type="parTrans" cxnId="{7F77E358-AAC7-4A86-A295-D691859F3BA7}">
      <dgm:prSet/>
      <dgm:spPr/>
      <dgm:t>
        <a:bodyPr/>
        <a:lstStyle/>
        <a:p>
          <a:endParaRPr lang="en-US"/>
        </a:p>
      </dgm:t>
    </dgm:pt>
    <dgm:pt modelId="{6BA2BC78-9853-4614-8D1C-5FC8359B044E}">
      <dgm:prSet custT="1"/>
      <dgm:spPr>
        <a:noFill/>
        <a:ln w="19050" cap="flat" cmpd="sng" algn="ctr">
          <a:solidFill>
            <a:srgbClr val="50E6FF"/>
          </a:solidFill>
          <a:prstDash val="solid"/>
        </a:ln>
        <a:effectLst/>
      </dgm:spPr>
      <dgm:t>
        <a:bodyPr spcFirstLastPara="0" vert="horz" wrap="square" lIns="182880" tIns="182880" rIns="53340" bIns="53340" numCol="1" spcCol="1270" anchor="t" anchorCtr="0"/>
        <a:lstStyle/>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Apply preprocessing</a:t>
          </a:r>
        </a:p>
      </dgm:t>
    </dgm:pt>
    <dgm:pt modelId="{ABADD4C4-7430-4F3D-8324-19ED0FF421D5}" type="sibTrans" cxnId="{84E08C76-6CC2-4F83-B2E2-4F9B2F628945}">
      <dgm:prSet/>
      <dgm:spPr/>
      <dgm:t>
        <a:bodyPr/>
        <a:lstStyle/>
        <a:p>
          <a:endParaRPr lang="en-US"/>
        </a:p>
      </dgm:t>
    </dgm:pt>
    <dgm:pt modelId="{3F07CED8-E68D-4008-B031-D886204D8913}" type="parTrans" cxnId="{84E08C76-6CC2-4F83-B2E2-4F9B2F628945}">
      <dgm:prSet/>
      <dgm:spPr/>
      <dgm:t>
        <a:bodyPr/>
        <a:lstStyle/>
        <a:p>
          <a:endParaRPr lang="en-US"/>
        </a:p>
      </dgm:t>
    </dgm:pt>
    <dgm:pt modelId="{5C095686-A4AA-4582-A177-49D6F0ED2695}">
      <dgm:prSet custT="1"/>
      <dgm:spPr>
        <a:noFill/>
        <a:ln w="19050" cap="flat" cmpd="sng" algn="ctr">
          <a:solidFill>
            <a:srgbClr val="50E6FF"/>
          </a:solidFill>
          <a:prstDash val="solid"/>
        </a:ln>
        <a:effectLst/>
      </dgm:spPr>
      <dgm:t>
        <a:bodyPr spcFirstLastPara="0" vert="horz" wrap="square" lIns="182880" tIns="182880" rIns="53340" bIns="53340" numCol="1" spcCol="1270" anchor="t" anchorCtr="0"/>
        <a:lstStyle/>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Ethical considerations</a:t>
          </a:r>
        </a:p>
      </dgm:t>
    </dgm:pt>
    <dgm:pt modelId="{965805AD-473C-4456-8BDD-21B5A1DBB93F}" type="sibTrans" cxnId="{3EE628BB-B321-44E5-8B49-BFB3DEF39775}">
      <dgm:prSet/>
      <dgm:spPr/>
      <dgm:t>
        <a:bodyPr/>
        <a:lstStyle/>
        <a:p>
          <a:endParaRPr lang="en-US"/>
        </a:p>
      </dgm:t>
    </dgm:pt>
    <dgm:pt modelId="{5B132858-5930-459D-AA92-7F3AB3C90CEB}" type="parTrans" cxnId="{3EE628BB-B321-44E5-8B49-BFB3DEF39775}">
      <dgm:prSet/>
      <dgm:spPr/>
      <dgm:t>
        <a:bodyPr/>
        <a:lstStyle/>
        <a:p>
          <a:endParaRPr lang="en-US"/>
        </a:p>
      </dgm:t>
    </dgm:pt>
    <dgm:pt modelId="{E55E2E71-FC4E-456B-BE21-945131F34030}">
      <dgm:prSet phldrT="[Text]"/>
      <dgm:spPr>
        <a:solidFill>
          <a:schemeClr val="accent6">
            <a:lumMod val="25000"/>
          </a:schemeClr>
        </a:solidFill>
        <a:ln>
          <a:noFill/>
        </a:ln>
      </dgm:spPr>
      <dgm:t>
        <a:bodyPr lIns="365760"/>
        <a:lstStyle/>
        <a:p>
          <a:pPr algn="l"/>
          <a:r>
            <a:rPr lang="en-US" dirty="0">
              <a:solidFill>
                <a:schemeClr val="tx1"/>
              </a:solidFill>
            </a:rPr>
            <a:t>Train model</a:t>
          </a:r>
        </a:p>
      </dgm:t>
    </dgm:pt>
    <dgm:pt modelId="{9A646C52-E2CE-4E33-ACE0-C94D05D1BCE4}" type="sibTrans" cxnId="{579AFFF7-9AA4-468A-A424-BEEF7B2F614B}">
      <dgm:prSet/>
      <dgm:spPr/>
      <dgm:t>
        <a:bodyPr/>
        <a:lstStyle/>
        <a:p>
          <a:endParaRPr lang="en-US"/>
        </a:p>
      </dgm:t>
    </dgm:pt>
    <dgm:pt modelId="{5748B2BB-1E70-4943-A6D5-C231AEA69CA8}" type="parTrans" cxnId="{579AFFF7-9AA4-468A-A424-BEEF7B2F614B}">
      <dgm:prSet/>
      <dgm:spPr/>
      <dgm:t>
        <a:bodyPr/>
        <a:lstStyle/>
        <a:p>
          <a:endParaRPr lang="en-US"/>
        </a:p>
      </dgm:t>
    </dgm:pt>
    <dgm:pt modelId="{1E9CD4DC-743F-4B9D-8D89-1F427D554487}">
      <dgm:prSet phldrT="[Text]" custT="1"/>
      <dgm:spPr>
        <a:noFill/>
        <a:ln w="19050" cap="flat" cmpd="sng" algn="ctr">
          <a:solidFill>
            <a:srgbClr val="50E6FF"/>
          </a:solidFill>
          <a:prstDash val="solid"/>
        </a:ln>
        <a:effectLst/>
      </dgm:spPr>
      <dgm:t>
        <a:bodyPr spcFirstLastPara="0" vert="horz" wrap="square" lIns="182880" tIns="182880" rIns="53340" bIns="53340" numCol="1" spcCol="1270" anchor="t" anchorCtr="0"/>
        <a:lstStyle/>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Apply </a:t>
          </a:r>
          <a:br>
            <a:rPr lang="en-US" sz="1200" kern="1200" dirty="0">
              <a:solidFill>
                <a:srgbClr val="FFFFFF"/>
              </a:solidFill>
              <a:latin typeface="Segoe UI"/>
              <a:ea typeface="Segoe UI" pitchFamily="34" charset="0"/>
              <a:cs typeface="Segoe UI" pitchFamily="34" charset="0"/>
            </a:rPr>
          </a:br>
          <a:r>
            <a:rPr lang="en-US" sz="1200" kern="1200" dirty="0">
              <a:solidFill>
                <a:srgbClr val="FFFFFF"/>
              </a:solidFill>
              <a:latin typeface="Segoe UI"/>
              <a:ea typeface="Segoe UI" pitchFamily="34" charset="0"/>
              <a:cs typeface="Segoe UI" pitchFamily="34" charset="0"/>
            </a:rPr>
            <a:t>learning algorithm</a:t>
          </a:r>
        </a:p>
      </dgm:t>
    </dgm:pt>
    <dgm:pt modelId="{F0DCA57D-F214-40CB-9F11-6D9DDCB0CB5D}" type="sibTrans" cxnId="{3A4D73CD-BBE2-4302-A903-133A10DB336D}">
      <dgm:prSet/>
      <dgm:spPr/>
      <dgm:t>
        <a:bodyPr/>
        <a:lstStyle/>
        <a:p>
          <a:endParaRPr lang="en-US"/>
        </a:p>
      </dgm:t>
    </dgm:pt>
    <dgm:pt modelId="{88E47B0D-F1B8-444F-95CC-01C145723F0F}" type="parTrans" cxnId="{3A4D73CD-BBE2-4302-A903-133A10DB336D}">
      <dgm:prSet/>
      <dgm:spPr/>
      <dgm:t>
        <a:bodyPr/>
        <a:lstStyle/>
        <a:p>
          <a:endParaRPr lang="en-US"/>
        </a:p>
      </dgm:t>
    </dgm:pt>
    <dgm:pt modelId="{E683A72E-7508-4D3C-8D21-5E09E70F75D1}">
      <dgm:prSet custT="1"/>
      <dgm:spPr>
        <a:noFill/>
        <a:ln w="19050" cap="flat" cmpd="sng" algn="ctr">
          <a:solidFill>
            <a:srgbClr val="50E6FF"/>
          </a:solidFill>
          <a:prstDash val="solid"/>
        </a:ln>
        <a:effectLst/>
      </dgm:spPr>
      <dgm:t>
        <a:bodyPr spcFirstLastPara="0" vert="horz" wrap="square" lIns="182880" tIns="182880" rIns="53340" bIns="53340" numCol="1" spcCol="1270" anchor="t" anchorCtr="0"/>
        <a:lstStyle/>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Select </a:t>
          </a:r>
          <a:br>
            <a:rPr lang="en-US" sz="1200" kern="1200" dirty="0">
              <a:solidFill>
                <a:srgbClr val="FFFFFF"/>
              </a:solidFill>
              <a:latin typeface="Segoe UI"/>
              <a:ea typeface="Segoe UI" pitchFamily="34" charset="0"/>
              <a:cs typeface="Segoe UI" pitchFamily="34" charset="0"/>
            </a:rPr>
          </a:br>
          <a:r>
            <a:rPr lang="en-US" sz="1200" kern="1200" dirty="0">
              <a:solidFill>
                <a:srgbClr val="FFFFFF"/>
              </a:solidFill>
              <a:latin typeface="Segoe UI"/>
              <a:ea typeface="Segoe UI" pitchFamily="34" charset="0"/>
              <a:cs typeface="Segoe UI" pitchFamily="34" charset="0"/>
            </a:rPr>
            <a:t>candidate model</a:t>
          </a:r>
        </a:p>
      </dgm:t>
    </dgm:pt>
    <dgm:pt modelId="{3219B3CB-E31E-457C-A2E4-F2C00852B7A5}" type="sibTrans" cxnId="{4EF9A1E3-EB9E-40D7-9C84-E8DADE2EB4A0}">
      <dgm:prSet/>
      <dgm:spPr/>
      <dgm:t>
        <a:bodyPr/>
        <a:lstStyle/>
        <a:p>
          <a:endParaRPr lang="en-US"/>
        </a:p>
      </dgm:t>
    </dgm:pt>
    <dgm:pt modelId="{02C080B4-800E-417A-96E8-2D94393DC1E7}" type="parTrans" cxnId="{4EF9A1E3-EB9E-40D7-9C84-E8DADE2EB4A0}">
      <dgm:prSet/>
      <dgm:spPr/>
      <dgm:t>
        <a:bodyPr/>
        <a:lstStyle/>
        <a:p>
          <a:endParaRPr lang="en-US"/>
        </a:p>
      </dgm:t>
    </dgm:pt>
    <dgm:pt modelId="{5DA9CFC3-A0B7-4851-AADC-A360D403E162}">
      <dgm:prSet phldrT="[Text]"/>
      <dgm:spPr>
        <a:solidFill>
          <a:schemeClr val="accent6">
            <a:lumMod val="25000"/>
          </a:schemeClr>
        </a:solidFill>
        <a:ln>
          <a:solidFill>
            <a:schemeClr val="bg1">
              <a:lumMod val="75000"/>
            </a:schemeClr>
          </a:solidFill>
        </a:ln>
      </dgm:spPr>
      <dgm:t>
        <a:bodyPr lIns="365760"/>
        <a:lstStyle/>
        <a:p>
          <a:pPr algn="l"/>
          <a:r>
            <a:rPr lang="en-US" dirty="0"/>
            <a:t>Test </a:t>
          </a:r>
          <a:br>
            <a:rPr lang="en-US" dirty="0"/>
          </a:br>
          <a:r>
            <a:rPr lang="en-US" dirty="0"/>
            <a:t>model</a:t>
          </a:r>
        </a:p>
      </dgm:t>
    </dgm:pt>
    <dgm:pt modelId="{AFB27FB3-DD51-4370-BA3A-A0692DECF9B0}" type="sibTrans" cxnId="{C9A5C2E4-8D22-4D3A-B9EC-55A2BB7EF4E4}">
      <dgm:prSet/>
      <dgm:spPr/>
      <dgm:t>
        <a:bodyPr/>
        <a:lstStyle/>
        <a:p>
          <a:endParaRPr lang="en-US"/>
        </a:p>
      </dgm:t>
    </dgm:pt>
    <dgm:pt modelId="{7263FD18-ED1A-482A-867F-2B47516B9737}" type="parTrans" cxnId="{C9A5C2E4-8D22-4D3A-B9EC-55A2BB7EF4E4}">
      <dgm:prSet/>
      <dgm:spPr/>
      <dgm:t>
        <a:bodyPr/>
        <a:lstStyle/>
        <a:p>
          <a:endParaRPr lang="en-US"/>
        </a:p>
      </dgm:t>
    </dgm:pt>
    <dgm:pt modelId="{C7F508A9-3E4C-4BA3-B36E-AE072692A689}">
      <dgm:prSet phldrT="[Text]" custT="1"/>
      <dgm:spPr>
        <a:noFill/>
        <a:ln w="19050" cap="flat" cmpd="sng" algn="ctr">
          <a:solidFill>
            <a:srgbClr val="50E6FF"/>
          </a:solidFill>
          <a:prstDash val="solid"/>
        </a:ln>
        <a:effectLst/>
      </dgm:spPr>
      <dgm:t>
        <a:bodyPr spcFirstLastPara="0" vert="horz" wrap="square" lIns="182880" tIns="53340" rIns="53340" bIns="53340" numCol="1" spcCol="1270" anchor="t" anchorCtr="0"/>
        <a:lstStyle/>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Test with </a:t>
          </a:r>
          <a:br>
            <a:rPr lang="en-US" sz="1200" kern="1200" dirty="0">
              <a:solidFill>
                <a:srgbClr val="FFFFFF"/>
              </a:solidFill>
              <a:latin typeface="Segoe UI"/>
              <a:ea typeface="Segoe UI" pitchFamily="34" charset="0"/>
              <a:cs typeface="Segoe UI" pitchFamily="34" charset="0"/>
            </a:rPr>
          </a:br>
          <a:r>
            <a:rPr lang="en-US" sz="1200" kern="1200" dirty="0">
              <a:solidFill>
                <a:srgbClr val="FFFFFF"/>
              </a:solidFill>
              <a:latin typeface="Segoe UI"/>
              <a:ea typeface="Segoe UI" pitchFamily="34" charset="0"/>
              <a:cs typeface="Segoe UI" pitchFamily="34" charset="0"/>
            </a:rPr>
            <a:t>unseen data</a:t>
          </a:r>
        </a:p>
      </dgm:t>
    </dgm:pt>
    <dgm:pt modelId="{F2283369-1B4D-4696-937A-ED144E1007AC}" type="sibTrans" cxnId="{A8D30EEC-BD0F-431B-9F75-2D5F06337481}">
      <dgm:prSet/>
      <dgm:spPr/>
      <dgm:t>
        <a:bodyPr/>
        <a:lstStyle/>
        <a:p>
          <a:endParaRPr lang="en-US"/>
        </a:p>
      </dgm:t>
    </dgm:pt>
    <dgm:pt modelId="{E23841EC-F8C3-4DAA-8706-03D13F18E3C9}" type="parTrans" cxnId="{A8D30EEC-BD0F-431B-9F75-2D5F06337481}">
      <dgm:prSet/>
      <dgm:spPr/>
      <dgm:t>
        <a:bodyPr/>
        <a:lstStyle/>
        <a:p>
          <a:endParaRPr lang="en-US"/>
        </a:p>
      </dgm:t>
    </dgm:pt>
    <dgm:pt modelId="{4F24CB7D-F323-47C2-94C3-91CBF39CF6D6}">
      <dgm:prSet custT="1"/>
      <dgm:spPr>
        <a:noFill/>
        <a:ln w="19050" cap="flat" cmpd="sng" algn="ctr">
          <a:solidFill>
            <a:srgbClr val="50E6FF"/>
          </a:solidFill>
          <a:prstDash val="solid"/>
        </a:ln>
        <a:effectLst/>
      </dgm:spPr>
      <dgm:t>
        <a:bodyPr spcFirstLastPara="0" vert="horz" wrap="square" lIns="182880" tIns="53340" rIns="53340" bIns="53340" numCol="1" spcCol="1270" anchor="t" anchorCtr="0"/>
        <a:lstStyle/>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Select good </a:t>
          </a:r>
          <a:br>
            <a:rPr lang="en-US" sz="1200" kern="1200" dirty="0">
              <a:solidFill>
                <a:srgbClr val="FFFFFF"/>
              </a:solidFill>
              <a:latin typeface="Segoe UI"/>
              <a:ea typeface="Segoe UI" pitchFamily="34" charset="0"/>
              <a:cs typeface="Segoe UI" pitchFamily="34" charset="0"/>
            </a:rPr>
          </a:br>
          <a:r>
            <a:rPr lang="en-US" sz="1200" kern="1200" dirty="0">
              <a:solidFill>
                <a:srgbClr val="FFFFFF"/>
              </a:solidFill>
              <a:latin typeface="Segoe UI"/>
              <a:ea typeface="Segoe UI" pitchFamily="34" charset="0"/>
              <a:cs typeface="Segoe UI" pitchFamily="34" charset="0"/>
            </a:rPr>
            <a:t>enough model</a:t>
          </a:r>
        </a:p>
      </dgm:t>
    </dgm:pt>
    <dgm:pt modelId="{5BEB2981-6B94-493A-AC83-2B5B6FB77B85}" type="sibTrans" cxnId="{6A500C32-A666-43A9-B133-0C3F76B9AAF7}">
      <dgm:prSet/>
      <dgm:spPr/>
      <dgm:t>
        <a:bodyPr/>
        <a:lstStyle/>
        <a:p>
          <a:endParaRPr lang="en-US"/>
        </a:p>
      </dgm:t>
    </dgm:pt>
    <dgm:pt modelId="{B31360F8-1556-4AC5-A1D9-AB01A0C629D5}" type="parTrans" cxnId="{6A500C32-A666-43A9-B133-0C3F76B9AAF7}">
      <dgm:prSet/>
      <dgm:spPr/>
      <dgm:t>
        <a:bodyPr/>
        <a:lstStyle/>
        <a:p>
          <a:endParaRPr lang="en-US"/>
        </a:p>
      </dgm:t>
    </dgm:pt>
    <dgm:pt modelId="{EACAC888-16E2-40AD-A8C3-772ECA77F7E7}">
      <dgm:prSet custT="1"/>
      <dgm:spPr>
        <a:noFill/>
        <a:ln w="19050" cap="flat" cmpd="sng" algn="ctr">
          <a:solidFill>
            <a:srgbClr val="50E6FF"/>
          </a:solidFill>
          <a:prstDash val="solid"/>
        </a:ln>
        <a:effectLst/>
      </dgm:spPr>
      <dgm:t>
        <a:bodyPr spcFirstLastPara="0" vert="horz" wrap="square" lIns="182880" tIns="53340" rIns="53340" bIns="53340" numCol="1" spcCol="1270" anchor="t" anchorCtr="0"/>
        <a:lstStyle/>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Explain ability</a:t>
          </a:r>
          <a:endParaRPr lang="en-US" sz="1400" kern="1200" dirty="0">
            <a:solidFill>
              <a:srgbClr val="FFFFFF"/>
            </a:solidFill>
            <a:latin typeface="Segoe UI"/>
            <a:ea typeface="Segoe UI" pitchFamily="34" charset="0"/>
            <a:cs typeface="Segoe UI" pitchFamily="34" charset="0"/>
          </a:endParaRPr>
        </a:p>
      </dgm:t>
    </dgm:pt>
    <dgm:pt modelId="{E5EE2C61-31F0-43A6-BC5B-C4108C947150}" type="sibTrans" cxnId="{D88B2A32-3554-4DBF-B046-1856A2258549}">
      <dgm:prSet/>
      <dgm:spPr/>
      <dgm:t>
        <a:bodyPr/>
        <a:lstStyle/>
        <a:p>
          <a:endParaRPr lang="en-US"/>
        </a:p>
      </dgm:t>
    </dgm:pt>
    <dgm:pt modelId="{C5FDFC90-F9A2-48B2-91F3-6420F2E5A0CD}" type="parTrans" cxnId="{D88B2A32-3554-4DBF-B046-1856A2258549}">
      <dgm:prSet/>
      <dgm:spPr/>
      <dgm:t>
        <a:bodyPr/>
        <a:lstStyle/>
        <a:p>
          <a:endParaRPr lang="en-US"/>
        </a:p>
      </dgm:t>
    </dgm:pt>
    <dgm:pt modelId="{49CB4A35-FC75-4864-A956-87C3A6776E00}">
      <dgm:prSet phldrT="[Text]"/>
      <dgm:spPr>
        <a:solidFill>
          <a:schemeClr val="accent6">
            <a:lumMod val="25000"/>
          </a:schemeClr>
        </a:solidFill>
        <a:ln>
          <a:solidFill>
            <a:schemeClr val="bg1">
              <a:lumMod val="75000"/>
            </a:schemeClr>
          </a:solidFill>
        </a:ln>
      </dgm:spPr>
      <dgm:t>
        <a:bodyPr rIns="365760"/>
        <a:lstStyle/>
        <a:p>
          <a:pPr algn="r"/>
          <a:r>
            <a:rPr lang="en-US" dirty="0"/>
            <a:t>Deploy model</a:t>
          </a:r>
        </a:p>
      </dgm:t>
    </dgm:pt>
    <dgm:pt modelId="{383233A6-41F7-425B-9E38-97D61467155B}" type="sibTrans" cxnId="{02E93C4E-5EA9-40E3-9421-4CE94E4CB17D}">
      <dgm:prSet/>
      <dgm:spPr/>
      <dgm:t>
        <a:bodyPr/>
        <a:lstStyle/>
        <a:p>
          <a:endParaRPr lang="en-US"/>
        </a:p>
      </dgm:t>
    </dgm:pt>
    <dgm:pt modelId="{0FAE57A4-53BA-46CC-8051-86021201237D}" type="parTrans" cxnId="{02E93C4E-5EA9-40E3-9421-4CE94E4CB17D}">
      <dgm:prSet/>
      <dgm:spPr/>
      <dgm:t>
        <a:bodyPr/>
        <a:lstStyle/>
        <a:p>
          <a:endParaRPr lang="en-US"/>
        </a:p>
      </dgm:t>
    </dgm:pt>
    <dgm:pt modelId="{93A73235-452D-4755-9167-21C6DC05BD96}">
      <dgm:prSet phldrT="[Text]" custT="1"/>
      <dgm:spPr>
        <a:noFill/>
        <a:ln w="19050" cap="flat" cmpd="sng" algn="ctr">
          <a:solidFill>
            <a:srgbClr val="50E6FF"/>
          </a:solidFill>
          <a:prstDash val="solid"/>
        </a:ln>
        <a:effectLst/>
      </dgm:spPr>
      <dgm:t>
        <a:bodyPr spcFirstLastPara="0" vert="horz" wrap="square" lIns="182880" tIns="53340" rIns="53340" bIns="53340" numCol="1" spcCol="1270" anchor="t" anchorCtr="0"/>
        <a:lstStyle/>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Deploy </a:t>
          </a:r>
          <a:br>
            <a:rPr lang="en-US" sz="1200" kern="1200" dirty="0">
              <a:solidFill>
                <a:srgbClr val="FFFFFF"/>
              </a:solidFill>
              <a:latin typeface="Segoe UI"/>
              <a:ea typeface="Segoe UI" pitchFamily="34" charset="0"/>
              <a:cs typeface="Segoe UI" pitchFamily="34" charset="0"/>
            </a:rPr>
          </a:br>
          <a:r>
            <a:rPr lang="en-US" sz="1200" kern="1200" dirty="0">
              <a:solidFill>
                <a:srgbClr val="FFFFFF"/>
              </a:solidFill>
              <a:latin typeface="Segoe UI"/>
              <a:ea typeface="Segoe UI" pitchFamily="34" charset="0"/>
              <a:cs typeface="Segoe UI" pitchFamily="34" charset="0"/>
            </a:rPr>
            <a:t>chosen model</a:t>
          </a:r>
        </a:p>
      </dgm:t>
    </dgm:pt>
    <dgm:pt modelId="{79AB05BB-CB69-4A1D-A9AA-6B0F9175D510}" type="sibTrans" cxnId="{E874C4A7-C0DD-47AC-BD74-5D3988D3161B}">
      <dgm:prSet/>
      <dgm:spPr/>
      <dgm:t>
        <a:bodyPr/>
        <a:lstStyle/>
        <a:p>
          <a:endParaRPr lang="en-US"/>
        </a:p>
      </dgm:t>
    </dgm:pt>
    <dgm:pt modelId="{6FD1930D-FCBE-4E51-8992-22D8C2281C9C}" type="parTrans" cxnId="{E874C4A7-C0DD-47AC-BD74-5D3988D3161B}">
      <dgm:prSet/>
      <dgm:spPr/>
      <dgm:t>
        <a:bodyPr/>
        <a:lstStyle/>
        <a:p>
          <a:endParaRPr lang="en-US"/>
        </a:p>
      </dgm:t>
    </dgm:pt>
    <dgm:pt modelId="{172E24B1-6715-4535-B7FB-6E2C4C0AB41A}">
      <dgm:prSet custT="1"/>
      <dgm:spPr>
        <a:noFill/>
        <a:ln w="19050" cap="flat" cmpd="sng" algn="ctr">
          <a:solidFill>
            <a:srgbClr val="50E6FF"/>
          </a:solidFill>
          <a:prstDash val="solid"/>
        </a:ln>
        <a:effectLst/>
      </dgm:spPr>
      <dgm:t>
        <a:bodyPr spcFirstLastPara="0" vert="horz" wrap="square" lIns="182880" tIns="53340" rIns="53340" bIns="53340" numCol="1" spcCol="1270" anchor="t" anchorCtr="0"/>
        <a:lstStyle/>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Application posts </a:t>
          </a:r>
          <a:br>
            <a:rPr lang="en-US" sz="1200" kern="1200" dirty="0">
              <a:solidFill>
                <a:srgbClr val="FFFFFF"/>
              </a:solidFill>
              <a:latin typeface="Segoe UI"/>
              <a:ea typeface="Segoe UI" pitchFamily="34" charset="0"/>
              <a:cs typeface="Segoe UI" pitchFamily="34" charset="0"/>
            </a:rPr>
          </a:br>
          <a:r>
            <a:rPr lang="en-US" sz="1200" kern="1200" dirty="0">
              <a:solidFill>
                <a:srgbClr val="FFFFFF"/>
              </a:solidFill>
              <a:latin typeface="Segoe UI"/>
              <a:ea typeface="Segoe UI" pitchFamily="34" charset="0"/>
              <a:cs typeface="Segoe UI" pitchFamily="34" charset="0"/>
            </a:rPr>
            <a:t>to API</a:t>
          </a:r>
        </a:p>
      </dgm:t>
    </dgm:pt>
    <dgm:pt modelId="{FF95328E-9768-456D-8CEC-B56AD1253936}" type="sibTrans" cxnId="{BEE286CF-9C9A-426C-B053-E545564FBF63}">
      <dgm:prSet/>
      <dgm:spPr/>
      <dgm:t>
        <a:bodyPr/>
        <a:lstStyle/>
        <a:p>
          <a:endParaRPr lang="en-US"/>
        </a:p>
      </dgm:t>
    </dgm:pt>
    <dgm:pt modelId="{96168450-07A8-47BB-9142-441490F9A112}" type="parTrans" cxnId="{BEE286CF-9C9A-426C-B053-E545564FBF63}">
      <dgm:prSet/>
      <dgm:spPr/>
      <dgm:t>
        <a:bodyPr/>
        <a:lstStyle/>
        <a:p>
          <a:endParaRPr lang="en-US"/>
        </a:p>
      </dgm:t>
    </dgm:pt>
    <dgm:pt modelId="{B03AC2E2-4971-4DFC-A1D6-AE92C3545735}">
      <dgm:prSet custT="1"/>
      <dgm:spPr>
        <a:noFill/>
        <a:ln w="19050" cap="flat" cmpd="sng" algn="ctr">
          <a:solidFill>
            <a:srgbClr val="50E6FF"/>
          </a:solidFill>
          <a:prstDash val="solid"/>
        </a:ln>
        <a:effectLst/>
      </dgm:spPr>
      <dgm:t>
        <a:bodyPr spcFirstLastPara="0" vert="horz" wrap="square" lIns="182880" tIns="53340" rIns="53340" bIns="53340" numCol="1" spcCol="1270" anchor="t" anchorCtr="0"/>
        <a:lstStyle/>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Human oversight</a:t>
          </a:r>
          <a:endParaRPr lang="en-US" sz="1400" kern="1200" dirty="0">
            <a:solidFill>
              <a:srgbClr val="FFFFFF"/>
            </a:solidFill>
            <a:latin typeface="Segoe UI"/>
            <a:ea typeface="Segoe UI" pitchFamily="34" charset="0"/>
            <a:cs typeface="Segoe UI" pitchFamily="34" charset="0"/>
          </a:endParaRPr>
        </a:p>
      </dgm:t>
    </dgm:pt>
    <dgm:pt modelId="{3093B5F7-DFA3-45A9-AFAB-DF525F73B842}" type="sibTrans" cxnId="{2EBA2E85-E589-4C04-A9DE-A2F560754433}">
      <dgm:prSet/>
      <dgm:spPr/>
      <dgm:t>
        <a:bodyPr/>
        <a:lstStyle/>
        <a:p>
          <a:endParaRPr lang="en-US"/>
        </a:p>
      </dgm:t>
    </dgm:pt>
    <dgm:pt modelId="{D05AA4C8-6284-43DD-A8A1-C5AD4EA06D90}" type="parTrans" cxnId="{2EBA2E85-E589-4C04-A9DE-A2F560754433}">
      <dgm:prSet/>
      <dgm:spPr/>
      <dgm:t>
        <a:bodyPr/>
        <a:lstStyle/>
        <a:p>
          <a:endParaRPr lang="en-US"/>
        </a:p>
      </dgm:t>
    </dgm:pt>
    <dgm:pt modelId="{C1356CD1-D817-44BF-BCC9-DE04B09851CF}" type="pres">
      <dgm:prSet presAssocID="{75F7D068-C429-406A-A4E3-0166C86D186E}" presName="cycleMatrixDiagram" presStyleCnt="0">
        <dgm:presLayoutVars>
          <dgm:chMax val="1"/>
          <dgm:dir/>
          <dgm:animLvl val="lvl"/>
          <dgm:resizeHandles val="exact"/>
        </dgm:presLayoutVars>
      </dgm:prSet>
      <dgm:spPr/>
    </dgm:pt>
    <dgm:pt modelId="{2374EDD3-FC10-491C-8493-05FC82E62645}" type="pres">
      <dgm:prSet presAssocID="{75F7D068-C429-406A-A4E3-0166C86D186E}" presName="children" presStyleCnt="0"/>
      <dgm:spPr/>
    </dgm:pt>
    <dgm:pt modelId="{272608FC-F3EB-4F7C-82D3-C0CF869717C5}" type="pres">
      <dgm:prSet presAssocID="{75F7D068-C429-406A-A4E3-0166C86D186E}" presName="child1group" presStyleCnt="0"/>
      <dgm:spPr/>
    </dgm:pt>
    <dgm:pt modelId="{68BBFF91-AE0A-49A1-AEB9-363510D7FD39}" type="pres">
      <dgm:prSet presAssocID="{75F7D068-C429-406A-A4E3-0166C86D186E}" presName="child1" presStyleLbl="bgAcc1" presStyleIdx="0" presStyleCnt="4" custLinFactNeighborX="-1272"/>
      <dgm:spPr>
        <a:xfrm>
          <a:off x="477328" y="0"/>
          <a:ext cx="2676821" cy="1733973"/>
        </a:xfrm>
        <a:prstGeom prst="roundRect">
          <a:avLst>
            <a:gd name="adj" fmla="val 10000"/>
          </a:avLst>
        </a:prstGeom>
      </dgm:spPr>
    </dgm:pt>
    <dgm:pt modelId="{B2AA7553-D5E1-4402-BAB4-0CB963847FD6}" type="pres">
      <dgm:prSet presAssocID="{75F7D068-C429-406A-A4E3-0166C86D186E}" presName="child1Text" presStyleLbl="bgAcc1" presStyleIdx="0" presStyleCnt="4">
        <dgm:presLayoutVars>
          <dgm:bulletEnabled val="1"/>
        </dgm:presLayoutVars>
      </dgm:prSet>
      <dgm:spPr/>
    </dgm:pt>
    <dgm:pt modelId="{200AAB4D-9477-4C54-9415-6EB42E40C47A}" type="pres">
      <dgm:prSet presAssocID="{75F7D068-C429-406A-A4E3-0166C86D186E}" presName="child2group" presStyleCnt="0"/>
      <dgm:spPr/>
    </dgm:pt>
    <dgm:pt modelId="{BB23BBC5-2295-4188-948D-669AC55DE16E}" type="pres">
      <dgm:prSet presAssocID="{75F7D068-C429-406A-A4E3-0166C86D186E}" presName="child2" presStyleLbl="bgAcc1" presStyleIdx="1" presStyleCnt="4"/>
      <dgm:spPr>
        <a:xfrm>
          <a:off x="4909312" y="0"/>
          <a:ext cx="2676821" cy="1733973"/>
        </a:xfrm>
        <a:prstGeom prst="roundRect">
          <a:avLst>
            <a:gd name="adj" fmla="val 10000"/>
          </a:avLst>
        </a:prstGeom>
      </dgm:spPr>
    </dgm:pt>
    <dgm:pt modelId="{565008ED-7D23-4CC7-A014-59EA577D7E80}" type="pres">
      <dgm:prSet presAssocID="{75F7D068-C429-406A-A4E3-0166C86D186E}" presName="child2Text" presStyleLbl="bgAcc1" presStyleIdx="1" presStyleCnt="4">
        <dgm:presLayoutVars>
          <dgm:bulletEnabled val="1"/>
        </dgm:presLayoutVars>
      </dgm:prSet>
      <dgm:spPr/>
    </dgm:pt>
    <dgm:pt modelId="{F69BCEC7-F1C6-4513-A366-E91737778044}" type="pres">
      <dgm:prSet presAssocID="{75F7D068-C429-406A-A4E3-0166C86D186E}" presName="child3group" presStyleCnt="0"/>
      <dgm:spPr/>
    </dgm:pt>
    <dgm:pt modelId="{50DC191F-1931-460F-BA3E-2759EF212924}" type="pres">
      <dgm:prSet presAssocID="{75F7D068-C429-406A-A4E3-0166C86D186E}" presName="child3" presStyleLbl="bgAcc1" presStyleIdx="2" presStyleCnt="4" custLinFactNeighborX="3828"/>
      <dgm:spPr>
        <a:xfrm>
          <a:off x="5011780" y="3684693"/>
          <a:ext cx="2676821" cy="1733973"/>
        </a:xfrm>
        <a:prstGeom prst="roundRect">
          <a:avLst>
            <a:gd name="adj" fmla="val 10000"/>
          </a:avLst>
        </a:prstGeom>
      </dgm:spPr>
    </dgm:pt>
    <dgm:pt modelId="{69A7E03E-2F36-4F0C-852B-E1B66BD09319}" type="pres">
      <dgm:prSet presAssocID="{75F7D068-C429-406A-A4E3-0166C86D186E}" presName="child3Text" presStyleLbl="bgAcc1" presStyleIdx="2" presStyleCnt="4">
        <dgm:presLayoutVars>
          <dgm:bulletEnabled val="1"/>
        </dgm:presLayoutVars>
      </dgm:prSet>
      <dgm:spPr/>
    </dgm:pt>
    <dgm:pt modelId="{452B5258-A452-4781-9046-CF80C3B0E4E6}" type="pres">
      <dgm:prSet presAssocID="{75F7D068-C429-406A-A4E3-0166C86D186E}" presName="child4group" presStyleCnt="0"/>
      <dgm:spPr/>
    </dgm:pt>
    <dgm:pt modelId="{8686AA24-1B54-4BCE-BB90-F5BD8DB4FE97}" type="pres">
      <dgm:prSet presAssocID="{75F7D068-C429-406A-A4E3-0166C86D186E}" presName="child4" presStyleLbl="bgAcc1" presStyleIdx="3" presStyleCnt="4"/>
      <dgm:spPr>
        <a:xfrm>
          <a:off x="541866" y="3684693"/>
          <a:ext cx="2676821" cy="1733973"/>
        </a:xfrm>
        <a:prstGeom prst="roundRect">
          <a:avLst>
            <a:gd name="adj" fmla="val 10000"/>
          </a:avLst>
        </a:prstGeom>
      </dgm:spPr>
    </dgm:pt>
    <dgm:pt modelId="{C23B8AA5-2901-432F-9A4E-87B0DF669E19}" type="pres">
      <dgm:prSet presAssocID="{75F7D068-C429-406A-A4E3-0166C86D186E}" presName="child4Text" presStyleLbl="bgAcc1" presStyleIdx="3" presStyleCnt="4">
        <dgm:presLayoutVars>
          <dgm:bulletEnabled val="1"/>
        </dgm:presLayoutVars>
      </dgm:prSet>
      <dgm:spPr/>
    </dgm:pt>
    <dgm:pt modelId="{8E1FF6D1-5A1F-4E54-B9C0-33E20BEBBB22}" type="pres">
      <dgm:prSet presAssocID="{75F7D068-C429-406A-A4E3-0166C86D186E}" presName="childPlaceholder" presStyleCnt="0"/>
      <dgm:spPr/>
    </dgm:pt>
    <dgm:pt modelId="{26AD2435-F761-4803-ACB5-791A4005E757}" type="pres">
      <dgm:prSet presAssocID="{75F7D068-C429-406A-A4E3-0166C86D186E}" presName="circle" presStyleCnt="0"/>
      <dgm:spPr/>
    </dgm:pt>
    <dgm:pt modelId="{3ACF0A57-6938-4580-9A9C-15D3A0F21010}" type="pres">
      <dgm:prSet presAssocID="{75F7D068-C429-406A-A4E3-0166C86D186E}" presName="quadrant1" presStyleLbl="node1" presStyleIdx="0" presStyleCnt="4">
        <dgm:presLayoutVars>
          <dgm:chMax val="1"/>
          <dgm:bulletEnabled val="1"/>
        </dgm:presLayoutVars>
      </dgm:prSet>
      <dgm:spPr/>
    </dgm:pt>
    <dgm:pt modelId="{3449A328-CC52-4353-A457-ABF2B127EFDA}" type="pres">
      <dgm:prSet presAssocID="{75F7D068-C429-406A-A4E3-0166C86D186E}" presName="quadrant2" presStyleLbl="node1" presStyleIdx="1" presStyleCnt="4">
        <dgm:presLayoutVars>
          <dgm:chMax val="1"/>
          <dgm:bulletEnabled val="1"/>
        </dgm:presLayoutVars>
      </dgm:prSet>
      <dgm:spPr/>
    </dgm:pt>
    <dgm:pt modelId="{055E4F98-49A7-4D2E-BF4D-114FECD5E2AD}" type="pres">
      <dgm:prSet presAssocID="{75F7D068-C429-406A-A4E3-0166C86D186E}" presName="quadrant3" presStyleLbl="node1" presStyleIdx="2" presStyleCnt="4">
        <dgm:presLayoutVars>
          <dgm:chMax val="1"/>
          <dgm:bulletEnabled val="1"/>
        </dgm:presLayoutVars>
      </dgm:prSet>
      <dgm:spPr/>
    </dgm:pt>
    <dgm:pt modelId="{E2211DA3-02A2-419B-9C99-835A77C4156A}" type="pres">
      <dgm:prSet presAssocID="{75F7D068-C429-406A-A4E3-0166C86D186E}" presName="quadrant4" presStyleLbl="node1" presStyleIdx="3" presStyleCnt="4">
        <dgm:presLayoutVars>
          <dgm:chMax val="1"/>
          <dgm:bulletEnabled val="1"/>
        </dgm:presLayoutVars>
      </dgm:prSet>
      <dgm:spPr/>
    </dgm:pt>
    <dgm:pt modelId="{87152C53-603B-4E4A-A8F3-9DA2BAAA5DDB}" type="pres">
      <dgm:prSet presAssocID="{75F7D068-C429-406A-A4E3-0166C86D186E}" presName="quadrantPlaceholder" presStyleCnt="0"/>
      <dgm:spPr/>
    </dgm:pt>
    <dgm:pt modelId="{A92BFFE7-4781-4543-AFC4-FE38D2DC9626}" type="pres">
      <dgm:prSet presAssocID="{75F7D068-C429-406A-A4E3-0166C86D186E}" presName="center1" presStyleLbl="fgShp" presStyleIdx="0" presStyleCnt="2"/>
      <dgm:spPr>
        <a:solidFill>
          <a:schemeClr val="tx1"/>
        </a:solidFill>
        <a:ln>
          <a:noFill/>
        </a:ln>
      </dgm:spPr>
    </dgm:pt>
    <dgm:pt modelId="{514450A2-3779-4B8A-A7F4-2E5720C6CDBD}" type="pres">
      <dgm:prSet presAssocID="{75F7D068-C429-406A-A4E3-0166C86D186E}" presName="center2" presStyleLbl="fgShp" presStyleIdx="1" presStyleCnt="2"/>
      <dgm:spPr>
        <a:solidFill>
          <a:schemeClr val="tx1"/>
        </a:solidFill>
        <a:ln>
          <a:noFill/>
        </a:ln>
      </dgm:spPr>
    </dgm:pt>
  </dgm:ptLst>
  <dgm:cxnLst>
    <dgm:cxn modelId="{8A19ED01-4963-4596-A4BB-457F030DC918}" type="presOf" srcId="{1E9CD4DC-743F-4B9D-8D89-1F427D554487}" destId="{BB23BBC5-2295-4188-948D-669AC55DE16E}" srcOrd="0" destOrd="0" presId="urn:microsoft.com/office/officeart/2005/8/layout/cycle4"/>
    <dgm:cxn modelId="{925B7A16-0725-4173-81AB-63A101C42379}" type="presOf" srcId="{E683A72E-7508-4D3C-8D21-5E09E70F75D1}" destId="{BB23BBC5-2295-4188-948D-669AC55DE16E}" srcOrd="0" destOrd="1" presId="urn:microsoft.com/office/officeart/2005/8/layout/cycle4"/>
    <dgm:cxn modelId="{6437B21D-D53B-46BA-BC75-A3703A6C6250}" type="presOf" srcId="{ACA0318A-9782-46B3-A472-08AB3CDE3AD8}" destId="{68BBFF91-AE0A-49A1-AEB9-363510D7FD39}" srcOrd="0" destOrd="0" presId="urn:microsoft.com/office/officeart/2005/8/layout/cycle4"/>
    <dgm:cxn modelId="{B2EBD629-F4D4-4F70-9199-8E62FB65468B}" type="presOf" srcId="{C7F508A9-3E4C-4BA3-B36E-AE072692A689}" destId="{50DC191F-1931-460F-BA3E-2759EF212924}" srcOrd="0" destOrd="0" presId="urn:microsoft.com/office/officeart/2005/8/layout/cycle4"/>
    <dgm:cxn modelId="{3B274C30-E892-42CD-87DC-837070E953A5}" type="presOf" srcId="{93A73235-452D-4755-9167-21C6DC05BD96}" destId="{C23B8AA5-2901-432F-9A4E-87B0DF669E19}" srcOrd="1" destOrd="0" presId="urn:microsoft.com/office/officeart/2005/8/layout/cycle4"/>
    <dgm:cxn modelId="{6A500C32-A666-43A9-B133-0C3F76B9AAF7}" srcId="{5DA9CFC3-A0B7-4851-AADC-A360D403E162}" destId="{4F24CB7D-F323-47C2-94C3-91CBF39CF6D6}" srcOrd="1" destOrd="0" parTransId="{B31360F8-1556-4AC5-A1D9-AB01A0C629D5}" sibTransId="{5BEB2981-6B94-493A-AC83-2B5B6FB77B85}"/>
    <dgm:cxn modelId="{D88B2A32-3554-4DBF-B046-1856A2258549}" srcId="{5DA9CFC3-A0B7-4851-AADC-A360D403E162}" destId="{EACAC888-16E2-40AD-A8C3-772ECA77F7E7}" srcOrd="2" destOrd="0" parTransId="{C5FDFC90-F9A2-48B2-91F3-6420F2E5A0CD}" sibTransId="{E5EE2C61-31F0-43A6-BC5B-C4108C947150}"/>
    <dgm:cxn modelId="{BE176932-B6D1-4B7F-9CA3-A6287C08EF38}" type="presOf" srcId="{93A73235-452D-4755-9167-21C6DC05BD96}" destId="{8686AA24-1B54-4BCE-BB90-F5BD8DB4FE97}" srcOrd="0" destOrd="0" presId="urn:microsoft.com/office/officeart/2005/8/layout/cycle4"/>
    <dgm:cxn modelId="{6EC27D32-9DE4-4F5B-8AFA-7964295E1BAD}" type="presOf" srcId="{4F24CB7D-F323-47C2-94C3-91CBF39CF6D6}" destId="{69A7E03E-2F36-4F0C-852B-E1B66BD09319}" srcOrd="1" destOrd="1" presId="urn:microsoft.com/office/officeart/2005/8/layout/cycle4"/>
    <dgm:cxn modelId="{D2DCA937-71AD-4651-9C2C-CD466EE1170B}" type="presOf" srcId="{EACAC888-16E2-40AD-A8C3-772ECA77F7E7}" destId="{69A7E03E-2F36-4F0C-852B-E1B66BD09319}" srcOrd="1" destOrd="2" presId="urn:microsoft.com/office/officeart/2005/8/layout/cycle4"/>
    <dgm:cxn modelId="{BE396C40-E515-4C28-BE44-4BDBA73C1718}" type="presOf" srcId="{75F7D068-C429-406A-A4E3-0166C86D186E}" destId="{C1356CD1-D817-44BF-BCC9-DE04B09851CF}" srcOrd="0" destOrd="0" presId="urn:microsoft.com/office/officeart/2005/8/layout/cycle4"/>
    <dgm:cxn modelId="{F4B6C06C-7378-462D-B61A-AAB7F8B27A36}" type="presOf" srcId="{172E24B1-6715-4535-B7FB-6E2C4C0AB41A}" destId="{8686AA24-1B54-4BCE-BB90-F5BD8DB4FE97}" srcOrd="0" destOrd="1" presId="urn:microsoft.com/office/officeart/2005/8/layout/cycle4"/>
    <dgm:cxn modelId="{02E93C4E-5EA9-40E3-9421-4CE94E4CB17D}" srcId="{75F7D068-C429-406A-A4E3-0166C86D186E}" destId="{49CB4A35-FC75-4864-A956-87C3A6776E00}" srcOrd="3" destOrd="0" parTransId="{0FAE57A4-53BA-46CC-8051-86021201237D}" sibTransId="{383233A6-41F7-425B-9E38-97D61467155B}"/>
    <dgm:cxn modelId="{D40CD152-805F-4790-8BCE-41B0B0C42A2A}" type="presOf" srcId="{5C095686-A4AA-4582-A177-49D6F0ED2695}" destId="{68BBFF91-AE0A-49A1-AEB9-363510D7FD39}" srcOrd="0" destOrd="2" presId="urn:microsoft.com/office/officeart/2005/8/layout/cycle4"/>
    <dgm:cxn modelId="{84E08C76-6CC2-4F83-B2E2-4F9B2F628945}" srcId="{0EC6C918-B1DA-4CD4-B815-E1F9B4727F8F}" destId="{6BA2BC78-9853-4614-8D1C-5FC8359B044E}" srcOrd="1" destOrd="0" parTransId="{3F07CED8-E68D-4008-B031-D886204D8913}" sibTransId="{ABADD4C4-7430-4F3D-8324-19ED0FF421D5}"/>
    <dgm:cxn modelId="{7F77E358-AAC7-4A86-A295-D691859F3BA7}" srcId="{0EC6C918-B1DA-4CD4-B815-E1F9B4727F8F}" destId="{ACA0318A-9782-46B3-A472-08AB3CDE3AD8}" srcOrd="0" destOrd="0" parTransId="{EDE58447-6458-4058-B2C8-07F11058F026}" sibTransId="{3CBEBB76-7EAC-4F97-AA42-409F30A81C25}"/>
    <dgm:cxn modelId="{19CDE658-6FE8-4DA4-9E73-BEBC2F66DA2C}" type="presOf" srcId="{EACAC888-16E2-40AD-A8C3-772ECA77F7E7}" destId="{50DC191F-1931-460F-BA3E-2759EF212924}" srcOrd="0" destOrd="2" presId="urn:microsoft.com/office/officeart/2005/8/layout/cycle4"/>
    <dgm:cxn modelId="{2EBA2E85-E589-4C04-A9DE-A2F560754433}" srcId="{49CB4A35-FC75-4864-A956-87C3A6776E00}" destId="{B03AC2E2-4971-4DFC-A1D6-AE92C3545735}" srcOrd="2" destOrd="0" parTransId="{D05AA4C8-6284-43DD-A8A1-C5AD4EA06D90}" sibTransId="{3093B5F7-DFA3-45A9-AFAB-DF525F73B842}"/>
    <dgm:cxn modelId="{C287398F-72A2-40BA-9A01-5BD4273D2034}" type="presOf" srcId="{ACA0318A-9782-46B3-A472-08AB3CDE3AD8}" destId="{B2AA7553-D5E1-4402-BAB4-0CB963847FD6}" srcOrd="1" destOrd="0" presId="urn:microsoft.com/office/officeart/2005/8/layout/cycle4"/>
    <dgm:cxn modelId="{6CFFA394-CD0F-4BC4-A5B3-9FBC49BA3AAA}" type="presOf" srcId="{6BA2BC78-9853-4614-8D1C-5FC8359B044E}" destId="{B2AA7553-D5E1-4402-BAB4-0CB963847FD6}" srcOrd="1" destOrd="1" presId="urn:microsoft.com/office/officeart/2005/8/layout/cycle4"/>
    <dgm:cxn modelId="{B9F65497-6F4D-4B72-BEF1-D6A4BA83E9F2}" type="presOf" srcId="{1E9CD4DC-743F-4B9D-8D89-1F427D554487}" destId="{565008ED-7D23-4CC7-A014-59EA577D7E80}" srcOrd="1" destOrd="0" presId="urn:microsoft.com/office/officeart/2005/8/layout/cycle4"/>
    <dgm:cxn modelId="{3DC3C29E-F95E-46E8-9525-D9876B9ED6A4}" type="presOf" srcId="{B03AC2E2-4971-4DFC-A1D6-AE92C3545735}" destId="{C23B8AA5-2901-432F-9A4E-87B0DF669E19}" srcOrd="1" destOrd="2" presId="urn:microsoft.com/office/officeart/2005/8/layout/cycle4"/>
    <dgm:cxn modelId="{E327EE9F-DDBF-4255-B0BE-2BE44965687A}" type="presOf" srcId="{E683A72E-7508-4D3C-8D21-5E09E70F75D1}" destId="{565008ED-7D23-4CC7-A014-59EA577D7E80}" srcOrd="1" destOrd="1" presId="urn:microsoft.com/office/officeart/2005/8/layout/cycle4"/>
    <dgm:cxn modelId="{E874C4A7-C0DD-47AC-BD74-5D3988D3161B}" srcId="{49CB4A35-FC75-4864-A956-87C3A6776E00}" destId="{93A73235-452D-4755-9167-21C6DC05BD96}" srcOrd="0" destOrd="0" parTransId="{6FD1930D-FCBE-4E51-8992-22D8C2281C9C}" sibTransId="{79AB05BB-CB69-4A1D-A9AA-6B0F9175D510}"/>
    <dgm:cxn modelId="{354D96A8-74E3-426C-80BE-9565EFA7EA6F}" srcId="{75F7D068-C429-406A-A4E3-0166C86D186E}" destId="{0EC6C918-B1DA-4CD4-B815-E1F9B4727F8F}" srcOrd="0" destOrd="0" parTransId="{0C0E213D-F8AC-4FB7-86EA-D76ABAC4D290}" sibTransId="{981B7A97-5FAA-431C-92A0-962FF7117A76}"/>
    <dgm:cxn modelId="{E77863BA-DFD6-4555-B32F-F4201AABF85A}" type="presOf" srcId="{5DA9CFC3-A0B7-4851-AADC-A360D403E162}" destId="{055E4F98-49A7-4D2E-BF4D-114FECD5E2AD}" srcOrd="0" destOrd="0" presId="urn:microsoft.com/office/officeart/2005/8/layout/cycle4"/>
    <dgm:cxn modelId="{3EE628BB-B321-44E5-8B49-BFB3DEF39775}" srcId="{0EC6C918-B1DA-4CD4-B815-E1F9B4727F8F}" destId="{5C095686-A4AA-4582-A177-49D6F0ED2695}" srcOrd="2" destOrd="0" parTransId="{5B132858-5930-459D-AA92-7F3AB3C90CEB}" sibTransId="{965805AD-473C-4456-8BDD-21B5A1DBB93F}"/>
    <dgm:cxn modelId="{AC38D9BB-4FF7-4476-9780-1E7BB3EB37A3}" type="presOf" srcId="{B03AC2E2-4971-4DFC-A1D6-AE92C3545735}" destId="{8686AA24-1B54-4BCE-BB90-F5BD8DB4FE97}" srcOrd="0" destOrd="2" presId="urn:microsoft.com/office/officeart/2005/8/layout/cycle4"/>
    <dgm:cxn modelId="{3A4D73CD-BBE2-4302-A903-133A10DB336D}" srcId="{E55E2E71-FC4E-456B-BE21-945131F34030}" destId="{1E9CD4DC-743F-4B9D-8D89-1F427D554487}" srcOrd="0" destOrd="0" parTransId="{88E47B0D-F1B8-444F-95CC-01C145723F0F}" sibTransId="{F0DCA57D-F214-40CB-9F11-6D9DDCB0CB5D}"/>
    <dgm:cxn modelId="{BEE286CF-9C9A-426C-B053-E545564FBF63}" srcId="{49CB4A35-FC75-4864-A956-87C3A6776E00}" destId="{172E24B1-6715-4535-B7FB-6E2C4C0AB41A}" srcOrd="1" destOrd="0" parTransId="{96168450-07A8-47BB-9142-441490F9A112}" sibTransId="{FF95328E-9768-456D-8CEC-B56AD1253936}"/>
    <dgm:cxn modelId="{E72DB5CF-8966-4CE6-A987-828A6C7A4B7B}" type="presOf" srcId="{C7F508A9-3E4C-4BA3-B36E-AE072692A689}" destId="{69A7E03E-2F36-4F0C-852B-E1B66BD09319}" srcOrd="1" destOrd="0" presId="urn:microsoft.com/office/officeart/2005/8/layout/cycle4"/>
    <dgm:cxn modelId="{959FB3D0-7AC0-48F2-A8F8-FC167FD3641B}" type="presOf" srcId="{6BA2BC78-9853-4614-8D1C-5FC8359B044E}" destId="{68BBFF91-AE0A-49A1-AEB9-363510D7FD39}" srcOrd="0" destOrd="1" presId="urn:microsoft.com/office/officeart/2005/8/layout/cycle4"/>
    <dgm:cxn modelId="{4EF9A1E3-EB9E-40D7-9C84-E8DADE2EB4A0}" srcId="{E55E2E71-FC4E-456B-BE21-945131F34030}" destId="{E683A72E-7508-4D3C-8D21-5E09E70F75D1}" srcOrd="1" destOrd="0" parTransId="{02C080B4-800E-417A-96E8-2D94393DC1E7}" sibTransId="{3219B3CB-E31E-457C-A2E4-F2C00852B7A5}"/>
    <dgm:cxn modelId="{C9A5C2E4-8D22-4D3A-B9EC-55A2BB7EF4E4}" srcId="{75F7D068-C429-406A-A4E3-0166C86D186E}" destId="{5DA9CFC3-A0B7-4851-AADC-A360D403E162}" srcOrd="2" destOrd="0" parTransId="{7263FD18-ED1A-482A-867F-2B47516B9737}" sibTransId="{AFB27FB3-DD51-4370-BA3A-A0692DECF9B0}"/>
    <dgm:cxn modelId="{638C92EA-B569-4960-A625-0E4FFD566AFD}" type="presOf" srcId="{49CB4A35-FC75-4864-A956-87C3A6776E00}" destId="{E2211DA3-02A2-419B-9C99-835A77C4156A}" srcOrd="0" destOrd="0" presId="urn:microsoft.com/office/officeart/2005/8/layout/cycle4"/>
    <dgm:cxn modelId="{A8D30EEC-BD0F-431B-9F75-2D5F06337481}" srcId="{5DA9CFC3-A0B7-4851-AADC-A360D403E162}" destId="{C7F508A9-3E4C-4BA3-B36E-AE072692A689}" srcOrd="0" destOrd="0" parTransId="{E23841EC-F8C3-4DAA-8706-03D13F18E3C9}" sibTransId="{F2283369-1B4D-4696-937A-ED144E1007AC}"/>
    <dgm:cxn modelId="{8F0BC8EC-8060-4624-A54A-A5C0B84E9E76}" type="presOf" srcId="{5C095686-A4AA-4582-A177-49D6F0ED2695}" destId="{B2AA7553-D5E1-4402-BAB4-0CB963847FD6}" srcOrd="1" destOrd="2" presId="urn:microsoft.com/office/officeart/2005/8/layout/cycle4"/>
    <dgm:cxn modelId="{8EF220F0-030F-4F8D-A373-FC8473F8BB09}" type="presOf" srcId="{172E24B1-6715-4535-B7FB-6E2C4C0AB41A}" destId="{C23B8AA5-2901-432F-9A4E-87B0DF669E19}" srcOrd="1" destOrd="1" presId="urn:microsoft.com/office/officeart/2005/8/layout/cycle4"/>
    <dgm:cxn modelId="{2B70F3F0-02E6-4984-AA92-670FD00ECA69}" type="presOf" srcId="{0EC6C918-B1DA-4CD4-B815-E1F9B4727F8F}" destId="{3ACF0A57-6938-4580-9A9C-15D3A0F21010}" srcOrd="0" destOrd="0" presId="urn:microsoft.com/office/officeart/2005/8/layout/cycle4"/>
    <dgm:cxn modelId="{579AFFF7-9AA4-468A-A424-BEEF7B2F614B}" srcId="{75F7D068-C429-406A-A4E3-0166C86D186E}" destId="{E55E2E71-FC4E-456B-BE21-945131F34030}" srcOrd="1" destOrd="0" parTransId="{5748B2BB-1E70-4943-A6D5-C231AEA69CA8}" sibTransId="{9A646C52-E2CE-4E33-ACE0-C94D05D1BCE4}"/>
    <dgm:cxn modelId="{CBB0E0F9-923C-468C-92AC-6C9E53539C2C}" type="presOf" srcId="{4F24CB7D-F323-47C2-94C3-91CBF39CF6D6}" destId="{50DC191F-1931-460F-BA3E-2759EF212924}" srcOrd="0" destOrd="1" presId="urn:microsoft.com/office/officeart/2005/8/layout/cycle4"/>
    <dgm:cxn modelId="{B6A446FD-F3A4-4AF8-862E-42D40DB6970D}" type="presOf" srcId="{E55E2E71-FC4E-456B-BE21-945131F34030}" destId="{3449A328-CC52-4353-A457-ABF2B127EFDA}" srcOrd="0" destOrd="0" presId="urn:microsoft.com/office/officeart/2005/8/layout/cycle4"/>
    <dgm:cxn modelId="{24D31F76-FCE5-4E7B-A951-577F082E34E7}" type="presParOf" srcId="{C1356CD1-D817-44BF-BCC9-DE04B09851CF}" destId="{2374EDD3-FC10-491C-8493-05FC82E62645}" srcOrd="0" destOrd="0" presId="urn:microsoft.com/office/officeart/2005/8/layout/cycle4"/>
    <dgm:cxn modelId="{8999682B-8BE8-4BE1-A04F-0040FBD5735C}" type="presParOf" srcId="{2374EDD3-FC10-491C-8493-05FC82E62645}" destId="{272608FC-F3EB-4F7C-82D3-C0CF869717C5}" srcOrd="0" destOrd="0" presId="urn:microsoft.com/office/officeart/2005/8/layout/cycle4"/>
    <dgm:cxn modelId="{E17CF90C-B14D-452A-9459-055F954FC138}" type="presParOf" srcId="{272608FC-F3EB-4F7C-82D3-C0CF869717C5}" destId="{68BBFF91-AE0A-49A1-AEB9-363510D7FD39}" srcOrd="0" destOrd="0" presId="urn:microsoft.com/office/officeart/2005/8/layout/cycle4"/>
    <dgm:cxn modelId="{AD2BD107-95C4-4FEF-93D7-2F11A8FFBB44}" type="presParOf" srcId="{272608FC-F3EB-4F7C-82D3-C0CF869717C5}" destId="{B2AA7553-D5E1-4402-BAB4-0CB963847FD6}" srcOrd="1" destOrd="0" presId="urn:microsoft.com/office/officeart/2005/8/layout/cycle4"/>
    <dgm:cxn modelId="{0B7CE17D-7514-416A-8A6C-58B231BD25E3}" type="presParOf" srcId="{2374EDD3-FC10-491C-8493-05FC82E62645}" destId="{200AAB4D-9477-4C54-9415-6EB42E40C47A}" srcOrd="1" destOrd="0" presId="urn:microsoft.com/office/officeart/2005/8/layout/cycle4"/>
    <dgm:cxn modelId="{0A3A5E65-E0CC-4531-A4F6-4086D4C789EC}" type="presParOf" srcId="{200AAB4D-9477-4C54-9415-6EB42E40C47A}" destId="{BB23BBC5-2295-4188-948D-669AC55DE16E}" srcOrd="0" destOrd="0" presId="urn:microsoft.com/office/officeart/2005/8/layout/cycle4"/>
    <dgm:cxn modelId="{EA24CF54-CB52-4F2F-B695-7A37E5623E69}" type="presParOf" srcId="{200AAB4D-9477-4C54-9415-6EB42E40C47A}" destId="{565008ED-7D23-4CC7-A014-59EA577D7E80}" srcOrd="1" destOrd="0" presId="urn:microsoft.com/office/officeart/2005/8/layout/cycle4"/>
    <dgm:cxn modelId="{FBB078B6-BD2E-42BF-A0EE-C0E557C4D65E}" type="presParOf" srcId="{2374EDD3-FC10-491C-8493-05FC82E62645}" destId="{F69BCEC7-F1C6-4513-A366-E91737778044}" srcOrd="2" destOrd="0" presId="urn:microsoft.com/office/officeart/2005/8/layout/cycle4"/>
    <dgm:cxn modelId="{5B4D5DA6-2BAD-43C9-B33F-A53319B844A6}" type="presParOf" srcId="{F69BCEC7-F1C6-4513-A366-E91737778044}" destId="{50DC191F-1931-460F-BA3E-2759EF212924}" srcOrd="0" destOrd="0" presId="urn:microsoft.com/office/officeart/2005/8/layout/cycle4"/>
    <dgm:cxn modelId="{3F4FAA75-9B3A-4C93-B926-CEF90B4D23E1}" type="presParOf" srcId="{F69BCEC7-F1C6-4513-A366-E91737778044}" destId="{69A7E03E-2F36-4F0C-852B-E1B66BD09319}" srcOrd="1" destOrd="0" presId="urn:microsoft.com/office/officeart/2005/8/layout/cycle4"/>
    <dgm:cxn modelId="{A23FA27D-EBD0-4373-8B8C-803868D04A67}" type="presParOf" srcId="{2374EDD3-FC10-491C-8493-05FC82E62645}" destId="{452B5258-A452-4781-9046-CF80C3B0E4E6}" srcOrd="3" destOrd="0" presId="urn:microsoft.com/office/officeart/2005/8/layout/cycle4"/>
    <dgm:cxn modelId="{EF5BE59B-A015-421E-A2E0-A03F1652A1A3}" type="presParOf" srcId="{452B5258-A452-4781-9046-CF80C3B0E4E6}" destId="{8686AA24-1B54-4BCE-BB90-F5BD8DB4FE97}" srcOrd="0" destOrd="0" presId="urn:microsoft.com/office/officeart/2005/8/layout/cycle4"/>
    <dgm:cxn modelId="{294D4D7F-78F7-465F-B352-71884116F7D6}" type="presParOf" srcId="{452B5258-A452-4781-9046-CF80C3B0E4E6}" destId="{C23B8AA5-2901-432F-9A4E-87B0DF669E19}" srcOrd="1" destOrd="0" presId="urn:microsoft.com/office/officeart/2005/8/layout/cycle4"/>
    <dgm:cxn modelId="{BE21D7D9-F61C-4DFB-A903-16F28BE64D8F}" type="presParOf" srcId="{2374EDD3-FC10-491C-8493-05FC82E62645}" destId="{8E1FF6D1-5A1F-4E54-B9C0-33E20BEBBB22}" srcOrd="4" destOrd="0" presId="urn:microsoft.com/office/officeart/2005/8/layout/cycle4"/>
    <dgm:cxn modelId="{B579AC63-E235-4E8E-8E67-CFB7D77A5FE5}" type="presParOf" srcId="{C1356CD1-D817-44BF-BCC9-DE04B09851CF}" destId="{26AD2435-F761-4803-ACB5-791A4005E757}" srcOrd="1" destOrd="0" presId="urn:microsoft.com/office/officeart/2005/8/layout/cycle4"/>
    <dgm:cxn modelId="{6F02500F-403E-4ACE-ACE7-85FF51AC349A}" type="presParOf" srcId="{26AD2435-F761-4803-ACB5-791A4005E757}" destId="{3ACF0A57-6938-4580-9A9C-15D3A0F21010}" srcOrd="0" destOrd="0" presId="urn:microsoft.com/office/officeart/2005/8/layout/cycle4"/>
    <dgm:cxn modelId="{E51B3911-586F-4BFC-A5B4-6BCC88544A8B}" type="presParOf" srcId="{26AD2435-F761-4803-ACB5-791A4005E757}" destId="{3449A328-CC52-4353-A457-ABF2B127EFDA}" srcOrd="1" destOrd="0" presId="urn:microsoft.com/office/officeart/2005/8/layout/cycle4"/>
    <dgm:cxn modelId="{B6557836-7F4B-4422-AF08-F77EE8C6B53E}" type="presParOf" srcId="{26AD2435-F761-4803-ACB5-791A4005E757}" destId="{055E4F98-49A7-4D2E-BF4D-114FECD5E2AD}" srcOrd="2" destOrd="0" presId="urn:microsoft.com/office/officeart/2005/8/layout/cycle4"/>
    <dgm:cxn modelId="{0083B398-1B81-4965-9835-8C870375FD5B}" type="presParOf" srcId="{26AD2435-F761-4803-ACB5-791A4005E757}" destId="{E2211DA3-02A2-419B-9C99-835A77C4156A}" srcOrd="3" destOrd="0" presId="urn:microsoft.com/office/officeart/2005/8/layout/cycle4"/>
    <dgm:cxn modelId="{C8D20C57-8C56-46E0-A61D-BED1B49EEAAF}" type="presParOf" srcId="{26AD2435-F761-4803-ACB5-791A4005E757}" destId="{87152C53-603B-4E4A-A8F3-9DA2BAAA5DDB}" srcOrd="4" destOrd="0" presId="urn:microsoft.com/office/officeart/2005/8/layout/cycle4"/>
    <dgm:cxn modelId="{FFCD3867-BB91-4A7D-82E4-D6C3FBD3C30D}" type="presParOf" srcId="{C1356CD1-D817-44BF-BCC9-DE04B09851CF}" destId="{A92BFFE7-4781-4543-AFC4-FE38D2DC9626}" srcOrd="2" destOrd="0" presId="urn:microsoft.com/office/officeart/2005/8/layout/cycle4"/>
    <dgm:cxn modelId="{B3B6DDE6-C98B-4E27-9AB8-71F3B021FA20}" type="presParOf" srcId="{C1356CD1-D817-44BF-BCC9-DE04B09851CF}" destId="{514450A2-3779-4B8A-A7F4-2E5720C6CDBD}"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DC191F-1931-460F-BA3E-2759EF212924}">
      <dsp:nvSpPr>
        <dsp:cNvPr id="0" name=""/>
        <dsp:cNvSpPr/>
      </dsp:nvSpPr>
      <dsp:spPr>
        <a:xfrm>
          <a:off x="3758835" y="2763519"/>
          <a:ext cx="2007616" cy="1300480"/>
        </a:xfrm>
        <a:prstGeom prst="roundRect">
          <a:avLst>
            <a:gd name="adj" fmla="val 10000"/>
          </a:avLst>
        </a:prstGeom>
        <a:noFill/>
        <a:ln w="19050" cap="flat" cmpd="sng" algn="ctr">
          <a:solidFill>
            <a:srgbClr val="50E6FF"/>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200" kern="1200" dirty="0">
              <a:solidFill>
                <a:schemeClr val="tx1"/>
              </a:solidFill>
              <a:latin typeface="Segoe UI"/>
              <a:ea typeface="Segoe UI" pitchFamily="34" charset="0"/>
              <a:cs typeface="Segoe UI" pitchFamily="34" charset="0"/>
            </a:rPr>
            <a:t>Test with </a:t>
          </a:r>
          <a:br>
            <a:rPr lang="en-US" sz="1200" kern="1200" dirty="0">
              <a:solidFill>
                <a:schemeClr val="tx1"/>
              </a:solidFill>
              <a:latin typeface="Segoe UI"/>
              <a:ea typeface="Segoe UI" pitchFamily="34" charset="0"/>
              <a:cs typeface="Segoe UI" pitchFamily="34" charset="0"/>
            </a:rPr>
          </a:br>
          <a:r>
            <a:rPr lang="en-US" sz="1200" kern="1200" dirty="0">
              <a:solidFill>
                <a:schemeClr val="tx1"/>
              </a:solidFill>
              <a:latin typeface="Segoe UI"/>
              <a:ea typeface="Segoe UI" pitchFamily="34" charset="0"/>
              <a:cs typeface="Segoe UI" pitchFamily="34" charset="0"/>
            </a:rPr>
            <a:t>unseen data</a:t>
          </a:r>
        </a:p>
        <a:p>
          <a:pPr marL="114300" lvl="1" indent="-114300" algn="l" defTabSz="622300">
            <a:lnSpc>
              <a:spcPct val="90000"/>
            </a:lnSpc>
            <a:spcBef>
              <a:spcPct val="0"/>
            </a:spcBef>
            <a:spcAft>
              <a:spcPct val="15000"/>
            </a:spcAft>
            <a:buChar char="•"/>
          </a:pPr>
          <a:r>
            <a:rPr lang="en-US" sz="1200" kern="1200" dirty="0">
              <a:solidFill>
                <a:schemeClr val="tx1"/>
              </a:solidFill>
              <a:latin typeface="Segoe UI"/>
              <a:ea typeface="Segoe UI" pitchFamily="34" charset="0"/>
              <a:cs typeface="Segoe UI" pitchFamily="34" charset="0"/>
            </a:rPr>
            <a:t>Select good </a:t>
          </a:r>
          <a:br>
            <a:rPr lang="en-US" sz="1200" kern="1200" dirty="0">
              <a:solidFill>
                <a:schemeClr val="tx1"/>
              </a:solidFill>
              <a:latin typeface="Segoe UI"/>
              <a:ea typeface="Segoe UI" pitchFamily="34" charset="0"/>
              <a:cs typeface="Segoe UI" pitchFamily="34" charset="0"/>
            </a:rPr>
          </a:br>
          <a:r>
            <a:rPr lang="en-US" sz="1200" kern="1200" dirty="0">
              <a:solidFill>
                <a:schemeClr val="tx1"/>
              </a:solidFill>
              <a:latin typeface="Segoe UI"/>
              <a:ea typeface="Segoe UI" pitchFamily="34" charset="0"/>
              <a:cs typeface="Segoe UI" pitchFamily="34" charset="0"/>
            </a:rPr>
            <a:t>enough model</a:t>
          </a:r>
        </a:p>
        <a:p>
          <a:pPr marL="114300" lvl="1" indent="-114300" algn="l" defTabSz="622300">
            <a:lnSpc>
              <a:spcPct val="90000"/>
            </a:lnSpc>
            <a:spcBef>
              <a:spcPct val="0"/>
            </a:spcBef>
            <a:spcAft>
              <a:spcPct val="15000"/>
            </a:spcAft>
            <a:buChar char="•"/>
          </a:pPr>
          <a:r>
            <a:rPr lang="en-US" sz="1200" kern="1200" dirty="0">
              <a:solidFill>
                <a:schemeClr val="tx1"/>
              </a:solidFill>
              <a:latin typeface="Segoe UI"/>
              <a:ea typeface="Segoe UI" pitchFamily="34" charset="0"/>
              <a:cs typeface="Segoe UI" pitchFamily="34" charset="0"/>
            </a:rPr>
            <a:t>Explain ability</a:t>
          </a:r>
          <a:endParaRPr lang="en-US" sz="1400" kern="1200" dirty="0">
            <a:solidFill>
              <a:schemeClr val="tx1"/>
            </a:solidFill>
            <a:latin typeface="Segoe UI"/>
            <a:ea typeface="Segoe UI" pitchFamily="34" charset="0"/>
            <a:cs typeface="Segoe UI" pitchFamily="34" charset="0"/>
          </a:endParaRPr>
        </a:p>
      </dsp:txBody>
      <dsp:txXfrm>
        <a:off x="4389687" y="3117207"/>
        <a:ext cx="1348197" cy="918226"/>
      </dsp:txXfrm>
    </dsp:sp>
    <dsp:sp modelId="{8686AA24-1B54-4BCE-BB90-F5BD8DB4FE97}">
      <dsp:nvSpPr>
        <dsp:cNvPr id="0" name=""/>
        <dsp:cNvSpPr/>
      </dsp:nvSpPr>
      <dsp:spPr>
        <a:xfrm>
          <a:off x="406400" y="2763519"/>
          <a:ext cx="2007616" cy="1300480"/>
        </a:xfrm>
        <a:prstGeom prst="roundRect">
          <a:avLst>
            <a:gd name="adj" fmla="val 10000"/>
          </a:avLst>
        </a:prstGeom>
        <a:noFill/>
        <a:ln w="19050" cap="flat" cmpd="sng" algn="ctr">
          <a:solidFill>
            <a:srgbClr val="50E6FF"/>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200" kern="1200" dirty="0">
              <a:solidFill>
                <a:schemeClr val="tx1"/>
              </a:solidFill>
              <a:latin typeface="Segoe UI"/>
              <a:ea typeface="Segoe UI" pitchFamily="34" charset="0"/>
              <a:cs typeface="Segoe UI" pitchFamily="34" charset="0"/>
            </a:rPr>
            <a:t>Deploy </a:t>
          </a:r>
          <a:br>
            <a:rPr lang="en-US" sz="1200" kern="1200" dirty="0">
              <a:solidFill>
                <a:schemeClr val="tx1"/>
              </a:solidFill>
              <a:latin typeface="Segoe UI"/>
              <a:ea typeface="Segoe UI" pitchFamily="34" charset="0"/>
              <a:cs typeface="Segoe UI" pitchFamily="34" charset="0"/>
            </a:rPr>
          </a:br>
          <a:r>
            <a:rPr lang="en-US" sz="1200" kern="1200" dirty="0">
              <a:solidFill>
                <a:schemeClr val="tx1"/>
              </a:solidFill>
              <a:latin typeface="Segoe UI"/>
              <a:ea typeface="Segoe UI" pitchFamily="34" charset="0"/>
              <a:cs typeface="Segoe UI" pitchFamily="34" charset="0"/>
            </a:rPr>
            <a:t>chosen model</a:t>
          </a:r>
        </a:p>
        <a:p>
          <a:pPr marL="114300" lvl="1" indent="-114300" algn="l" defTabSz="622300">
            <a:lnSpc>
              <a:spcPct val="90000"/>
            </a:lnSpc>
            <a:spcBef>
              <a:spcPct val="0"/>
            </a:spcBef>
            <a:spcAft>
              <a:spcPct val="15000"/>
            </a:spcAft>
            <a:buChar char="•"/>
          </a:pPr>
          <a:r>
            <a:rPr lang="en-US" sz="1200" kern="1200" dirty="0">
              <a:solidFill>
                <a:schemeClr val="tx1"/>
              </a:solidFill>
              <a:latin typeface="Segoe UI"/>
              <a:ea typeface="Segoe UI" pitchFamily="34" charset="0"/>
              <a:cs typeface="Segoe UI" pitchFamily="34" charset="0"/>
            </a:rPr>
            <a:t>Application posts </a:t>
          </a:r>
          <a:br>
            <a:rPr lang="en-US" sz="1200" kern="1200" dirty="0">
              <a:solidFill>
                <a:schemeClr val="tx1"/>
              </a:solidFill>
              <a:latin typeface="Segoe UI"/>
              <a:ea typeface="Segoe UI" pitchFamily="34" charset="0"/>
              <a:cs typeface="Segoe UI" pitchFamily="34" charset="0"/>
            </a:rPr>
          </a:br>
          <a:r>
            <a:rPr lang="en-US" sz="1200" kern="1200" dirty="0">
              <a:solidFill>
                <a:schemeClr val="tx1"/>
              </a:solidFill>
              <a:latin typeface="Segoe UI"/>
              <a:ea typeface="Segoe UI" pitchFamily="34" charset="0"/>
              <a:cs typeface="Segoe UI" pitchFamily="34" charset="0"/>
            </a:rPr>
            <a:t>to API</a:t>
          </a:r>
        </a:p>
        <a:p>
          <a:pPr marL="114300" lvl="1" indent="-114300" algn="l" defTabSz="622300">
            <a:lnSpc>
              <a:spcPct val="90000"/>
            </a:lnSpc>
            <a:spcBef>
              <a:spcPct val="0"/>
            </a:spcBef>
            <a:spcAft>
              <a:spcPct val="15000"/>
            </a:spcAft>
            <a:buChar char="•"/>
          </a:pPr>
          <a:r>
            <a:rPr lang="en-US" sz="1200" kern="1200" dirty="0">
              <a:solidFill>
                <a:schemeClr val="tx1"/>
              </a:solidFill>
              <a:latin typeface="Segoe UI"/>
              <a:ea typeface="Segoe UI" pitchFamily="34" charset="0"/>
              <a:cs typeface="Segoe UI" pitchFamily="34" charset="0"/>
            </a:rPr>
            <a:t>Human oversight</a:t>
          </a:r>
          <a:endParaRPr lang="en-US" sz="1400" kern="1200" dirty="0">
            <a:solidFill>
              <a:schemeClr val="tx1"/>
            </a:solidFill>
            <a:latin typeface="Segoe UI"/>
            <a:ea typeface="Segoe UI" pitchFamily="34" charset="0"/>
            <a:cs typeface="Segoe UI" pitchFamily="34" charset="0"/>
          </a:endParaRPr>
        </a:p>
      </dsp:txBody>
      <dsp:txXfrm>
        <a:off x="434967" y="3117207"/>
        <a:ext cx="1348197" cy="918226"/>
      </dsp:txXfrm>
    </dsp:sp>
    <dsp:sp modelId="{BB23BBC5-2295-4188-948D-669AC55DE16E}">
      <dsp:nvSpPr>
        <dsp:cNvPr id="0" name=""/>
        <dsp:cNvSpPr/>
      </dsp:nvSpPr>
      <dsp:spPr>
        <a:xfrm>
          <a:off x="3681984" y="0"/>
          <a:ext cx="2007616" cy="1300480"/>
        </a:xfrm>
        <a:prstGeom prst="roundRect">
          <a:avLst>
            <a:gd name="adj" fmla="val 10000"/>
          </a:avLst>
        </a:prstGeom>
        <a:noFill/>
        <a:ln w="19050" cap="flat" cmpd="sng" algn="ctr">
          <a:solidFill>
            <a:srgbClr val="50E6FF"/>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182880" rIns="53340" bIns="53340" numCol="1" spcCol="1270" anchor="t" anchorCtr="0">
          <a:noAutofit/>
        </a:bodyPr>
        <a:lstStyle/>
        <a:p>
          <a:pPr marL="114300" lvl="1" indent="-114300" algn="l" defTabSz="622300">
            <a:lnSpc>
              <a:spcPct val="90000"/>
            </a:lnSpc>
            <a:spcBef>
              <a:spcPct val="0"/>
            </a:spcBef>
            <a:spcAft>
              <a:spcPct val="15000"/>
            </a:spcAft>
            <a:buChar char="•"/>
          </a:pPr>
          <a:r>
            <a:rPr lang="en-US" sz="1200" kern="1200" dirty="0">
              <a:solidFill>
                <a:schemeClr val="tx1"/>
              </a:solidFill>
              <a:latin typeface="Segoe UI"/>
              <a:ea typeface="Segoe UI" pitchFamily="34" charset="0"/>
              <a:cs typeface="Segoe UI" pitchFamily="34" charset="0"/>
            </a:rPr>
            <a:t>Apply </a:t>
          </a:r>
          <a:br>
            <a:rPr lang="en-US" sz="1200" kern="1200" dirty="0">
              <a:solidFill>
                <a:schemeClr val="tx1"/>
              </a:solidFill>
              <a:latin typeface="Segoe UI"/>
              <a:ea typeface="Segoe UI" pitchFamily="34" charset="0"/>
              <a:cs typeface="Segoe UI" pitchFamily="34" charset="0"/>
            </a:rPr>
          </a:br>
          <a:r>
            <a:rPr lang="en-US" sz="1200" kern="1200" dirty="0">
              <a:solidFill>
                <a:schemeClr val="tx1"/>
              </a:solidFill>
              <a:latin typeface="Segoe UI"/>
              <a:ea typeface="Segoe UI" pitchFamily="34" charset="0"/>
              <a:cs typeface="Segoe UI" pitchFamily="34" charset="0"/>
            </a:rPr>
            <a:t>learning algorithm</a:t>
          </a:r>
        </a:p>
        <a:p>
          <a:pPr marL="114300" lvl="1" indent="-114300" algn="l" defTabSz="622300">
            <a:lnSpc>
              <a:spcPct val="90000"/>
            </a:lnSpc>
            <a:spcBef>
              <a:spcPct val="0"/>
            </a:spcBef>
            <a:spcAft>
              <a:spcPct val="15000"/>
            </a:spcAft>
            <a:buChar char="•"/>
          </a:pPr>
          <a:r>
            <a:rPr lang="en-US" sz="1200" kern="1200" dirty="0">
              <a:solidFill>
                <a:schemeClr val="tx1"/>
              </a:solidFill>
              <a:latin typeface="Segoe UI"/>
              <a:ea typeface="Segoe UI" pitchFamily="34" charset="0"/>
              <a:cs typeface="Segoe UI" pitchFamily="34" charset="0"/>
            </a:rPr>
            <a:t>Select </a:t>
          </a:r>
          <a:br>
            <a:rPr lang="en-US" sz="1200" kern="1200" dirty="0">
              <a:solidFill>
                <a:schemeClr val="tx1"/>
              </a:solidFill>
              <a:latin typeface="Segoe UI"/>
              <a:ea typeface="Segoe UI" pitchFamily="34" charset="0"/>
              <a:cs typeface="Segoe UI" pitchFamily="34" charset="0"/>
            </a:rPr>
          </a:br>
          <a:r>
            <a:rPr lang="en-US" sz="1200" kern="1200" dirty="0">
              <a:solidFill>
                <a:schemeClr val="tx1"/>
              </a:solidFill>
              <a:latin typeface="Segoe UI"/>
              <a:ea typeface="Segoe UI" pitchFamily="34" charset="0"/>
              <a:cs typeface="Segoe UI" pitchFamily="34" charset="0"/>
            </a:rPr>
            <a:t>candidate model</a:t>
          </a:r>
        </a:p>
      </dsp:txBody>
      <dsp:txXfrm>
        <a:off x="4312835" y="28567"/>
        <a:ext cx="1348197" cy="918226"/>
      </dsp:txXfrm>
    </dsp:sp>
    <dsp:sp modelId="{68BBFF91-AE0A-49A1-AEB9-363510D7FD39}">
      <dsp:nvSpPr>
        <dsp:cNvPr id="0" name=""/>
        <dsp:cNvSpPr/>
      </dsp:nvSpPr>
      <dsp:spPr>
        <a:xfrm>
          <a:off x="380863" y="0"/>
          <a:ext cx="2007616" cy="1300480"/>
        </a:xfrm>
        <a:prstGeom prst="roundRect">
          <a:avLst>
            <a:gd name="adj" fmla="val 10000"/>
          </a:avLst>
        </a:prstGeom>
        <a:noFill/>
        <a:ln w="19050" cap="flat" cmpd="sng" algn="ctr">
          <a:solidFill>
            <a:srgbClr val="50E6FF"/>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182880" rIns="53340" bIns="53340" numCol="1" spcCol="1270" anchor="t" anchorCtr="0">
          <a:noAutofit/>
        </a:bodyPr>
        <a:lstStyle/>
        <a:p>
          <a:pPr marL="114300" lvl="1" indent="-114300" algn="l" defTabSz="622300">
            <a:lnSpc>
              <a:spcPct val="90000"/>
            </a:lnSpc>
            <a:spcBef>
              <a:spcPct val="0"/>
            </a:spcBef>
            <a:spcAft>
              <a:spcPct val="15000"/>
            </a:spcAft>
            <a:buChar char="•"/>
          </a:pPr>
          <a:r>
            <a:rPr lang="en-US" sz="1200" kern="1200" dirty="0">
              <a:solidFill>
                <a:schemeClr val="tx1"/>
              </a:solidFill>
              <a:latin typeface="Segoe UI"/>
              <a:ea typeface="Segoe UI" pitchFamily="34" charset="0"/>
              <a:cs typeface="Segoe UI" pitchFamily="34" charset="0"/>
            </a:rPr>
            <a:t>Find, select, and/or create data</a:t>
          </a:r>
        </a:p>
        <a:p>
          <a:pPr marL="114300" lvl="1" indent="-114300" algn="l" defTabSz="622300">
            <a:lnSpc>
              <a:spcPct val="90000"/>
            </a:lnSpc>
            <a:spcBef>
              <a:spcPct val="0"/>
            </a:spcBef>
            <a:spcAft>
              <a:spcPct val="15000"/>
            </a:spcAft>
            <a:buChar char="•"/>
          </a:pPr>
          <a:r>
            <a:rPr lang="en-US" sz="1200" kern="1200" dirty="0">
              <a:solidFill>
                <a:schemeClr val="tx1"/>
              </a:solidFill>
              <a:latin typeface="Segoe UI"/>
              <a:ea typeface="Segoe UI" pitchFamily="34" charset="0"/>
              <a:cs typeface="Segoe UI" pitchFamily="34" charset="0"/>
            </a:rPr>
            <a:t>Apply preprocessing</a:t>
          </a:r>
        </a:p>
        <a:p>
          <a:pPr marL="114300" lvl="1" indent="-114300" algn="l" defTabSz="622300">
            <a:lnSpc>
              <a:spcPct val="90000"/>
            </a:lnSpc>
            <a:spcBef>
              <a:spcPct val="0"/>
            </a:spcBef>
            <a:spcAft>
              <a:spcPct val="15000"/>
            </a:spcAft>
            <a:buChar char="•"/>
          </a:pPr>
          <a:r>
            <a:rPr lang="en-US" sz="1200" kern="1200" dirty="0">
              <a:solidFill>
                <a:schemeClr val="tx1"/>
              </a:solidFill>
              <a:latin typeface="Segoe UI"/>
              <a:ea typeface="Segoe UI" pitchFamily="34" charset="0"/>
              <a:cs typeface="Segoe UI" pitchFamily="34" charset="0"/>
            </a:rPr>
            <a:t>Ethical considerations</a:t>
          </a:r>
        </a:p>
      </dsp:txBody>
      <dsp:txXfrm>
        <a:off x="409430" y="28567"/>
        <a:ext cx="1348197" cy="918226"/>
      </dsp:txXfrm>
    </dsp:sp>
    <dsp:sp modelId="{3ACF0A57-6938-4580-9A9C-15D3A0F21010}">
      <dsp:nvSpPr>
        <dsp:cNvPr id="0" name=""/>
        <dsp:cNvSpPr/>
      </dsp:nvSpPr>
      <dsp:spPr>
        <a:xfrm>
          <a:off x="1247648" y="231647"/>
          <a:ext cx="1759712" cy="1759712"/>
        </a:xfrm>
        <a:prstGeom prst="pieWedge">
          <a:avLst/>
        </a:prstGeom>
        <a:solidFill>
          <a:schemeClr val="accent1"/>
        </a:solidFill>
        <a:ln w="25400" cap="flat" cmpd="sng" algn="ctr">
          <a:solidFill>
            <a:schemeClr val="bg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365760" bIns="92456" numCol="1" spcCol="1270" anchor="ctr" anchorCtr="0">
          <a:noAutofit/>
        </a:bodyPr>
        <a:lstStyle/>
        <a:p>
          <a:pPr marL="0" lvl="0" indent="0" algn="r" defTabSz="577850">
            <a:lnSpc>
              <a:spcPct val="90000"/>
            </a:lnSpc>
            <a:spcBef>
              <a:spcPct val="0"/>
            </a:spcBef>
            <a:spcAft>
              <a:spcPct val="35000"/>
            </a:spcAft>
            <a:buNone/>
          </a:pPr>
          <a:r>
            <a:rPr lang="en-US" sz="1300" kern="1200" dirty="0">
              <a:solidFill>
                <a:schemeClr val="tx1"/>
              </a:solidFill>
            </a:rPr>
            <a:t>Data exploration</a:t>
          </a:r>
        </a:p>
      </dsp:txBody>
      <dsp:txXfrm>
        <a:off x="1763056" y="747055"/>
        <a:ext cx="1244304" cy="1244304"/>
      </dsp:txXfrm>
    </dsp:sp>
    <dsp:sp modelId="{3449A328-CC52-4353-A457-ABF2B127EFDA}">
      <dsp:nvSpPr>
        <dsp:cNvPr id="0" name=""/>
        <dsp:cNvSpPr/>
      </dsp:nvSpPr>
      <dsp:spPr>
        <a:xfrm rot="5400000">
          <a:off x="3088640" y="231647"/>
          <a:ext cx="1759712" cy="1759712"/>
        </a:xfrm>
        <a:prstGeom prst="pieWedge">
          <a:avLst/>
        </a:prstGeom>
        <a:solidFill>
          <a:schemeClr val="accent6">
            <a:lumMod val="2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5760" tIns="92456" rIns="92456" bIns="92456" numCol="1" spcCol="1270" anchor="ctr" anchorCtr="0">
          <a:noAutofit/>
        </a:bodyPr>
        <a:lstStyle/>
        <a:p>
          <a:pPr marL="0" lvl="0" indent="0" algn="l" defTabSz="577850">
            <a:lnSpc>
              <a:spcPct val="90000"/>
            </a:lnSpc>
            <a:spcBef>
              <a:spcPct val="0"/>
            </a:spcBef>
            <a:spcAft>
              <a:spcPct val="35000"/>
            </a:spcAft>
            <a:buNone/>
          </a:pPr>
          <a:r>
            <a:rPr lang="en-US" sz="1300" kern="1200" dirty="0">
              <a:solidFill>
                <a:schemeClr val="tx1"/>
              </a:solidFill>
            </a:rPr>
            <a:t>Train model</a:t>
          </a:r>
        </a:p>
      </dsp:txBody>
      <dsp:txXfrm rot="-5400000">
        <a:off x="3088640" y="747055"/>
        <a:ext cx="1244304" cy="1244304"/>
      </dsp:txXfrm>
    </dsp:sp>
    <dsp:sp modelId="{055E4F98-49A7-4D2E-BF4D-114FECD5E2AD}">
      <dsp:nvSpPr>
        <dsp:cNvPr id="0" name=""/>
        <dsp:cNvSpPr/>
      </dsp:nvSpPr>
      <dsp:spPr>
        <a:xfrm rot="10800000">
          <a:off x="3088640" y="2072640"/>
          <a:ext cx="1759712" cy="1759712"/>
        </a:xfrm>
        <a:prstGeom prst="pieWedge">
          <a:avLst/>
        </a:prstGeom>
        <a:solidFill>
          <a:schemeClr val="accent6">
            <a:lumMod val="25000"/>
          </a:schemeClr>
        </a:solidFill>
        <a:ln w="25400" cap="flat" cmpd="sng" algn="ctr">
          <a:solidFill>
            <a:schemeClr val="bg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5760" tIns="92456" rIns="92456" bIns="92456" numCol="1" spcCol="1270" anchor="ctr" anchorCtr="0">
          <a:noAutofit/>
        </a:bodyPr>
        <a:lstStyle/>
        <a:p>
          <a:pPr marL="0" lvl="0" indent="0" algn="l" defTabSz="577850">
            <a:lnSpc>
              <a:spcPct val="90000"/>
            </a:lnSpc>
            <a:spcBef>
              <a:spcPct val="0"/>
            </a:spcBef>
            <a:spcAft>
              <a:spcPct val="35000"/>
            </a:spcAft>
            <a:buNone/>
          </a:pPr>
          <a:r>
            <a:rPr lang="en-US" sz="1300" kern="1200" dirty="0">
              <a:solidFill>
                <a:schemeClr val="tx1"/>
              </a:solidFill>
            </a:rPr>
            <a:t>Test </a:t>
          </a:r>
          <a:br>
            <a:rPr lang="en-US" sz="1300" kern="1200" dirty="0">
              <a:solidFill>
                <a:schemeClr val="tx1"/>
              </a:solidFill>
            </a:rPr>
          </a:br>
          <a:r>
            <a:rPr lang="en-US" sz="1300" kern="1200" dirty="0">
              <a:solidFill>
                <a:schemeClr val="tx1"/>
              </a:solidFill>
            </a:rPr>
            <a:t>model</a:t>
          </a:r>
        </a:p>
      </dsp:txBody>
      <dsp:txXfrm rot="10800000">
        <a:off x="3088640" y="2072640"/>
        <a:ext cx="1244304" cy="1244304"/>
      </dsp:txXfrm>
    </dsp:sp>
    <dsp:sp modelId="{E2211DA3-02A2-419B-9C99-835A77C4156A}">
      <dsp:nvSpPr>
        <dsp:cNvPr id="0" name=""/>
        <dsp:cNvSpPr/>
      </dsp:nvSpPr>
      <dsp:spPr>
        <a:xfrm rot="16200000">
          <a:off x="1247648" y="2072640"/>
          <a:ext cx="1759712" cy="1759712"/>
        </a:xfrm>
        <a:prstGeom prst="pieWedge">
          <a:avLst/>
        </a:prstGeom>
        <a:solidFill>
          <a:schemeClr val="accent6">
            <a:lumMod val="25000"/>
          </a:schemeClr>
        </a:solidFill>
        <a:ln w="25400" cap="flat" cmpd="sng" algn="ctr">
          <a:solidFill>
            <a:schemeClr val="bg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365760" bIns="92456" numCol="1" spcCol="1270" anchor="ctr" anchorCtr="0">
          <a:noAutofit/>
        </a:bodyPr>
        <a:lstStyle/>
        <a:p>
          <a:pPr marL="0" lvl="0" indent="0" algn="r" defTabSz="577850">
            <a:lnSpc>
              <a:spcPct val="90000"/>
            </a:lnSpc>
            <a:spcBef>
              <a:spcPct val="0"/>
            </a:spcBef>
            <a:spcAft>
              <a:spcPct val="35000"/>
            </a:spcAft>
            <a:buNone/>
          </a:pPr>
          <a:r>
            <a:rPr lang="en-US" sz="1300" kern="1200" dirty="0">
              <a:solidFill>
                <a:schemeClr val="tx1"/>
              </a:solidFill>
            </a:rPr>
            <a:t>Deploy model</a:t>
          </a:r>
        </a:p>
      </dsp:txBody>
      <dsp:txXfrm rot="5400000">
        <a:off x="1763056" y="2072640"/>
        <a:ext cx="1244304" cy="1244304"/>
      </dsp:txXfrm>
    </dsp:sp>
    <dsp:sp modelId="{A92BFFE7-4781-4543-AFC4-FE38D2DC9626}">
      <dsp:nvSpPr>
        <dsp:cNvPr id="0" name=""/>
        <dsp:cNvSpPr/>
      </dsp:nvSpPr>
      <dsp:spPr>
        <a:xfrm>
          <a:off x="2744216" y="1666240"/>
          <a:ext cx="607568" cy="528320"/>
        </a:xfrm>
        <a:prstGeom prst="circularArrow">
          <a:avLst/>
        </a:prstGeom>
        <a:solidFill>
          <a:schemeClr val="tx1"/>
        </a:solidFill>
        <a:ln w="25400" cap="flat" cmpd="sng" algn="ctr">
          <a:noFill/>
          <a:prstDash val="solid"/>
        </a:ln>
        <a:effectLst/>
      </dsp:spPr>
      <dsp:style>
        <a:lnRef idx="2">
          <a:scrgbClr r="0" g="0" b="0"/>
        </a:lnRef>
        <a:fillRef idx="1">
          <a:scrgbClr r="0" g="0" b="0"/>
        </a:fillRef>
        <a:effectRef idx="0">
          <a:scrgbClr r="0" g="0" b="0"/>
        </a:effectRef>
        <a:fontRef idx="minor"/>
      </dsp:style>
    </dsp:sp>
    <dsp:sp modelId="{514450A2-3779-4B8A-A7F4-2E5720C6CDBD}">
      <dsp:nvSpPr>
        <dsp:cNvPr id="0" name=""/>
        <dsp:cNvSpPr/>
      </dsp:nvSpPr>
      <dsp:spPr>
        <a:xfrm rot="10800000">
          <a:off x="2744216" y="1869440"/>
          <a:ext cx="607568" cy="528320"/>
        </a:xfrm>
        <a:prstGeom prst="circularArrow">
          <a:avLst/>
        </a:prstGeom>
        <a:solidFill>
          <a:schemeClr val="tx1"/>
        </a:solidFill>
        <a:ln w="254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DC191F-1931-460F-BA3E-2759EF212924}">
      <dsp:nvSpPr>
        <dsp:cNvPr id="0" name=""/>
        <dsp:cNvSpPr/>
      </dsp:nvSpPr>
      <dsp:spPr>
        <a:xfrm>
          <a:off x="5011780" y="3684693"/>
          <a:ext cx="2676821" cy="1733973"/>
        </a:xfrm>
        <a:prstGeom prst="roundRect">
          <a:avLst>
            <a:gd name="adj" fmla="val 10000"/>
          </a:avLst>
        </a:prstGeom>
        <a:noFill/>
        <a:ln w="19050" cap="flat" cmpd="sng" algn="ctr">
          <a:solidFill>
            <a:srgbClr val="50E6FF"/>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Test with </a:t>
          </a:r>
          <a:br>
            <a:rPr lang="en-US" sz="1200" kern="1200" dirty="0">
              <a:solidFill>
                <a:srgbClr val="FFFFFF"/>
              </a:solidFill>
              <a:latin typeface="Segoe UI"/>
              <a:ea typeface="Segoe UI" pitchFamily="34" charset="0"/>
              <a:cs typeface="Segoe UI" pitchFamily="34" charset="0"/>
            </a:rPr>
          </a:br>
          <a:r>
            <a:rPr lang="en-US" sz="1200" kern="1200" dirty="0">
              <a:solidFill>
                <a:srgbClr val="FFFFFF"/>
              </a:solidFill>
              <a:latin typeface="Segoe UI"/>
              <a:ea typeface="Segoe UI" pitchFamily="34" charset="0"/>
              <a:cs typeface="Segoe UI" pitchFamily="34" charset="0"/>
            </a:rPr>
            <a:t>unseen data</a:t>
          </a:r>
        </a:p>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Select good </a:t>
          </a:r>
          <a:br>
            <a:rPr lang="en-US" sz="1200" kern="1200" dirty="0">
              <a:solidFill>
                <a:srgbClr val="FFFFFF"/>
              </a:solidFill>
              <a:latin typeface="Segoe UI"/>
              <a:ea typeface="Segoe UI" pitchFamily="34" charset="0"/>
              <a:cs typeface="Segoe UI" pitchFamily="34" charset="0"/>
            </a:rPr>
          </a:br>
          <a:r>
            <a:rPr lang="en-US" sz="1200" kern="1200" dirty="0">
              <a:solidFill>
                <a:srgbClr val="FFFFFF"/>
              </a:solidFill>
              <a:latin typeface="Segoe UI"/>
              <a:ea typeface="Segoe UI" pitchFamily="34" charset="0"/>
              <a:cs typeface="Segoe UI" pitchFamily="34" charset="0"/>
            </a:rPr>
            <a:t>enough model</a:t>
          </a:r>
        </a:p>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Explain ability</a:t>
          </a:r>
          <a:endParaRPr lang="en-US" sz="1400" kern="1200" dirty="0">
            <a:solidFill>
              <a:srgbClr val="FFFFFF"/>
            </a:solidFill>
            <a:latin typeface="Segoe UI"/>
            <a:ea typeface="Segoe UI" pitchFamily="34" charset="0"/>
            <a:cs typeface="Segoe UI" pitchFamily="34" charset="0"/>
          </a:endParaRPr>
        </a:p>
      </dsp:txBody>
      <dsp:txXfrm>
        <a:off x="5852917" y="4156276"/>
        <a:ext cx="1797595" cy="1224300"/>
      </dsp:txXfrm>
    </dsp:sp>
    <dsp:sp modelId="{8686AA24-1B54-4BCE-BB90-F5BD8DB4FE97}">
      <dsp:nvSpPr>
        <dsp:cNvPr id="0" name=""/>
        <dsp:cNvSpPr/>
      </dsp:nvSpPr>
      <dsp:spPr>
        <a:xfrm>
          <a:off x="541866" y="3684693"/>
          <a:ext cx="2676821" cy="1733973"/>
        </a:xfrm>
        <a:prstGeom prst="roundRect">
          <a:avLst>
            <a:gd name="adj" fmla="val 10000"/>
          </a:avLst>
        </a:prstGeom>
        <a:noFill/>
        <a:ln w="19050" cap="flat" cmpd="sng" algn="ctr">
          <a:solidFill>
            <a:srgbClr val="50E6FF"/>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Deploy </a:t>
          </a:r>
          <a:br>
            <a:rPr lang="en-US" sz="1200" kern="1200" dirty="0">
              <a:solidFill>
                <a:srgbClr val="FFFFFF"/>
              </a:solidFill>
              <a:latin typeface="Segoe UI"/>
              <a:ea typeface="Segoe UI" pitchFamily="34" charset="0"/>
              <a:cs typeface="Segoe UI" pitchFamily="34" charset="0"/>
            </a:rPr>
          </a:br>
          <a:r>
            <a:rPr lang="en-US" sz="1200" kern="1200" dirty="0">
              <a:solidFill>
                <a:srgbClr val="FFFFFF"/>
              </a:solidFill>
              <a:latin typeface="Segoe UI"/>
              <a:ea typeface="Segoe UI" pitchFamily="34" charset="0"/>
              <a:cs typeface="Segoe UI" pitchFamily="34" charset="0"/>
            </a:rPr>
            <a:t>chosen model</a:t>
          </a:r>
        </a:p>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Application posts </a:t>
          </a:r>
          <a:br>
            <a:rPr lang="en-US" sz="1200" kern="1200" dirty="0">
              <a:solidFill>
                <a:srgbClr val="FFFFFF"/>
              </a:solidFill>
              <a:latin typeface="Segoe UI"/>
              <a:ea typeface="Segoe UI" pitchFamily="34" charset="0"/>
              <a:cs typeface="Segoe UI" pitchFamily="34" charset="0"/>
            </a:rPr>
          </a:br>
          <a:r>
            <a:rPr lang="en-US" sz="1200" kern="1200" dirty="0">
              <a:solidFill>
                <a:srgbClr val="FFFFFF"/>
              </a:solidFill>
              <a:latin typeface="Segoe UI"/>
              <a:ea typeface="Segoe UI" pitchFamily="34" charset="0"/>
              <a:cs typeface="Segoe UI" pitchFamily="34" charset="0"/>
            </a:rPr>
            <a:t>to API</a:t>
          </a:r>
        </a:p>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Human oversight</a:t>
          </a:r>
          <a:endParaRPr lang="en-US" sz="1400" kern="1200" dirty="0">
            <a:solidFill>
              <a:srgbClr val="FFFFFF"/>
            </a:solidFill>
            <a:latin typeface="Segoe UI"/>
            <a:ea typeface="Segoe UI" pitchFamily="34" charset="0"/>
            <a:cs typeface="Segoe UI" pitchFamily="34" charset="0"/>
          </a:endParaRPr>
        </a:p>
      </dsp:txBody>
      <dsp:txXfrm>
        <a:off x="579956" y="4156276"/>
        <a:ext cx="1797595" cy="1224300"/>
      </dsp:txXfrm>
    </dsp:sp>
    <dsp:sp modelId="{BB23BBC5-2295-4188-948D-669AC55DE16E}">
      <dsp:nvSpPr>
        <dsp:cNvPr id="0" name=""/>
        <dsp:cNvSpPr/>
      </dsp:nvSpPr>
      <dsp:spPr>
        <a:xfrm>
          <a:off x="4909312" y="0"/>
          <a:ext cx="2676821" cy="1733973"/>
        </a:xfrm>
        <a:prstGeom prst="roundRect">
          <a:avLst>
            <a:gd name="adj" fmla="val 10000"/>
          </a:avLst>
        </a:prstGeom>
        <a:noFill/>
        <a:ln w="19050" cap="flat" cmpd="sng" algn="ctr">
          <a:solidFill>
            <a:srgbClr val="50E6FF"/>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182880" rIns="53340" bIns="53340" numCol="1" spcCol="1270" anchor="t" anchorCtr="0">
          <a:noAutofit/>
        </a:bodyPr>
        <a:lstStyle/>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Apply </a:t>
          </a:r>
          <a:br>
            <a:rPr lang="en-US" sz="1200" kern="1200" dirty="0">
              <a:solidFill>
                <a:srgbClr val="FFFFFF"/>
              </a:solidFill>
              <a:latin typeface="Segoe UI"/>
              <a:ea typeface="Segoe UI" pitchFamily="34" charset="0"/>
              <a:cs typeface="Segoe UI" pitchFamily="34" charset="0"/>
            </a:rPr>
          </a:br>
          <a:r>
            <a:rPr lang="en-US" sz="1200" kern="1200" dirty="0">
              <a:solidFill>
                <a:srgbClr val="FFFFFF"/>
              </a:solidFill>
              <a:latin typeface="Segoe UI"/>
              <a:ea typeface="Segoe UI" pitchFamily="34" charset="0"/>
              <a:cs typeface="Segoe UI" pitchFamily="34" charset="0"/>
            </a:rPr>
            <a:t>learning algorithm</a:t>
          </a:r>
        </a:p>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Select </a:t>
          </a:r>
          <a:br>
            <a:rPr lang="en-US" sz="1200" kern="1200" dirty="0">
              <a:solidFill>
                <a:srgbClr val="FFFFFF"/>
              </a:solidFill>
              <a:latin typeface="Segoe UI"/>
              <a:ea typeface="Segoe UI" pitchFamily="34" charset="0"/>
              <a:cs typeface="Segoe UI" pitchFamily="34" charset="0"/>
            </a:rPr>
          </a:br>
          <a:r>
            <a:rPr lang="en-US" sz="1200" kern="1200" dirty="0">
              <a:solidFill>
                <a:srgbClr val="FFFFFF"/>
              </a:solidFill>
              <a:latin typeface="Segoe UI"/>
              <a:ea typeface="Segoe UI" pitchFamily="34" charset="0"/>
              <a:cs typeface="Segoe UI" pitchFamily="34" charset="0"/>
            </a:rPr>
            <a:t>candidate model</a:t>
          </a:r>
        </a:p>
      </dsp:txBody>
      <dsp:txXfrm>
        <a:off x="5750448" y="38090"/>
        <a:ext cx="1797595" cy="1224300"/>
      </dsp:txXfrm>
    </dsp:sp>
    <dsp:sp modelId="{68BBFF91-AE0A-49A1-AEB9-363510D7FD39}">
      <dsp:nvSpPr>
        <dsp:cNvPr id="0" name=""/>
        <dsp:cNvSpPr/>
      </dsp:nvSpPr>
      <dsp:spPr>
        <a:xfrm>
          <a:off x="507817" y="0"/>
          <a:ext cx="2676821" cy="1733973"/>
        </a:xfrm>
        <a:prstGeom prst="roundRect">
          <a:avLst>
            <a:gd name="adj" fmla="val 10000"/>
          </a:avLst>
        </a:prstGeom>
        <a:noFill/>
        <a:ln w="19050" cap="flat" cmpd="sng" algn="ctr">
          <a:solidFill>
            <a:srgbClr val="50E6FF"/>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182880" rIns="53340" bIns="53340" numCol="1" spcCol="1270" anchor="t" anchorCtr="0">
          <a:noAutofit/>
        </a:bodyPr>
        <a:lstStyle/>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Find, select, and/or create data</a:t>
          </a:r>
        </a:p>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Apply preprocessing</a:t>
          </a:r>
        </a:p>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Ethical considerations</a:t>
          </a:r>
        </a:p>
      </dsp:txBody>
      <dsp:txXfrm>
        <a:off x="545907" y="38090"/>
        <a:ext cx="1797595" cy="1224300"/>
      </dsp:txXfrm>
    </dsp:sp>
    <dsp:sp modelId="{3ACF0A57-6938-4580-9A9C-15D3A0F21010}">
      <dsp:nvSpPr>
        <dsp:cNvPr id="0" name=""/>
        <dsp:cNvSpPr/>
      </dsp:nvSpPr>
      <dsp:spPr>
        <a:xfrm>
          <a:off x="1663530" y="308864"/>
          <a:ext cx="2346282" cy="2346282"/>
        </a:xfrm>
        <a:prstGeom prst="pieWedge">
          <a:avLst/>
        </a:prstGeom>
        <a:solidFill>
          <a:schemeClr val="accent1"/>
        </a:solidFill>
        <a:ln w="25400" cap="flat" cmpd="sng" algn="ctr">
          <a:solidFill>
            <a:schemeClr val="bg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365760" bIns="128016" numCol="1" spcCol="1270" anchor="ctr" anchorCtr="0">
          <a:noAutofit/>
        </a:bodyPr>
        <a:lstStyle/>
        <a:p>
          <a:pPr marL="0" lvl="0" indent="0" algn="r" defTabSz="800100">
            <a:lnSpc>
              <a:spcPct val="90000"/>
            </a:lnSpc>
            <a:spcBef>
              <a:spcPct val="0"/>
            </a:spcBef>
            <a:spcAft>
              <a:spcPct val="35000"/>
            </a:spcAft>
            <a:buNone/>
          </a:pPr>
          <a:r>
            <a:rPr lang="en-US" sz="1800" kern="1200" dirty="0">
              <a:solidFill>
                <a:schemeClr val="bg1"/>
              </a:solidFill>
            </a:rPr>
            <a:t>Data exploration</a:t>
          </a:r>
        </a:p>
      </dsp:txBody>
      <dsp:txXfrm>
        <a:off x="2350740" y="996074"/>
        <a:ext cx="1659072" cy="1659072"/>
      </dsp:txXfrm>
    </dsp:sp>
    <dsp:sp modelId="{3449A328-CC52-4353-A457-ABF2B127EFDA}">
      <dsp:nvSpPr>
        <dsp:cNvPr id="0" name=""/>
        <dsp:cNvSpPr/>
      </dsp:nvSpPr>
      <dsp:spPr>
        <a:xfrm rot="5400000">
          <a:off x="4118186" y="308864"/>
          <a:ext cx="2346282" cy="2346282"/>
        </a:xfrm>
        <a:prstGeom prst="pieWedge">
          <a:avLst/>
        </a:prstGeom>
        <a:solidFill>
          <a:schemeClr val="accent6">
            <a:lumMod val="2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576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rPr>
            <a:t>Train model</a:t>
          </a:r>
        </a:p>
      </dsp:txBody>
      <dsp:txXfrm rot="-5400000">
        <a:off x="4118186" y="996074"/>
        <a:ext cx="1659072" cy="1659072"/>
      </dsp:txXfrm>
    </dsp:sp>
    <dsp:sp modelId="{055E4F98-49A7-4D2E-BF4D-114FECD5E2AD}">
      <dsp:nvSpPr>
        <dsp:cNvPr id="0" name=""/>
        <dsp:cNvSpPr/>
      </dsp:nvSpPr>
      <dsp:spPr>
        <a:xfrm rot="10800000">
          <a:off x="4118186" y="2763520"/>
          <a:ext cx="2346282" cy="2346282"/>
        </a:xfrm>
        <a:prstGeom prst="pieWedge">
          <a:avLst/>
        </a:prstGeom>
        <a:solidFill>
          <a:schemeClr val="accent6">
            <a:lumMod val="25000"/>
          </a:schemeClr>
        </a:solidFill>
        <a:ln w="25400" cap="flat" cmpd="sng" algn="ctr">
          <a:solidFill>
            <a:schemeClr val="bg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5760" tIns="128016" rIns="128016" bIns="128016" numCol="1" spcCol="1270" anchor="ctr" anchorCtr="0">
          <a:noAutofit/>
        </a:bodyPr>
        <a:lstStyle/>
        <a:p>
          <a:pPr marL="0" lvl="0" indent="0" algn="l" defTabSz="800100">
            <a:lnSpc>
              <a:spcPct val="90000"/>
            </a:lnSpc>
            <a:spcBef>
              <a:spcPct val="0"/>
            </a:spcBef>
            <a:spcAft>
              <a:spcPct val="35000"/>
            </a:spcAft>
            <a:buNone/>
          </a:pPr>
          <a:r>
            <a:rPr lang="en-US" sz="1800" kern="1200" dirty="0"/>
            <a:t>Test </a:t>
          </a:r>
          <a:br>
            <a:rPr lang="en-US" sz="1800" kern="1200" dirty="0"/>
          </a:br>
          <a:r>
            <a:rPr lang="en-US" sz="1800" kern="1200" dirty="0"/>
            <a:t>model</a:t>
          </a:r>
        </a:p>
      </dsp:txBody>
      <dsp:txXfrm rot="10800000">
        <a:off x="4118186" y="2763520"/>
        <a:ext cx="1659072" cy="1659072"/>
      </dsp:txXfrm>
    </dsp:sp>
    <dsp:sp modelId="{E2211DA3-02A2-419B-9C99-835A77C4156A}">
      <dsp:nvSpPr>
        <dsp:cNvPr id="0" name=""/>
        <dsp:cNvSpPr/>
      </dsp:nvSpPr>
      <dsp:spPr>
        <a:xfrm rot="16200000">
          <a:off x="1663530" y="2763520"/>
          <a:ext cx="2346282" cy="2346282"/>
        </a:xfrm>
        <a:prstGeom prst="pieWedge">
          <a:avLst/>
        </a:prstGeom>
        <a:solidFill>
          <a:schemeClr val="accent6">
            <a:lumMod val="25000"/>
          </a:schemeClr>
        </a:solidFill>
        <a:ln w="25400" cap="flat" cmpd="sng" algn="ctr">
          <a:solidFill>
            <a:schemeClr val="bg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365760" bIns="128016" numCol="1" spcCol="1270" anchor="ctr" anchorCtr="0">
          <a:noAutofit/>
        </a:bodyPr>
        <a:lstStyle/>
        <a:p>
          <a:pPr marL="0" lvl="0" indent="0" algn="r" defTabSz="800100">
            <a:lnSpc>
              <a:spcPct val="90000"/>
            </a:lnSpc>
            <a:spcBef>
              <a:spcPct val="0"/>
            </a:spcBef>
            <a:spcAft>
              <a:spcPct val="35000"/>
            </a:spcAft>
            <a:buNone/>
          </a:pPr>
          <a:r>
            <a:rPr lang="en-US" sz="1800" kern="1200" dirty="0"/>
            <a:t>Deploy model</a:t>
          </a:r>
        </a:p>
      </dsp:txBody>
      <dsp:txXfrm rot="5400000">
        <a:off x="2350740" y="2763520"/>
        <a:ext cx="1659072" cy="1659072"/>
      </dsp:txXfrm>
    </dsp:sp>
    <dsp:sp modelId="{A92BFFE7-4781-4543-AFC4-FE38D2DC9626}">
      <dsp:nvSpPr>
        <dsp:cNvPr id="0" name=""/>
        <dsp:cNvSpPr/>
      </dsp:nvSpPr>
      <dsp:spPr>
        <a:xfrm>
          <a:off x="3658954" y="2221653"/>
          <a:ext cx="810090" cy="704426"/>
        </a:xfrm>
        <a:prstGeom prst="circularArrow">
          <a:avLst/>
        </a:prstGeom>
        <a:solidFill>
          <a:schemeClr val="tx1"/>
        </a:solidFill>
        <a:ln w="25400" cap="flat" cmpd="sng" algn="ctr">
          <a:noFill/>
          <a:prstDash val="solid"/>
        </a:ln>
        <a:effectLst/>
      </dsp:spPr>
      <dsp:style>
        <a:lnRef idx="2">
          <a:scrgbClr r="0" g="0" b="0"/>
        </a:lnRef>
        <a:fillRef idx="1">
          <a:scrgbClr r="0" g="0" b="0"/>
        </a:fillRef>
        <a:effectRef idx="0">
          <a:scrgbClr r="0" g="0" b="0"/>
        </a:effectRef>
        <a:fontRef idx="minor"/>
      </dsp:style>
    </dsp:sp>
    <dsp:sp modelId="{514450A2-3779-4B8A-A7F4-2E5720C6CDBD}">
      <dsp:nvSpPr>
        <dsp:cNvPr id="0" name=""/>
        <dsp:cNvSpPr/>
      </dsp:nvSpPr>
      <dsp:spPr>
        <a:xfrm rot="10800000">
          <a:off x="3658954" y="2492586"/>
          <a:ext cx="810090" cy="704426"/>
        </a:xfrm>
        <a:prstGeom prst="circularArrow">
          <a:avLst/>
        </a:prstGeom>
        <a:solidFill>
          <a:schemeClr val="tx1"/>
        </a:solidFill>
        <a:ln w="254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DC191F-1931-460F-BA3E-2759EF212924}">
      <dsp:nvSpPr>
        <dsp:cNvPr id="0" name=""/>
        <dsp:cNvSpPr/>
      </dsp:nvSpPr>
      <dsp:spPr>
        <a:xfrm>
          <a:off x="3758835" y="2763519"/>
          <a:ext cx="2007616" cy="1300480"/>
        </a:xfrm>
        <a:prstGeom prst="roundRect">
          <a:avLst>
            <a:gd name="adj" fmla="val 10000"/>
          </a:avLst>
        </a:prstGeom>
        <a:noFill/>
        <a:ln w="19050" cap="flat" cmpd="sng" algn="ctr">
          <a:solidFill>
            <a:srgbClr val="50E6FF"/>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Test with </a:t>
          </a:r>
          <a:br>
            <a:rPr lang="en-US" sz="1200" kern="1200" dirty="0">
              <a:solidFill>
                <a:srgbClr val="FFFFFF"/>
              </a:solidFill>
              <a:latin typeface="Segoe UI"/>
              <a:ea typeface="Segoe UI" pitchFamily="34" charset="0"/>
              <a:cs typeface="Segoe UI" pitchFamily="34" charset="0"/>
            </a:rPr>
          </a:br>
          <a:r>
            <a:rPr lang="en-US" sz="1200" kern="1200" dirty="0">
              <a:solidFill>
                <a:srgbClr val="FFFFFF"/>
              </a:solidFill>
              <a:latin typeface="Segoe UI"/>
              <a:ea typeface="Segoe UI" pitchFamily="34" charset="0"/>
              <a:cs typeface="Segoe UI" pitchFamily="34" charset="0"/>
            </a:rPr>
            <a:t>unseen data</a:t>
          </a:r>
        </a:p>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Select good </a:t>
          </a:r>
          <a:br>
            <a:rPr lang="en-US" sz="1200" kern="1200" dirty="0">
              <a:solidFill>
                <a:srgbClr val="FFFFFF"/>
              </a:solidFill>
              <a:latin typeface="Segoe UI"/>
              <a:ea typeface="Segoe UI" pitchFamily="34" charset="0"/>
              <a:cs typeface="Segoe UI" pitchFamily="34" charset="0"/>
            </a:rPr>
          </a:br>
          <a:r>
            <a:rPr lang="en-US" sz="1200" kern="1200" dirty="0">
              <a:solidFill>
                <a:srgbClr val="FFFFFF"/>
              </a:solidFill>
              <a:latin typeface="Segoe UI"/>
              <a:ea typeface="Segoe UI" pitchFamily="34" charset="0"/>
              <a:cs typeface="Segoe UI" pitchFamily="34" charset="0"/>
            </a:rPr>
            <a:t>enough model</a:t>
          </a:r>
        </a:p>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Explain ability</a:t>
          </a:r>
          <a:endParaRPr lang="en-US" sz="1400" kern="1200" dirty="0">
            <a:solidFill>
              <a:srgbClr val="FFFFFF"/>
            </a:solidFill>
            <a:latin typeface="Segoe UI"/>
            <a:ea typeface="Segoe UI" pitchFamily="34" charset="0"/>
            <a:cs typeface="Segoe UI" pitchFamily="34" charset="0"/>
          </a:endParaRPr>
        </a:p>
      </dsp:txBody>
      <dsp:txXfrm>
        <a:off x="4389687" y="3117207"/>
        <a:ext cx="1348197" cy="918226"/>
      </dsp:txXfrm>
    </dsp:sp>
    <dsp:sp modelId="{8686AA24-1B54-4BCE-BB90-F5BD8DB4FE97}">
      <dsp:nvSpPr>
        <dsp:cNvPr id="0" name=""/>
        <dsp:cNvSpPr/>
      </dsp:nvSpPr>
      <dsp:spPr>
        <a:xfrm>
          <a:off x="406400" y="2763519"/>
          <a:ext cx="2007616" cy="1300480"/>
        </a:xfrm>
        <a:prstGeom prst="roundRect">
          <a:avLst>
            <a:gd name="adj" fmla="val 10000"/>
          </a:avLst>
        </a:prstGeom>
        <a:noFill/>
        <a:ln w="19050" cap="flat" cmpd="sng" algn="ctr">
          <a:solidFill>
            <a:srgbClr val="50E6FF"/>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Deploy </a:t>
          </a:r>
          <a:br>
            <a:rPr lang="en-US" sz="1200" kern="1200" dirty="0">
              <a:solidFill>
                <a:srgbClr val="FFFFFF"/>
              </a:solidFill>
              <a:latin typeface="Segoe UI"/>
              <a:ea typeface="Segoe UI" pitchFamily="34" charset="0"/>
              <a:cs typeface="Segoe UI" pitchFamily="34" charset="0"/>
            </a:rPr>
          </a:br>
          <a:r>
            <a:rPr lang="en-US" sz="1200" kern="1200" dirty="0">
              <a:solidFill>
                <a:srgbClr val="FFFFFF"/>
              </a:solidFill>
              <a:latin typeface="Segoe UI"/>
              <a:ea typeface="Segoe UI" pitchFamily="34" charset="0"/>
              <a:cs typeface="Segoe UI" pitchFamily="34" charset="0"/>
            </a:rPr>
            <a:t>chosen model</a:t>
          </a:r>
        </a:p>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Application posts </a:t>
          </a:r>
          <a:br>
            <a:rPr lang="en-US" sz="1200" kern="1200" dirty="0">
              <a:solidFill>
                <a:srgbClr val="FFFFFF"/>
              </a:solidFill>
              <a:latin typeface="Segoe UI"/>
              <a:ea typeface="Segoe UI" pitchFamily="34" charset="0"/>
              <a:cs typeface="Segoe UI" pitchFamily="34" charset="0"/>
            </a:rPr>
          </a:br>
          <a:r>
            <a:rPr lang="en-US" sz="1200" kern="1200" dirty="0">
              <a:solidFill>
                <a:srgbClr val="FFFFFF"/>
              </a:solidFill>
              <a:latin typeface="Segoe UI"/>
              <a:ea typeface="Segoe UI" pitchFamily="34" charset="0"/>
              <a:cs typeface="Segoe UI" pitchFamily="34" charset="0"/>
            </a:rPr>
            <a:t>to API</a:t>
          </a:r>
        </a:p>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Human oversight</a:t>
          </a:r>
          <a:endParaRPr lang="en-US" sz="1400" kern="1200" dirty="0">
            <a:solidFill>
              <a:srgbClr val="FFFFFF"/>
            </a:solidFill>
            <a:latin typeface="Segoe UI"/>
            <a:ea typeface="Segoe UI" pitchFamily="34" charset="0"/>
            <a:cs typeface="Segoe UI" pitchFamily="34" charset="0"/>
          </a:endParaRPr>
        </a:p>
      </dsp:txBody>
      <dsp:txXfrm>
        <a:off x="434967" y="3117207"/>
        <a:ext cx="1348197" cy="918226"/>
      </dsp:txXfrm>
    </dsp:sp>
    <dsp:sp modelId="{BB23BBC5-2295-4188-948D-669AC55DE16E}">
      <dsp:nvSpPr>
        <dsp:cNvPr id="0" name=""/>
        <dsp:cNvSpPr/>
      </dsp:nvSpPr>
      <dsp:spPr>
        <a:xfrm>
          <a:off x="3681984" y="0"/>
          <a:ext cx="2007616" cy="1300480"/>
        </a:xfrm>
        <a:prstGeom prst="roundRect">
          <a:avLst>
            <a:gd name="adj" fmla="val 10000"/>
          </a:avLst>
        </a:prstGeom>
        <a:noFill/>
        <a:ln w="19050" cap="flat" cmpd="sng" algn="ctr">
          <a:solidFill>
            <a:srgbClr val="50E6FF"/>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182880" rIns="53340" bIns="53340" numCol="1" spcCol="1270" anchor="t" anchorCtr="0">
          <a:noAutofit/>
        </a:bodyPr>
        <a:lstStyle/>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Apply </a:t>
          </a:r>
          <a:br>
            <a:rPr lang="en-US" sz="1200" kern="1200" dirty="0">
              <a:solidFill>
                <a:srgbClr val="FFFFFF"/>
              </a:solidFill>
              <a:latin typeface="Segoe UI"/>
              <a:ea typeface="Segoe UI" pitchFamily="34" charset="0"/>
              <a:cs typeface="Segoe UI" pitchFamily="34" charset="0"/>
            </a:rPr>
          </a:br>
          <a:r>
            <a:rPr lang="en-US" sz="1200" kern="1200" dirty="0">
              <a:solidFill>
                <a:srgbClr val="FFFFFF"/>
              </a:solidFill>
              <a:latin typeface="Segoe UI"/>
              <a:ea typeface="Segoe UI" pitchFamily="34" charset="0"/>
              <a:cs typeface="Segoe UI" pitchFamily="34" charset="0"/>
            </a:rPr>
            <a:t>learning algorithm</a:t>
          </a:r>
        </a:p>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Select </a:t>
          </a:r>
          <a:br>
            <a:rPr lang="en-US" sz="1200" kern="1200" dirty="0">
              <a:solidFill>
                <a:srgbClr val="FFFFFF"/>
              </a:solidFill>
              <a:latin typeface="Segoe UI"/>
              <a:ea typeface="Segoe UI" pitchFamily="34" charset="0"/>
              <a:cs typeface="Segoe UI" pitchFamily="34" charset="0"/>
            </a:rPr>
          </a:br>
          <a:r>
            <a:rPr lang="en-US" sz="1200" kern="1200" dirty="0">
              <a:solidFill>
                <a:srgbClr val="FFFFFF"/>
              </a:solidFill>
              <a:latin typeface="Segoe UI"/>
              <a:ea typeface="Segoe UI" pitchFamily="34" charset="0"/>
              <a:cs typeface="Segoe UI" pitchFamily="34" charset="0"/>
            </a:rPr>
            <a:t>candidate model</a:t>
          </a:r>
        </a:p>
      </dsp:txBody>
      <dsp:txXfrm>
        <a:off x="4312835" y="28567"/>
        <a:ext cx="1348197" cy="918226"/>
      </dsp:txXfrm>
    </dsp:sp>
    <dsp:sp modelId="{68BBFF91-AE0A-49A1-AEB9-363510D7FD39}">
      <dsp:nvSpPr>
        <dsp:cNvPr id="0" name=""/>
        <dsp:cNvSpPr/>
      </dsp:nvSpPr>
      <dsp:spPr>
        <a:xfrm>
          <a:off x="380863" y="0"/>
          <a:ext cx="2007616" cy="1300480"/>
        </a:xfrm>
        <a:prstGeom prst="roundRect">
          <a:avLst>
            <a:gd name="adj" fmla="val 10000"/>
          </a:avLst>
        </a:prstGeom>
        <a:noFill/>
        <a:ln w="19050" cap="flat" cmpd="sng" algn="ctr">
          <a:solidFill>
            <a:srgbClr val="50E6FF"/>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182880" rIns="53340" bIns="53340" numCol="1" spcCol="1270" anchor="t" anchorCtr="0">
          <a:noAutofit/>
        </a:bodyPr>
        <a:lstStyle/>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Find, select, and/or create data</a:t>
          </a:r>
        </a:p>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Apply preprocessing</a:t>
          </a:r>
        </a:p>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Ethical considerations</a:t>
          </a:r>
        </a:p>
      </dsp:txBody>
      <dsp:txXfrm>
        <a:off x="409430" y="28567"/>
        <a:ext cx="1348197" cy="918226"/>
      </dsp:txXfrm>
    </dsp:sp>
    <dsp:sp modelId="{3ACF0A57-6938-4580-9A9C-15D3A0F21010}">
      <dsp:nvSpPr>
        <dsp:cNvPr id="0" name=""/>
        <dsp:cNvSpPr/>
      </dsp:nvSpPr>
      <dsp:spPr>
        <a:xfrm>
          <a:off x="1247648" y="231647"/>
          <a:ext cx="1759712" cy="1759712"/>
        </a:xfrm>
        <a:prstGeom prst="pieWedge">
          <a:avLst/>
        </a:prstGeom>
        <a:solidFill>
          <a:schemeClr val="accent1"/>
        </a:solidFill>
        <a:ln w="25400" cap="flat" cmpd="sng" algn="ctr">
          <a:solidFill>
            <a:schemeClr val="bg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365760" bIns="92456" numCol="1" spcCol="1270" anchor="ctr" anchorCtr="0">
          <a:noAutofit/>
        </a:bodyPr>
        <a:lstStyle/>
        <a:p>
          <a:pPr marL="0" lvl="0" indent="0" algn="r" defTabSz="577850">
            <a:lnSpc>
              <a:spcPct val="90000"/>
            </a:lnSpc>
            <a:spcBef>
              <a:spcPct val="0"/>
            </a:spcBef>
            <a:spcAft>
              <a:spcPct val="35000"/>
            </a:spcAft>
            <a:buNone/>
          </a:pPr>
          <a:r>
            <a:rPr lang="en-US" sz="1300" kern="1200" dirty="0">
              <a:solidFill>
                <a:schemeClr val="bg1"/>
              </a:solidFill>
            </a:rPr>
            <a:t>Data exploration</a:t>
          </a:r>
        </a:p>
      </dsp:txBody>
      <dsp:txXfrm>
        <a:off x="1763056" y="747055"/>
        <a:ext cx="1244304" cy="1244304"/>
      </dsp:txXfrm>
    </dsp:sp>
    <dsp:sp modelId="{3449A328-CC52-4353-A457-ABF2B127EFDA}">
      <dsp:nvSpPr>
        <dsp:cNvPr id="0" name=""/>
        <dsp:cNvSpPr/>
      </dsp:nvSpPr>
      <dsp:spPr>
        <a:xfrm rot="5400000">
          <a:off x="3088640" y="231647"/>
          <a:ext cx="1759712" cy="1759712"/>
        </a:xfrm>
        <a:prstGeom prst="pieWedge">
          <a:avLst/>
        </a:prstGeom>
        <a:solidFill>
          <a:schemeClr val="accent6">
            <a:lumMod val="2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5760" tIns="92456" rIns="92456" bIns="92456" numCol="1" spcCol="1270" anchor="ctr" anchorCtr="0">
          <a:noAutofit/>
        </a:bodyPr>
        <a:lstStyle/>
        <a:p>
          <a:pPr marL="0" lvl="0" indent="0" algn="l" defTabSz="577850">
            <a:lnSpc>
              <a:spcPct val="90000"/>
            </a:lnSpc>
            <a:spcBef>
              <a:spcPct val="0"/>
            </a:spcBef>
            <a:spcAft>
              <a:spcPct val="35000"/>
            </a:spcAft>
            <a:buNone/>
          </a:pPr>
          <a:r>
            <a:rPr lang="en-US" sz="1300" kern="1200" dirty="0">
              <a:solidFill>
                <a:schemeClr val="tx1"/>
              </a:solidFill>
            </a:rPr>
            <a:t>Train model</a:t>
          </a:r>
        </a:p>
      </dsp:txBody>
      <dsp:txXfrm rot="-5400000">
        <a:off x="3088640" y="747055"/>
        <a:ext cx="1244304" cy="1244304"/>
      </dsp:txXfrm>
    </dsp:sp>
    <dsp:sp modelId="{055E4F98-49A7-4D2E-BF4D-114FECD5E2AD}">
      <dsp:nvSpPr>
        <dsp:cNvPr id="0" name=""/>
        <dsp:cNvSpPr/>
      </dsp:nvSpPr>
      <dsp:spPr>
        <a:xfrm rot="10800000">
          <a:off x="3088640" y="2072640"/>
          <a:ext cx="1759712" cy="1759712"/>
        </a:xfrm>
        <a:prstGeom prst="pieWedge">
          <a:avLst/>
        </a:prstGeom>
        <a:solidFill>
          <a:schemeClr val="accent6">
            <a:lumMod val="25000"/>
          </a:schemeClr>
        </a:solidFill>
        <a:ln w="25400" cap="flat" cmpd="sng" algn="ctr">
          <a:solidFill>
            <a:schemeClr val="bg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5760" tIns="92456" rIns="92456" bIns="92456" numCol="1" spcCol="1270" anchor="ctr" anchorCtr="0">
          <a:noAutofit/>
        </a:bodyPr>
        <a:lstStyle/>
        <a:p>
          <a:pPr marL="0" lvl="0" indent="0" algn="l" defTabSz="577850">
            <a:lnSpc>
              <a:spcPct val="90000"/>
            </a:lnSpc>
            <a:spcBef>
              <a:spcPct val="0"/>
            </a:spcBef>
            <a:spcAft>
              <a:spcPct val="35000"/>
            </a:spcAft>
            <a:buNone/>
          </a:pPr>
          <a:r>
            <a:rPr lang="en-US" sz="1300" kern="1200" dirty="0"/>
            <a:t>Test </a:t>
          </a:r>
          <a:br>
            <a:rPr lang="en-US" sz="1300" kern="1200" dirty="0"/>
          </a:br>
          <a:r>
            <a:rPr lang="en-US" sz="1300" kern="1200" dirty="0"/>
            <a:t>model</a:t>
          </a:r>
        </a:p>
      </dsp:txBody>
      <dsp:txXfrm rot="10800000">
        <a:off x="3088640" y="2072640"/>
        <a:ext cx="1244304" cy="1244304"/>
      </dsp:txXfrm>
    </dsp:sp>
    <dsp:sp modelId="{E2211DA3-02A2-419B-9C99-835A77C4156A}">
      <dsp:nvSpPr>
        <dsp:cNvPr id="0" name=""/>
        <dsp:cNvSpPr/>
      </dsp:nvSpPr>
      <dsp:spPr>
        <a:xfrm rot="16200000">
          <a:off x="1247648" y="2072640"/>
          <a:ext cx="1759712" cy="1759712"/>
        </a:xfrm>
        <a:prstGeom prst="pieWedge">
          <a:avLst/>
        </a:prstGeom>
        <a:solidFill>
          <a:schemeClr val="accent6">
            <a:lumMod val="25000"/>
          </a:schemeClr>
        </a:solidFill>
        <a:ln w="25400" cap="flat" cmpd="sng" algn="ctr">
          <a:solidFill>
            <a:schemeClr val="bg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365760" bIns="92456" numCol="1" spcCol="1270" anchor="ctr" anchorCtr="0">
          <a:noAutofit/>
        </a:bodyPr>
        <a:lstStyle/>
        <a:p>
          <a:pPr marL="0" lvl="0" indent="0" algn="r" defTabSz="577850">
            <a:lnSpc>
              <a:spcPct val="90000"/>
            </a:lnSpc>
            <a:spcBef>
              <a:spcPct val="0"/>
            </a:spcBef>
            <a:spcAft>
              <a:spcPct val="35000"/>
            </a:spcAft>
            <a:buNone/>
          </a:pPr>
          <a:r>
            <a:rPr lang="en-US" sz="1300" kern="1200" dirty="0"/>
            <a:t>Deploy model</a:t>
          </a:r>
        </a:p>
      </dsp:txBody>
      <dsp:txXfrm rot="5400000">
        <a:off x="1763056" y="2072640"/>
        <a:ext cx="1244304" cy="1244304"/>
      </dsp:txXfrm>
    </dsp:sp>
    <dsp:sp modelId="{A92BFFE7-4781-4543-AFC4-FE38D2DC9626}">
      <dsp:nvSpPr>
        <dsp:cNvPr id="0" name=""/>
        <dsp:cNvSpPr/>
      </dsp:nvSpPr>
      <dsp:spPr>
        <a:xfrm>
          <a:off x="2744216" y="1666240"/>
          <a:ext cx="607568" cy="528320"/>
        </a:xfrm>
        <a:prstGeom prst="circularArrow">
          <a:avLst/>
        </a:prstGeom>
        <a:solidFill>
          <a:schemeClr val="tx1"/>
        </a:solidFill>
        <a:ln w="25400" cap="flat" cmpd="sng" algn="ctr">
          <a:noFill/>
          <a:prstDash val="solid"/>
        </a:ln>
        <a:effectLst/>
      </dsp:spPr>
      <dsp:style>
        <a:lnRef idx="2">
          <a:scrgbClr r="0" g="0" b="0"/>
        </a:lnRef>
        <a:fillRef idx="1">
          <a:scrgbClr r="0" g="0" b="0"/>
        </a:fillRef>
        <a:effectRef idx="0">
          <a:scrgbClr r="0" g="0" b="0"/>
        </a:effectRef>
        <a:fontRef idx="minor"/>
      </dsp:style>
    </dsp:sp>
    <dsp:sp modelId="{514450A2-3779-4B8A-A7F4-2E5720C6CDBD}">
      <dsp:nvSpPr>
        <dsp:cNvPr id="0" name=""/>
        <dsp:cNvSpPr/>
      </dsp:nvSpPr>
      <dsp:spPr>
        <a:xfrm rot="10800000">
          <a:off x="2744216" y="1869440"/>
          <a:ext cx="607568" cy="528320"/>
        </a:xfrm>
        <a:prstGeom prst="circularArrow">
          <a:avLst/>
        </a:prstGeom>
        <a:solidFill>
          <a:schemeClr val="tx1"/>
        </a:solidFill>
        <a:ln w="254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DC191F-1931-460F-BA3E-2759EF212924}">
      <dsp:nvSpPr>
        <dsp:cNvPr id="0" name=""/>
        <dsp:cNvSpPr/>
      </dsp:nvSpPr>
      <dsp:spPr>
        <a:xfrm>
          <a:off x="3758835" y="2763519"/>
          <a:ext cx="2007616" cy="1300480"/>
        </a:xfrm>
        <a:prstGeom prst="roundRect">
          <a:avLst>
            <a:gd name="adj" fmla="val 10000"/>
          </a:avLst>
        </a:prstGeom>
        <a:noFill/>
        <a:ln w="19050" cap="flat" cmpd="sng" algn="ctr">
          <a:solidFill>
            <a:srgbClr val="50E6FF"/>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Test with </a:t>
          </a:r>
          <a:br>
            <a:rPr lang="en-US" sz="1200" kern="1200" dirty="0">
              <a:solidFill>
                <a:srgbClr val="FFFFFF"/>
              </a:solidFill>
              <a:latin typeface="Segoe UI"/>
              <a:ea typeface="Segoe UI" pitchFamily="34" charset="0"/>
              <a:cs typeface="Segoe UI" pitchFamily="34" charset="0"/>
            </a:rPr>
          </a:br>
          <a:r>
            <a:rPr lang="en-US" sz="1200" kern="1200" dirty="0">
              <a:solidFill>
                <a:srgbClr val="FFFFFF"/>
              </a:solidFill>
              <a:latin typeface="Segoe UI"/>
              <a:ea typeface="Segoe UI" pitchFamily="34" charset="0"/>
              <a:cs typeface="Segoe UI" pitchFamily="34" charset="0"/>
            </a:rPr>
            <a:t>unseen data</a:t>
          </a:r>
        </a:p>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Select good </a:t>
          </a:r>
          <a:br>
            <a:rPr lang="en-US" sz="1200" kern="1200" dirty="0">
              <a:solidFill>
                <a:srgbClr val="FFFFFF"/>
              </a:solidFill>
              <a:latin typeface="Segoe UI"/>
              <a:ea typeface="Segoe UI" pitchFamily="34" charset="0"/>
              <a:cs typeface="Segoe UI" pitchFamily="34" charset="0"/>
            </a:rPr>
          </a:br>
          <a:r>
            <a:rPr lang="en-US" sz="1200" kern="1200" dirty="0">
              <a:solidFill>
                <a:srgbClr val="FFFFFF"/>
              </a:solidFill>
              <a:latin typeface="Segoe UI"/>
              <a:ea typeface="Segoe UI" pitchFamily="34" charset="0"/>
              <a:cs typeface="Segoe UI" pitchFamily="34" charset="0"/>
            </a:rPr>
            <a:t>enough model</a:t>
          </a:r>
        </a:p>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Explain ability</a:t>
          </a:r>
          <a:endParaRPr lang="en-US" sz="1400" kern="1200" dirty="0">
            <a:solidFill>
              <a:srgbClr val="FFFFFF"/>
            </a:solidFill>
            <a:latin typeface="Segoe UI"/>
            <a:ea typeface="Segoe UI" pitchFamily="34" charset="0"/>
            <a:cs typeface="Segoe UI" pitchFamily="34" charset="0"/>
          </a:endParaRPr>
        </a:p>
      </dsp:txBody>
      <dsp:txXfrm>
        <a:off x="4389687" y="3117206"/>
        <a:ext cx="1348197" cy="918226"/>
      </dsp:txXfrm>
    </dsp:sp>
    <dsp:sp modelId="{8686AA24-1B54-4BCE-BB90-F5BD8DB4FE97}">
      <dsp:nvSpPr>
        <dsp:cNvPr id="0" name=""/>
        <dsp:cNvSpPr/>
      </dsp:nvSpPr>
      <dsp:spPr>
        <a:xfrm>
          <a:off x="406400" y="2763519"/>
          <a:ext cx="2007616" cy="1300480"/>
        </a:xfrm>
        <a:prstGeom prst="roundRect">
          <a:avLst>
            <a:gd name="adj" fmla="val 10000"/>
          </a:avLst>
        </a:prstGeom>
        <a:noFill/>
        <a:ln w="19050" cap="flat" cmpd="sng" algn="ctr">
          <a:solidFill>
            <a:srgbClr val="50E6FF"/>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Deploy </a:t>
          </a:r>
          <a:br>
            <a:rPr lang="en-US" sz="1200" kern="1200" dirty="0">
              <a:solidFill>
                <a:srgbClr val="FFFFFF"/>
              </a:solidFill>
              <a:latin typeface="Segoe UI"/>
              <a:ea typeface="Segoe UI" pitchFamily="34" charset="0"/>
              <a:cs typeface="Segoe UI" pitchFamily="34" charset="0"/>
            </a:rPr>
          </a:br>
          <a:r>
            <a:rPr lang="en-US" sz="1200" kern="1200" dirty="0">
              <a:solidFill>
                <a:srgbClr val="FFFFFF"/>
              </a:solidFill>
              <a:latin typeface="Segoe UI"/>
              <a:ea typeface="Segoe UI" pitchFamily="34" charset="0"/>
              <a:cs typeface="Segoe UI" pitchFamily="34" charset="0"/>
            </a:rPr>
            <a:t>chosen model</a:t>
          </a:r>
        </a:p>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Application posts </a:t>
          </a:r>
          <a:br>
            <a:rPr lang="en-US" sz="1200" kern="1200" dirty="0">
              <a:solidFill>
                <a:srgbClr val="FFFFFF"/>
              </a:solidFill>
              <a:latin typeface="Segoe UI"/>
              <a:ea typeface="Segoe UI" pitchFamily="34" charset="0"/>
              <a:cs typeface="Segoe UI" pitchFamily="34" charset="0"/>
            </a:rPr>
          </a:br>
          <a:r>
            <a:rPr lang="en-US" sz="1200" kern="1200" dirty="0">
              <a:solidFill>
                <a:srgbClr val="FFFFFF"/>
              </a:solidFill>
              <a:latin typeface="Segoe UI"/>
              <a:ea typeface="Segoe UI" pitchFamily="34" charset="0"/>
              <a:cs typeface="Segoe UI" pitchFamily="34" charset="0"/>
            </a:rPr>
            <a:t>to API</a:t>
          </a:r>
        </a:p>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Human oversight</a:t>
          </a:r>
          <a:endParaRPr lang="en-US" sz="1400" kern="1200" dirty="0">
            <a:solidFill>
              <a:srgbClr val="FFFFFF"/>
            </a:solidFill>
            <a:latin typeface="Segoe UI"/>
            <a:ea typeface="Segoe UI" pitchFamily="34" charset="0"/>
            <a:cs typeface="Segoe UI" pitchFamily="34" charset="0"/>
          </a:endParaRPr>
        </a:p>
      </dsp:txBody>
      <dsp:txXfrm>
        <a:off x="434967" y="3117206"/>
        <a:ext cx="1348197" cy="918226"/>
      </dsp:txXfrm>
    </dsp:sp>
    <dsp:sp modelId="{BB23BBC5-2295-4188-948D-669AC55DE16E}">
      <dsp:nvSpPr>
        <dsp:cNvPr id="0" name=""/>
        <dsp:cNvSpPr/>
      </dsp:nvSpPr>
      <dsp:spPr>
        <a:xfrm>
          <a:off x="3681984" y="0"/>
          <a:ext cx="2007616" cy="1300480"/>
        </a:xfrm>
        <a:prstGeom prst="roundRect">
          <a:avLst>
            <a:gd name="adj" fmla="val 10000"/>
          </a:avLst>
        </a:prstGeom>
        <a:noFill/>
        <a:ln w="19050" cap="flat" cmpd="sng" algn="ctr">
          <a:solidFill>
            <a:srgbClr val="50E6FF"/>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182880" rIns="53340" bIns="53340" numCol="1" spcCol="1270" anchor="t" anchorCtr="0">
          <a:noAutofit/>
        </a:bodyPr>
        <a:lstStyle/>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Apply </a:t>
          </a:r>
          <a:br>
            <a:rPr lang="en-US" sz="1200" kern="1200" dirty="0">
              <a:solidFill>
                <a:srgbClr val="FFFFFF"/>
              </a:solidFill>
              <a:latin typeface="Segoe UI"/>
              <a:ea typeface="Segoe UI" pitchFamily="34" charset="0"/>
              <a:cs typeface="Segoe UI" pitchFamily="34" charset="0"/>
            </a:rPr>
          </a:br>
          <a:r>
            <a:rPr lang="en-US" sz="1200" kern="1200" dirty="0">
              <a:solidFill>
                <a:srgbClr val="FFFFFF"/>
              </a:solidFill>
              <a:latin typeface="Segoe UI"/>
              <a:ea typeface="Segoe UI" pitchFamily="34" charset="0"/>
              <a:cs typeface="Segoe UI" pitchFamily="34" charset="0"/>
            </a:rPr>
            <a:t>learning algorithm</a:t>
          </a:r>
        </a:p>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Select </a:t>
          </a:r>
          <a:br>
            <a:rPr lang="en-US" sz="1200" kern="1200" dirty="0">
              <a:solidFill>
                <a:srgbClr val="FFFFFF"/>
              </a:solidFill>
              <a:latin typeface="Segoe UI"/>
              <a:ea typeface="Segoe UI" pitchFamily="34" charset="0"/>
              <a:cs typeface="Segoe UI" pitchFamily="34" charset="0"/>
            </a:rPr>
          </a:br>
          <a:r>
            <a:rPr lang="en-US" sz="1200" kern="1200" dirty="0">
              <a:solidFill>
                <a:srgbClr val="FFFFFF"/>
              </a:solidFill>
              <a:latin typeface="Segoe UI"/>
              <a:ea typeface="Segoe UI" pitchFamily="34" charset="0"/>
              <a:cs typeface="Segoe UI" pitchFamily="34" charset="0"/>
            </a:rPr>
            <a:t>candidate model</a:t>
          </a:r>
        </a:p>
      </dsp:txBody>
      <dsp:txXfrm>
        <a:off x="4312835" y="28567"/>
        <a:ext cx="1348197" cy="918226"/>
      </dsp:txXfrm>
    </dsp:sp>
    <dsp:sp modelId="{68BBFF91-AE0A-49A1-AEB9-363510D7FD39}">
      <dsp:nvSpPr>
        <dsp:cNvPr id="0" name=""/>
        <dsp:cNvSpPr/>
      </dsp:nvSpPr>
      <dsp:spPr>
        <a:xfrm>
          <a:off x="380863" y="0"/>
          <a:ext cx="2007616" cy="1300480"/>
        </a:xfrm>
        <a:prstGeom prst="roundRect">
          <a:avLst>
            <a:gd name="adj" fmla="val 10000"/>
          </a:avLst>
        </a:prstGeom>
        <a:noFill/>
        <a:ln w="19050" cap="flat" cmpd="sng" algn="ctr">
          <a:solidFill>
            <a:srgbClr val="50E6FF"/>
          </a:solidFill>
          <a:prstDash val="solid"/>
        </a:ln>
        <a:effectLst/>
      </dsp:spPr>
      <dsp:style>
        <a:lnRef idx="2">
          <a:scrgbClr r="0" g="0" b="0"/>
        </a:lnRef>
        <a:fillRef idx="1">
          <a:scrgbClr r="0" g="0" b="0"/>
        </a:fillRef>
        <a:effectRef idx="0">
          <a:scrgbClr r="0" g="0" b="0"/>
        </a:effectRef>
        <a:fontRef idx="minor"/>
      </dsp:style>
      <dsp:txBody>
        <a:bodyPr spcFirstLastPara="0" vert="horz" wrap="square" lIns="182880" tIns="182880" rIns="53340" bIns="53340" numCol="1" spcCol="1270" anchor="t" anchorCtr="0">
          <a:noAutofit/>
        </a:bodyPr>
        <a:lstStyle/>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Find, select, and/or create data</a:t>
          </a:r>
        </a:p>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Apply preprocessing</a:t>
          </a:r>
        </a:p>
        <a:p>
          <a:pPr marL="114300" lvl="1" indent="-114300" algn="l" defTabSz="622300">
            <a:lnSpc>
              <a:spcPct val="90000"/>
            </a:lnSpc>
            <a:spcBef>
              <a:spcPct val="0"/>
            </a:spcBef>
            <a:spcAft>
              <a:spcPct val="15000"/>
            </a:spcAft>
            <a:buChar char="•"/>
          </a:pPr>
          <a:r>
            <a:rPr lang="en-US" sz="1200" kern="1200" dirty="0">
              <a:solidFill>
                <a:srgbClr val="FFFFFF"/>
              </a:solidFill>
              <a:latin typeface="Segoe UI"/>
              <a:ea typeface="Segoe UI" pitchFamily="34" charset="0"/>
              <a:cs typeface="Segoe UI" pitchFamily="34" charset="0"/>
            </a:rPr>
            <a:t>Ethical considerations</a:t>
          </a:r>
        </a:p>
      </dsp:txBody>
      <dsp:txXfrm>
        <a:off x="409430" y="28567"/>
        <a:ext cx="1348197" cy="918226"/>
      </dsp:txXfrm>
    </dsp:sp>
    <dsp:sp modelId="{3ACF0A57-6938-4580-9A9C-15D3A0F21010}">
      <dsp:nvSpPr>
        <dsp:cNvPr id="0" name=""/>
        <dsp:cNvSpPr/>
      </dsp:nvSpPr>
      <dsp:spPr>
        <a:xfrm>
          <a:off x="1247648" y="231647"/>
          <a:ext cx="1759712" cy="1759712"/>
        </a:xfrm>
        <a:prstGeom prst="pieWedge">
          <a:avLst/>
        </a:prstGeom>
        <a:solidFill>
          <a:schemeClr val="accent1"/>
        </a:solidFill>
        <a:ln w="25400" cap="flat" cmpd="sng" algn="ctr">
          <a:solidFill>
            <a:schemeClr val="bg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365760" bIns="92456" numCol="1" spcCol="1270" anchor="ctr" anchorCtr="0">
          <a:noAutofit/>
        </a:bodyPr>
        <a:lstStyle/>
        <a:p>
          <a:pPr marL="0" lvl="0" indent="0" algn="r" defTabSz="577850">
            <a:lnSpc>
              <a:spcPct val="90000"/>
            </a:lnSpc>
            <a:spcBef>
              <a:spcPct val="0"/>
            </a:spcBef>
            <a:spcAft>
              <a:spcPct val="35000"/>
            </a:spcAft>
            <a:buNone/>
          </a:pPr>
          <a:r>
            <a:rPr lang="en-US" sz="1300" kern="1200" dirty="0">
              <a:solidFill>
                <a:schemeClr val="bg1"/>
              </a:solidFill>
            </a:rPr>
            <a:t>Data exploration</a:t>
          </a:r>
        </a:p>
      </dsp:txBody>
      <dsp:txXfrm>
        <a:off x="1763056" y="747055"/>
        <a:ext cx="1244304" cy="1244304"/>
      </dsp:txXfrm>
    </dsp:sp>
    <dsp:sp modelId="{3449A328-CC52-4353-A457-ABF2B127EFDA}">
      <dsp:nvSpPr>
        <dsp:cNvPr id="0" name=""/>
        <dsp:cNvSpPr/>
      </dsp:nvSpPr>
      <dsp:spPr>
        <a:xfrm rot="5400000">
          <a:off x="3088640" y="231647"/>
          <a:ext cx="1759712" cy="1759712"/>
        </a:xfrm>
        <a:prstGeom prst="pieWedge">
          <a:avLst/>
        </a:prstGeom>
        <a:solidFill>
          <a:schemeClr val="accent6">
            <a:lumMod val="2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5760" tIns="92456" rIns="92456" bIns="92456" numCol="1" spcCol="1270" anchor="ctr" anchorCtr="0">
          <a:noAutofit/>
        </a:bodyPr>
        <a:lstStyle/>
        <a:p>
          <a:pPr marL="0" lvl="0" indent="0" algn="l" defTabSz="577850">
            <a:lnSpc>
              <a:spcPct val="90000"/>
            </a:lnSpc>
            <a:spcBef>
              <a:spcPct val="0"/>
            </a:spcBef>
            <a:spcAft>
              <a:spcPct val="35000"/>
            </a:spcAft>
            <a:buNone/>
          </a:pPr>
          <a:r>
            <a:rPr lang="en-US" sz="1300" kern="1200" dirty="0">
              <a:solidFill>
                <a:schemeClr val="tx1"/>
              </a:solidFill>
            </a:rPr>
            <a:t>Train model</a:t>
          </a:r>
        </a:p>
      </dsp:txBody>
      <dsp:txXfrm rot="-5400000">
        <a:off x="3088640" y="747055"/>
        <a:ext cx="1244304" cy="1244304"/>
      </dsp:txXfrm>
    </dsp:sp>
    <dsp:sp modelId="{055E4F98-49A7-4D2E-BF4D-114FECD5E2AD}">
      <dsp:nvSpPr>
        <dsp:cNvPr id="0" name=""/>
        <dsp:cNvSpPr/>
      </dsp:nvSpPr>
      <dsp:spPr>
        <a:xfrm rot="10800000">
          <a:off x="3088640" y="2072640"/>
          <a:ext cx="1759712" cy="1759712"/>
        </a:xfrm>
        <a:prstGeom prst="pieWedge">
          <a:avLst/>
        </a:prstGeom>
        <a:solidFill>
          <a:schemeClr val="accent6">
            <a:lumMod val="25000"/>
          </a:schemeClr>
        </a:solidFill>
        <a:ln w="25400" cap="flat" cmpd="sng" algn="ctr">
          <a:solidFill>
            <a:schemeClr val="bg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5760" tIns="92456" rIns="92456" bIns="92456" numCol="1" spcCol="1270" anchor="ctr" anchorCtr="0">
          <a:noAutofit/>
        </a:bodyPr>
        <a:lstStyle/>
        <a:p>
          <a:pPr marL="0" lvl="0" indent="0" algn="l" defTabSz="577850">
            <a:lnSpc>
              <a:spcPct val="90000"/>
            </a:lnSpc>
            <a:spcBef>
              <a:spcPct val="0"/>
            </a:spcBef>
            <a:spcAft>
              <a:spcPct val="35000"/>
            </a:spcAft>
            <a:buNone/>
          </a:pPr>
          <a:r>
            <a:rPr lang="en-US" sz="1300" kern="1200" dirty="0"/>
            <a:t>Test </a:t>
          </a:r>
          <a:br>
            <a:rPr lang="en-US" sz="1300" kern="1200" dirty="0"/>
          </a:br>
          <a:r>
            <a:rPr lang="en-US" sz="1300" kern="1200" dirty="0"/>
            <a:t>model</a:t>
          </a:r>
        </a:p>
      </dsp:txBody>
      <dsp:txXfrm rot="10800000">
        <a:off x="3088640" y="2072640"/>
        <a:ext cx="1244304" cy="1244304"/>
      </dsp:txXfrm>
    </dsp:sp>
    <dsp:sp modelId="{E2211DA3-02A2-419B-9C99-835A77C4156A}">
      <dsp:nvSpPr>
        <dsp:cNvPr id="0" name=""/>
        <dsp:cNvSpPr/>
      </dsp:nvSpPr>
      <dsp:spPr>
        <a:xfrm rot="16200000">
          <a:off x="1247648" y="2072640"/>
          <a:ext cx="1759712" cy="1759712"/>
        </a:xfrm>
        <a:prstGeom prst="pieWedge">
          <a:avLst/>
        </a:prstGeom>
        <a:solidFill>
          <a:schemeClr val="accent6">
            <a:lumMod val="25000"/>
          </a:schemeClr>
        </a:solidFill>
        <a:ln w="25400" cap="flat" cmpd="sng" algn="ctr">
          <a:solidFill>
            <a:schemeClr val="bg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365760" bIns="92456" numCol="1" spcCol="1270" anchor="ctr" anchorCtr="0">
          <a:noAutofit/>
        </a:bodyPr>
        <a:lstStyle/>
        <a:p>
          <a:pPr marL="0" lvl="0" indent="0" algn="r" defTabSz="577850">
            <a:lnSpc>
              <a:spcPct val="90000"/>
            </a:lnSpc>
            <a:spcBef>
              <a:spcPct val="0"/>
            </a:spcBef>
            <a:spcAft>
              <a:spcPct val="35000"/>
            </a:spcAft>
            <a:buNone/>
          </a:pPr>
          <a:r>
            <a:rPr lang="en-US" sz="1300" kern="1200" dirty="0"/>
            <a:t>Deploy model</a:t>
          </a:r>
        </a:p>
      </dsp:txBody>
      <dsp:txXfrm rot="5400000">
        <a:off x="1763056" y="2072640"/>
        <a:ext cx="1244304" cy="1244304"/>
      </dsp:txXfrm>
    </dsp:sp>
    <dsp:sp modelId="{A92BFFE7-4781-4543-AFC4-FE38D2DC9626}">
      <dsp:nvSpPr>
        <dsp:cNvPr id="0" name=""/>
        <dsp:cNvSpPr/>
      </dsp:nvSpPr>
      <dsp:spPr>
        <a:xfrm>
          <a:off x="2744216" y="1666240"/>
          <a:ext cx="607568" cy="528320"/>
        </a:xfrm>
        <a:prstGeom prst="circularArrow">
          <a:avLst/>
        </a:prstGeom>
        <a:solidFill>
          <a:schemeClr val="tx1"/>
        </a:solidFill>
        <a:ln w="25400" cap="flat" cmpd="sng" algn="ctr">
          <a:noFill/>
          <a:prstDash val="solid"/>
        </a:ln>
        <a:effectLst/>
      </dsp:spPr>
      <dsp:style>
        <a:lnRef idx="2">
          <a:scrgbClr r="0" g="0" b="0"/>
        </a:lnRef>
        <a:fillRef idx="1">
          <a:scrgbClr r="0" g="0" b="0"/>
        </a:fillRef>
        <a:effectRef idx="0">
          <a:scrgbClr r="0" g="0" b="0"/>
        </a:effectRef>
        <a:fontRef idx="minor"/>
      </dsp:style>
    </dsp:sp>
    <dsp:sp modelId="{514450A2-3779-4B8A-A7F4-2E5720C6CDBD}">
      <dsp:nvSpPr>
        <dsp:cNvPr id="0" name=""/>
        <dsp:cNvSpPr/>
      </dsp:nvSpPr>
      <dsp:spPr>
        <a:xfrm rot="10800000">
          <a:off x="2744216" y="1869440"/>
          <a:ext cx="607568" cy="528320"/>
        </a:xfrm>
        <a:prstGeom prst="circularArrow">
          <a:avLst/>
        </a:prstGeom>
        <a:solidFill>
          <a:schemeClr val="tx1"/>
        </a:solidFill>
        <a:ln w="254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4.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1FE8A9-9175-A840-BDA9-4CD343CF8805}" type="datetimeFigureOut">
              <a:rPr lang="en-US" smtClean="0"/>
              <a:t>3/13/2021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DB411-0AA6-8943-A0CA-F75A990D5BCC}" type="slidenum">
              <a:rPr lang="en-US" smtClean="0"/>
              <a:t>‹#›</a:t>
            </a:fld>
            <a:endParaRPr lang="en-US"/>
          </a:p>
        </p:txBody>
      </p:sp>
    </p:spTree>
    <p:extLst>
      <p:ext uri="{BB962C8B-B14F-4D97-AF65-F5344CB8AC3E}">
        <p14:creationId xmlns:p14="http://schemas.microsoft.com/office/powerpoint/2010/main" val="387446805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aka.ms/DeepLearningVSMachineLearning"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12D6B1D8-5619-0A43-B4FE-9DAC307045C1}" type="slidenum">
              <a:rPr lang="en-US" sz="1200"/>
              <a:pPr/>
              <a:t>11</a:t>
            </a:fld>
            <a:endParaRPr lang="en-US" sz="1200"/>
          </a:p>
        </p:txBody>
      </p:sp>
      <p:sp>
        <p:nvSpPr>
          <p:cNvPr id="53251" name="Rectangle 2"/>
          <p:cNvSpPr>
            <a:spLocks noGrp="1" noRot="1" noChangeAspect="1" noChangeArrowheads="1" noTextEdit="1"/>
          </p:cNvSpPr>
          <p:nvPr>
            <p:ph type="sldImg"/>
          </p:nvPr>
        </p:nvSpPr>
        <p:spPr>
          <a:solidFill>
            <a:srgbClr val="FFFFFF"/>
          </a:solidFill>
          <a:ln/>
        </p:spPr>
      </p:sp>
      <p:sp>
        <p:nvSpPr>
          <p:cNvPr id="41987" name="Rectangle 3"/>
          <p:cNvSpPr>
            <a:spLocks noGrp="1" noChangeArrowheads="1"/>
          </p:cNvSpPr>
          <p:nvPr>
            <p:ph type="body" idx="1"/>
          </p:nvPr>
        </p:nvSpPr>
        <p:spPr>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eaLnBrk="1" hangingPunct="1"/>
            <a:endParaRPr lang="en-US">
              <a:ea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a:cs typeface="Segoe UI"/>
              </a:rPr>
              <a:t>To conclude: you can see that in this session we have completed the 4 steps of the Model Building Process.</a:t>
            </a:r>
            <a:endParaRPr lang="en-US" dirty="0">
              <a:cs typeface="Segoe UI" panose="020B0502040204020203" pitchFamily="34" charset="0"/>
            </a:endParaRPr>
          </a:p>
          <a:p>
            <a:endParaRPr lang="en-US" sz="850" dirty="0">
              <a:cs typeface="Segoe UI" panose="020B0502040204020203" pitchFamily="34" charset="0"/>
            </a:endParaRPr>
          </a:p>
          <a:p>
            <a:r>
              <a:rPr lang="en-US" sz="850" dirty="0">
                <a:latin typeface="Segoe UI"/>
                <a:cs typeface="Segoe UI"/>
              </a:rPr>
              <a:t>Congratulations! You are now able to prepare you data, train, test and deploy your own Machine Learning models! </a:t>
            </a:r>
            <a:endParaRPr lang="en-US" sz="850" dirty="0">
              <a:cs typeface="Segoe UI"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57505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https://www.capitalone.com/tech/machine-learning/rules-vs-machine-learning/</a:t>
            </a:r>
            <a:endParaRPr lang="zh-TW" altLang="en-US" dirty="0"/>
          </a:p>
        </p:txBody>
      </p:sp>
      <p:sp>
        <p:nvSpPr>
          <p:cNvPr id="4" name="投影片編號版面配置區 3"/>
          <p:cNvSpPr>
            <a:spLocks noGrp="1"/>
          </p:cNvSpPr>
          <p:nvPr>
            <p:ph type="sldNum" sz="quarter" idx="5"/>
          </p:nvPr>
        </p:nvSpPr>
        <p:spPr/>
        <p:txBody>
          <a:bodyPr/>
          <a:lstStyle/>
          <a:p>
            <a:fld id="{358DB411-0AA6-8943-A0CA-F75A990D5BCC}" type="slidenum">
              <a:rPr lang="en-US" smtClean="0"/>
              <a:t>61</a:t>
            </a:fld>
            <a:endParaRPr lang="en-US"/>
          </a:p>
        </p:txBody>
      </p:sp>
    </p:spTree>
    <p:extLst>
      <p:ext uri="{BB962C8B-B14F-4D97-AF65-F5344CB8AC3E}">
        <p14:creationId xmlns:p14="http://schemas.microsoft.com/office/powerpoint/2010/main" val="2101495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3D4251"/>
                </a:solidFill>
                <a:effectLst/>
                <a:latin typeface="Lora"/>
              </a:rPr>
              <a:t>K is generally an odd number if the number of classes is 2.</a:t>
            </a:r>
            <a:endParaRPr lang="zh-TW" altLang="en-US" dirty="0"/>
          </a:p>
        </p:txBody>
      </p:sp>
      <p:sp>
        <p:nvSpPr>
          <p:cNvPr id="4" name="投影片編號版面配置區 3"/>
          <p:cNvSpPr>
            <a:spLocks noGrp="1"/>
          </p:cNvSpPr>
          <p:nvPr>
            <p:ph type="sldNum" sz="quarter" idx="5"/>
          </p:nvPr>
        </p:nvSpPr>
        <p:spPr/>
        <p:txBody>
          <a:bodyPr/>
          <a:lstStyle/>
          <a:p>
            <a:fld id="{358DB411-0AA6-8943-A0CA-F75A990D5BCC}" type="slidenum">
              <a:rPr lang="en-US" smtClean="0"/>
              <a:t>18</a:t>
            </a:fld>
            <a:endParaRPr lang="en-US"/>
          </a:p>
        </p:txBody>
      </p:sp>
    </p:spTree>
    <p:extLst>
      <p:ext uri="{BB962C8B-B14F-4D97-AF65-F5344CB8AC3E}">
        <p14:creationId xmlns:p14="http://schemas.microsoft.com/office/powerpoint/2010/main" val="1314900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7" name="Rectangle 1"/>
          <p:cNvSpPr>
            <a:spLocks noGrp="1" noRot="1" noChangeAspect="1" noChangeArrowheads="1" noTextEdit="1"/>
          </p:cNvSpPr>
          <p:nvPr>
            <p:ph type="sldImg"/>
          </p:nvPr>
        </p:nvSpPr>
        <p:spPr>
          <a:ln/>
        </p:spPr>
      </p:sp>
      <p:sp>
        <p:nvSpPr>
          <p:cNvPr id="17411" name="Text Box 2"/>
          <p:cNvSpPr txBox="1">
            <a:spLocks noGrp="1" noChangeArrowheads="1"/>
          </p:cNvSpPr>
          <p:nvPr>
            <p:ph type="body" idx="1"/>
          </p:nvPr>
        </p:nvSpPr>
        <p:spPr>
          <a:xfrm>
            <a:off x="503238" y="4316413"/>
            <a:ext cx="5856287" cy="4060825"/>
          </a:xfrm>
          <a:noFill/>
          <a:extLst>
            <a:ext uri="{FAA26D3D-D897-4be2-8F04-BA451C77F1D7}">
              <ma14:placeholderFlag xmlns:ma14="http://schemas.microsoft.com/office/mac/drawingml/2011/main" xmlns="" val="1"/>
            </a:ext>
          </a:extLst>
        </p:spPr>
        <p:txBody>
          <a:bodyPr wrap="none" anchor="ctr"/>
          <a:lstStyle/>
          <a:p>
            <a:endParaRPr lang="en-US">
              <a:ea typeface="MS PGothic"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b="0" i="0" kern="1200" dirty="0">
                <a:solidFill>
                  <a:schemeClr val="tx1"/>
                </a:solidFill>
                <a:effectLst/>
                <a:latin typeface="Segoe UI"/>
                <a:cs typeface="Segoe UI"/>
              </a:rPr>
              <a:t>In order to understand the difference between deep learning vs. Machine Learning vs. AI, learn about each of these fields of study:</a:t>
            </a:r>
            <a:endParaRPr lang="en-US" sz="850" dirty="0">
              <a:latin typeface="Segoe UI"/>
              <a:cs typeface="Segoe UI"/>
            </a:endParaRPr>
          </a:p>
          <a:p>
            <a:endParaRPr lang="en-US" sz="850" b="1" dirty="0">
              <a:latin typeface="Segoe UI"/>
              <a:cs typeface="Segoe UI"/>
            </a:endParaRPr>
          </a:p>
          <a:p>
            <a:r>
              <a:rPr lang="en-US" sz="850" b="1" i="0" kern="1200" dirty="0">
                <a:solidFill>
                  <a:schemeClr val="tx1"/>
                </a:solidFill>
                <a:effectLst/>
                <a:latin typeface="Segoe UI"/>
                <a:cs typeface="Segoe UI"/>
              </a:rPr>
              <a:t>Deep learning</a:t>
            </a:r>
            <a:r>
              <a:rPr lang="en-US" sz="850" b="0" i="0" kern="1200" dirty="0">
                <a:solidFill>
                  <a:schemeClr val="tx1"/>
                </a:solidFill>
                <a:effectLst/>
                <a:latin typeface="Segoe UI"/>
                <a:cs typeface="Segoe UI"/>
              </a:rPr>
              <a:t> is a subset of Machine Learning based on artificial neural networks that permit a machine to train itself. In this case, the </a:t>
            </a:r>
            <a:r>
              <a:rPr lang="en-US" sz="850" b="0" i="1" kern="1200" dirty="0">
                <a:solidFill>
                  <a:schemeClr val="tx1"/>
                </a:solidFill>
                <a:effectLst/>
                <a:latin typeface="Segoe UI"/>
                <a:cs typeface="Segoe UI"/>
              </a:rPr>
              <a:t>learning process</a:t>
            </a:r>
            <a:r>
              <a:rPr lang="en-US" sz="850" b="0" i="0" kern="1200" dirty="0">
                <a:solidFill>
                  <a:schemeClr val="tx1"/>
                </a:solidFill>
                <a:effectLst/>
                <a:latin typeface="Segoe UI"/>
                <a:cs typeface="Segoe UI"/>
              </a:rPr>
              <a:t> is called </a:t>
            </a:r>
            <a:r>
              <a:rPr lang="en-US" sz="850" b="0" i="1" kern="1200" dirty="0">
                <a:solidFill>
                  <a:schemeClr val="tx1"/>
                </a:solidFill>
                <a:effectLst/>
                <a:latin typeface="Segoe UI"/>
                <a:cs typeface="Segoe UI"/>
              </a:rPr>
              <a:t>deep</a:t>
            </a:r>
            <a:r>
              <a:rPr lang="en-US" sz="850" b="0" i="0" kern="1200" dirty="0">
                <a:solidFill>
                  <a:schemeClr val="tx1"/>
                </a:solidFill>
                <a:effectLst/>
                <a:latin typeface="Segoe UI"/>
                <a:cs typeface="Segoe UI"/>
              </a:rPr>
              <a:t>, because the structure of artificial neural networks consists of multiple input, output, and hidden layers. Each layer contains units that transform the input data into information that the next layer can use to perform a certain predictive task. Thanks to this structure, a machine is able to learn through its own data processing.</a:t>
            </a:r>
            <a:r>
              <a:rPr lang="en-US" sz="850" dirty="0">
                <a:latin typeface="Segoe UI"/>
                <a:cs typeface="Segoe UI"/>
              </a:rPr>
              <a:t> </a:t>
            </a:r>
          </a:p>
          <a:p>
            <a:r>
              <a:rPr lang="en-US" sz="850" dirty="0">
                <a:latin typeface="Segoe UI"/>
                <a:cs typeface="Segoe UI"/>
              </a:rPr>
              <a:t>A few deep learning examples are: Computer vision, natural language processing. More complex problems that need multiple layers.</a:t>
            </a:r>
          </a:p>
          <a:p>
            <a:endParaRPr lang="en-US" sz="850" b="1" dirty="0">
              <a:latin typeface="Segoe UI"/>
              <a:cs typeface="Segoe UI"/>
            </a:endParaRPr>
          </a:p>
          <a:p>
            <a:r>
              <a:rPr lang="en-US" sz="850" b="1" i="0" kern="1200" dirty="0">
                <a:solidFill>
                  <a:schemeClr val="tx1"/>
                </a:solidFill>
                <a:effectLst/>
                <a:latin typeface="Segoe UI"/>
                <a:cs typeface="Segoe UI"/>
              </a:rPr>
              <a:t>Machine learning</a:t>
            </a:r>
            <a:r>
              <a:rPr lang="en-US" sz="850" b="0" i="0" kern="1200" dirty="0">
                <a:solidFill>
                  <a:schemeClr val="tx1"/>
                </a:solidFill>
                <a:effectLst/>
                <a:latin typeface="Segoe UI"/>
                <a:cs typeface="Segoe UI"/>
              </a:rPr>
              <a:t> is a subset of artificial intelligence that includes techniques (such as deep learning) that enable machines to improve at tasks with experience. In this case, the </a:t>
            </a:r>
            <a:r>
              <a:rPr lang="en-US" sz="850" b="0" i="1" kern="1200" dirty="0">
                <a:solidFill>
                  <a:schemeClr val="tx1"/>
                </a:solidFill>
                <a:effectLst/>
                <a:latin typeface="Segoe UI"/>
                <a:cs typeface="Segoe UI"/>
              </a:rPr>
              <a:t>learning process</a:t>
            </a:r>
            <a:r>
              <a:rPr lang="en-US" sz="850" b="0" i="0" kern="1200" dirty="0">
                <a:solidFill>
                  <a:schemeClr val="tx1"/>
                </a:solidFill>
                <a:effectLst/>
                <a:latin typeface="Segoe UI"/>
                <a:cs typeface="Segoe UI"/>
              </a:rPr>
              <a:t> is based on the following steps:</a:t>
            </a:r>
          </a:p>
          <a:p>
            <a:pPr marL="212725" lvl="1" indent="-105410"/>
            <a:r>
              <a:rPr lang="en-US" sz="850" b="0" i="0" kern="1200" dirty="0">
                <a:solidFill>
                  <a:schemeClr val="tx1"/>
                </a:solidFill>
                <a:effectLst/>
                <a:latin typeface="Segoe UI"/>
                <a:cs typeface="Segoe UI"/>
              </a:rPr>
              <a:t>Feed an algorithm with data by providing it with more information (for example, by performing feature extraction).</a:t>
            </a:r>
          </a:p>
          <a:p>
            <a:pPr marL="212725" lvl="1" indent="-105410"/>
            <a:r>
              <a:rPr lang="en-US" sz="850" b="0" i="0" kern="1200" dirty="0">
                <a:solidFill>
                  <a:schemeClr val="tx1"/>
                </a:solidFill>
                <a:effectLst/>
                <a:latin typeface="Segoe UI"/>
                <a:cs typeface="Segoe UI"/>
              </a:rPr>
              <a:t>Use this data to train a model.</a:t>
            </a:r>
          </a:p>
          <a:p>
            <a:pPr marL="212725" lvl="1" indent="-105410"/>
            <a:r>
              <a:rPr lang="en-US" sz="850" b="0" i="0" kern="1200" dirty="0">
                <a:solidFill>
                  <a:schemeClr val="tx1"/>
                </a:solidFill>
                <a:effectLst/>
                <a:latin typeface="Segoe UI"/>
                <a:cs typeface="Segoe UI"/>
              </a:rPr>
              <a:t>Test and deploy the model.</a:t>
            </a:r>
          </a:p>
          <a:p>
            <a:pPr marL="212725" lvl="1" indent="-105410"/>
            <a:r>
              <a:rPr lang="en-US" sz="850" b="0" i="0" kern="1200" dirty="0">
                <a:solidFill>
                  <a:schemeClr val="tx1"/>
                </a:solidFill>
                <a:effectLst/>
                <a:latin typeface="Segoe UI"/>
                <a:cs typeface="Segoe UI"/>
              </a:rPr>
              <a:t>Consume the deployed model to perform a certain automated predictive task.</a:t>
            </a:r>
          </a:p>
          <a:p>
            <a:endParaRPr lang="en-US" sz="850" b="1" dirty="0">
              <a:latin typeface="Segoe UI"/>
              <a:cs typeface="Segoe UI"/>
            </a:endParaRPr>
          </a:p>
          <a:p>
            <a:r>
              <a:rPr lang="en-US" sz="850" b="1" i="0" kern="1200" dirty="0">
                <a:solidFill>
                  <a:schemeClr val="tx1"/>
                </a:solidFill>
                <a:effectLst/>
                <a:latin typeface="Segoe UI"/>
                <a:cs typeface="Segoe UI"/>
              </a:rPr>
              <a:t>Artificial intelligence (AI)</a:t>
            </a:r>
            <a:r>
              <a:rPr lang="en-US" sz="850" b="0" i="0" kern="1200" dirty="0">
                <a:solidFill>
                  <a:schemeClr val="tx1"/>
                </a:solidFill>
                <a:effectLst/>
                <a:latin typeface="Segoe UI"/>
                <a:cs typeface="Segoe UI"/>
              </a:rPr>
              <a:t> is a technique that enables computers to mimic human intelligence. It includes Machine Learning. It is important to understand the relationship between </a:t>
            </a:r>
            <a:r>
              <a:rPr lang="en-US" sz="850" b="0" i="1" kern="1200" dirty="0">
                <a:solidFill>
                  <a:schemeClr val="tx1"/>
                </a:solidFill>
                <a:effectLst/>
                <a:latin typeface="Segoe UI"/>
                <a:cs typeface="Segoe UI"/>
              </a:rPr>
              <a:t>AI vs. Machine Learning vs. deep learning</a:t>
            </a:r>
            <a:r>
              <a:rPr lang="en-US" sz="850" b="0" i="0" kern="1200" dirty="0">
                <a:solidFill>
                  <a:schemeClr val="tx1"/>
                </a:solidFill>
                <a:effectLst/>
                <a:latin typeface="Segoe UI"/>
                <a:cs typeface="Segoe UI"/>
              </a:rPr>
              <a:t>: Machine learning is a way of achieving artificial intelligence, which means by the use of Machine Learning and deep learning techniques you can build computer systems and applications that can perform tasks commonly associated with human intelligence, such as visual perception, speech recognition, decision-making, and translation between languages.</a:t>
            </a:r>
          </a:p>
          <a:p>
            <a:endParaRPr lang="en-US" sz="850" b="0" i="0" kern="1200" dirty="0">
              <a:solidFill>
                <a:schemeClr val="tx1"/>
              </a:solidFill>
              <a:effectLst/>
              <a:cs typeface="Segoe UI" panose="020B0502040204020203" pitchFamily="34" charset="0"/>
            </a:endParaRPr>
          </a:p>
          <a:p>
            <a:r>
              <a:rPr lang="en-US" sz="850" dirty="0">
                <a:latin typeface="Segoe UI"/>
                <a:cs typeface="Segoe UI"/>
              </a:rPr>
              <a:t>To </a:t>
            </a:r>
            <a:r>
              <a:rPr lang="en-US" sz="850" b="1" dirty="0">
                <a:latin typeface="Segoe UI"/>
                <a:cs typeface="Segoe UI"/>
              </a:rPr>
              <a:t>learn more</a:t>
            </a:r>
            <a:r>
              <a:rPr lang="en-US" sz="850" dirty="0">
                <a:latin typeface="Segoe UI"/>
                <a:cs typeface="Segoe UI"/>
              </a:rPr>
              <a:t> and understand this slide in more detail, read our article at </a:t>
            </a:r>
            <a:r>
              <a:rPr lang="en-US" sz="850" dirty="0">
                <a:latin typeface="Segoe UI"/>
                <a:cs typeface="Segoe UI"/>
                <a:hlinkClick r:id="rId3"/>
              </a:rPr>
              <a:t>www.aka.ms/DeepLearningVSMachineLearning</a:t>
            </a:r>
            <a:r>
              <a:rPr lang="en-US" sz="850" dirty="0">
                <a:latin typeface="Segoe UI"/>
                <a:cs typeface="Segoe UI"/>
              </a:rPr>
              <a:t> </a:t>
            </a:r>
            <a:endParaRPr lang="en-US" dirty="0"/>
          </a:p>
          <a:p>
            <a:endParaRPr lang="en-US" dirty="0"/>
          </a:p>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3/13/2021 4:35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03045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What are we actually doing when we build an ML model?</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3/13/2021 4:35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2436487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a:cs typeface="Segoe UI"/>
              </a:rPr>
              <a:t>To conclude: you can see that in this session we have completed the 4 steps of the Model Building Process.</a:t>
            </a:r>
            <a:endParaRPr lang="en-US" dirty="0">
              <a:cs typeface="Segoe UI" panose="020B0502040204020203" pitchFamily="34" charset="0"/>
            </a:endParaRPr>
          </a:p>
          <a:p>
            <a:endParaRPr lang="en-US" sz="850" dirty="0">
              <a:cs typeface="Segoe UI" panose="020B0502040204020203" pitchFamily="34" charset="0"/>
            </a:endParaRPr>
          </a:p>
          <a:p>
            <a:r>
              <a:rPr lang="en-US" sz="850" dirty="0">
                <a:latin typeface="Segoe UI"/>
                <a:cs typeface="Segoe UI"/>
              </a:rPr>
              <a:t>Congratulations! You are now able to prepare you data, train, test and deploy your own Machine Learning models! </a:t>
            </a:r>
            <a:endParaRPr lang="en-US" sz="850" dirty="0">
              <a:cs typeface="Segoe UI"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91087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a:cs typeface="Segoe UI"/>
              </a:rPr>
              <a:t>To conclude: you can see that in this session we have completed the 4 steps of the Model Building Process.</a:t>
            </a:r>
            <a:endParaRPr lang="en-US" dirty="0">
              <a:cs typeface="Segoe UI" panose="020B0502040204020203" pitchFamily="34" charset="0"/>
            </a:endParaRPr>
          </a:p>
          <a:p>
            <a:endParaRPr lang="en-US" sz="850" dirty="0">
              <a:cs typeface="Segoe UI" panose="020B0502040204020203" pitchFamily="34" charset="0"/>
            </a:endParaRPr>
          </a:p>
          <a:p>
            <a:r>
              <a:rPr lang="en-US" sz="850" dirty="0">
                <a:latin typeface="Segoe UI"/>
                <a:cs typeface="Segoe UI"/>
              </a:rPr>
              <a:t>Congratulations! You are now able to prepare you data, train, test and deploy your own Machine Learning models! </a:t>
            </a:r>
            <a:endParaRPr lang="en-US" sz="850" dirty="0">
              <a:cs typeface="Segoe UI"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38731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z="850" dirty="0">
                <a:latin typeface="Segoe UI"/>
                <a:cs typeface="Segoe UI"/>
              </a:rPr>
              <a:t>One of the hardest things when starting out with Machine Learning is what algorithm do I use? </a:t>
            </a:r>
            <a:endParaRPr lang="en-US" dirty="0"/>
          </a:p>
          <a:p>
            <a:pPr>
              <a:defRPr/>
            </a:pPr>
            <a:endParaRPr lang="en-US" sz="850" dirty="0">
              <a:latin typeface="Segoe UI"/>
              <a:cs typeface="Segoe UI"/>
            </a:endParaRPr>
          </a:p>
          <a:p>
            <a:pPr>
              <a:defRPr/>
            </a:pPr>
            <a:r>
              <a:rPr lang="en-US" sz="850" dirty="0">
                <a:latin typeface="Segoe UI"/>
                <a:cs typeface="Segoe UI"/>
              </a:rPr>
              <a:t>The answer to the question "What Machine Learning algorithm should I use?" is always "It depends." It depends on the size, quality, and nature of the data. It depends on what you want to do with the answer. It depends on how the math of the algorithm was translated into instructions for the computer you are using. And it depends on how much time you have. Even the most experienced data scientists can't tell which algorithm will perform best before trying them.</a:t>
            </a:r>
          </a:p>
          <a:p>
            <a:pPr>
              <a:defRPr/>
            </a:pPr>
            <a:endParaRPr lang="en-US" sz="850" dirty="0">
              <a:latin typeface="Segoe UI"/>
              <a:cs typeface="Segoe UI"/>
            </a:endParaRPr>
          </a:p>
          <a:p>
            <a:pPr>
              <a:defRPr/>
            </a:pPr>
            <a:r>
              <a:rPr lang="en-US" sz="850" dirty="0">
                <a:latin typeface="Segoe UI"/>
                <a:cs typeface="Segoe UI"/>
              </a:rPr>
              <a:t>This is the Machine Learning Cheat Sheet and it is your best friend! From start you can think about what you are trying to predict and it will help you make decisions on what type of model you want to build. </a:t>
            </a:r>
            <a:endParaRPr lang="en-US" dirty="0">
              <a:cs typeface="Segoe UI" panose="020B0502040204020203" pitchFamily="34" charset="0"/>
            </a:endParaRPr>
          </a:p>
          <a:p>
            <a:pPr>
              <a:defRPr/>
            </a:pPr>
            <a:endParaRPr lang="en-US" sz="850" dirty="0">
              <a:latin typeface="Segoe UI"/>
              <a:cs typeface="Segoe UI"/>
            </a:endParaRPr>
          </a:p>
          <a:p>
            <a:pPr marL="0" marR="0" lvl="0" indent="0" algn="l" defTabSz="914367">
              <a:lnSpc>
                <a:spcPct val="90000"/>
              </a:lnSpc>
              <a:spcBef>
                <a:spcPts val="0"/>
              </a:spcBef>
              <a:spcAft>
                <a:spcPts val="333"/>
              </a:spcAft>
              <a:buClrTx/>
              <a:buSzTx/>
              <a:buFontTx/>
              <a:buNone/>
              <a:tabLst/>
              <a:defRPr/>
            </a:pPr>
            <a:r>
              <a:rPr lang="en-US" sz="850" dirty="0">
                <a:latin typeface="Segoe UI"/>
                <a:cs typeface="Segoe UI"/>
              </a:rPr>
              <a:t>We are trying to predict values so we want a regression model. There are different types of regression algorithms to choose from as display in this cheat sheet.</a:t>
            </a:r>
            <a:endParaRPr lang="en-US" sz="850" dirty="0">
              <a:cs typeface="Segoe UI"/>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3/13/2021 4:35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12026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a:cs typeface="Segoe UI"/>
              </a:rPr>
              <a:t>To conclude: you can see that in this session we have completed the 4 steps of the Model Building Process.</a:t>
            </a:r>
            <a:endParaRPr lang="en-US" dirty="0">
              <a:cs typeface="Segoe UI" panose="020B0502040204020203" pitchFamily="34" charset="0"/>
            </a:endParaRPr>
          </a:p>
          <a:p>
            <a:endParaRPr lang="en-US" sz="850" dirty="0">
              <a:cs typeface="Segoe UI" panose="020B0502040204020203" pitchFamily="34" charset="0"/>
            </a:endParaRPr>
          </a:p>
          <a:p>
            <a:r>
              <a:rPr lang="en-US" sz="850" dirty="0">
                <a:latin typeface="Segoe UI"/>
                <a:cs typeface="Segoe UI"/>
              </a:rPr>
              <a:t>Congratulations! You are now able to prepare you data, train, test and deploy your own Machine Learning models! </a:t>
            </a:r>
            <a:endParaRPr lang="en-US" sz="850" dirty="0">
              <a:cs typeface="Segoe UI"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05879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4051543-8713-1745-B929-97B5CBCA40AB}"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03898-9DA3-9D4A-8038-081841EA0013}" type="slidenum">
              <a:rPr lang="en-US" smtClean="0"/>
              <a:t>‹#›</a:t>
            </a:fld>
            <a:endParaRPr lang="en-US"/>
          </a:p>
        </p:txBody>
      </p:sp>
    </p:spTree>
    <p:extLst>
      <p:ext uri="{BB962C8B-B14F-4D97-AF65-F5344CB8AC3E}">
        <p14:creationId xmlns:p14="http://schemas.microsoft.com/office/powerpoint/2010/main" val="2818049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051543-8713-1745-B929-97B5CBCA40AB}"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03898-9DA3-9D4A-8038-081841EA0013}" type="slidenum">
              <a:rPr lang="en-US" smtClean="0"/>
              <a:t>‹#›</a:t>
            </a:fld>
            <a:endParaRPr lang="en-US"/>
          </a:p>
        </p:txBody>
      </p:sp>
    </p:spTree>
    <p:extLst>
      <p:ext uri="{BB962C8B-B14F-4D97-AF65-F5344CB8AC3E}">
        <p14:creationId xmlns:p14="http://schemas.microsoft.com/office/powerpoint/2010/main" val="3324997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051543-8713-1745-B929-97B5CBCA40AB}"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03898-9DA3-9D4A-8038-081841EA0013}" type="slidenum">
              <a:rPr lang="en-US" smtClean="0"/>
              <a:t>‹#›</a:t>
            </a:fld>
            <a:endParaRPr lang="en-US"/>
          </a:p>
        </p:txBody>
      </p:sp>
    </p:spTree>
    <p:extLst>
      <p:ext uri="{BB962C8B-B14F-4D97-AF65-F5344CB8AC3E}">
        <p14:creationId xmlns:p14="http://schemas.microsoft.com/office/powerpoint/2010/main" val="3317087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441197" y="2367171"/>
            <a:ext cx="3120391" cy="2123658"/>
          </a:xfrm>
        </p:spPr>
        <p:txBody>
          <a:bodyPr wrap="square" anchor="ctr">
            <a:spAutoFit/>
          </a:bodyPr>
          <a:lstStyle/>
          <a:p>
            <a:r>
              <a:rPr lang="en-US" dirty="0"/>
              <a:t>Click to edit Master title style</a:t>
            </a:r>
          </a:p>
        </p:txBody>
      </p:sp>
    </p:spTree>
    <p:extLst>
      <p:ext uri="{BB962C8B-B14F-4D97-AF65-F5344CB8AC3E}">
        <p14:creationId xmlns:p14="http://schemas.microsoft.com/office/powerpoint/2010/main" val="181754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525205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051543-8713-1745-B929-97B5CBCA40AB}"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03898-9DA3-9D4A-8038-081841EA0013}" type="slidenum">
              <a:rPr lang="en-US" smtClean="0"/>
              <a:t>‹#›</a:t>
            </a:fld>
            <a:endParaRPr lang="en-US"/>
          </a:p>
        </p:txBody>
      </p:sp>
    </p:spTree>
    <p:extLst>
      <p:ext uri="{BB962C8B-B14F-4D97-AF65-F5344CB8AC3E}">
        <p14:creationId xmlns:p14="http://schemas.microsoft.com/office/powerpoint/2010/main" val="24375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051543-8713-1745-B929-97B5CBCA40AB}"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D03898-9DA3-9D4A-8038-081841EA0013}" type="slidenum">
              <a:rPr lang="en-US" smtClean="0"/>
              <a:t>‹#›</a:t>
            </a:fld>
            <a:endParaRPr lang="en-US"/>
          </a:p>
        </p:txBody>
      </p:sp>
    </p:spTree>
    <p:extLst>
      <p:ext uri="{BB962C8B-B14F-4D97-AF65-F5344CB8AC3E}">
        <p14:creationId xmlns:p14="http://schemas.microsoft.com/office/powerpoint/2010/main" val="4012233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4051543-8713-1745-B929-97B5CBCA40AB}" type="datetimeFigureOut">
              <a:rPr lang="en-US" smtClean="0"/>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D03898-9DA3-9D4A-8038-081841EA0013}" type="slidenum">
              <a:rPr lang="en-US" smtClean="0"/>
              <a:t>‹#›</a:t>
            </a:fld>
            <a:endParaRPr lang="en-US"/>
          </a:p>
        </p:txBody>
      </p:sp>
    </p:spTree>
    <p:extLst>
      <p:ext uri="{BB962C8B-B14F-4D97-AF65-F5344CB8AC3E}">
        <p14:creationId xmlns:p14="http://schemas.microsoft.com/office/powerpoint/2010/main" val="741066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4051543-8713-1745-B929-97B5CBCA40AB}" type="datetimeFigureOut">
              <a:rPr lang="en-US" smtClean="0"/>
              <a:t>3/13/2021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D03898-9DA3-9D4A-8038-081841EA0013}" type="slidenum">
              <a:rPr lang="en-US" smtClean="0"/>
              <a:t>‹#›</a:t>
            </a:fld>
            <a:endParaRPr lang="en-US"/>
          </a:p>
        </p:txBody>
      </p:sp>
    </p:spTree>
    <p:extLst>
      <p:ext uri="{BB962C8B-B14F-4D97-AF65-F5344CB8AC3E}">
        <p14:creationId xmlns:p14="http://schemas.microsoft.com/office/powerpoint/2010/main" val="2225385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4051543-8713-1745-B929-97B5CBCA40AB}" type="datetimeFigureOut">
              <a:rPr lang="en-US" smtClean="0"/>
              <a:t>3/13/2021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D03898-9DA3-9D4A-8038-081841EA0013}" type="slidenum">
              <a:rPr lang="en-US" smtClean="0"/>
              <a:t>‹#›</a:t>
            </a:fld>
            <a:endParaRPr lang="en-US"/>
          </a:p>
        </p:txBody>
      </p:sp>
    </p:spTree>
    <p:extLst>
      <p:ext uri="{BB962C8B-B14F-4D97-AF65-F5344CB8AC3E}">
        <p14:creationId xmlns:p14="http://schemas.microsoft.com/office/powerpoint/2010/main" val="43175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051543-8713-1745-B929-97B5CBCA40AB}" type="datetimeFigureOut">
              <a:rPr lang="en-US" smtClean="0"/>
              <a:t>3/13/2021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D03898-9DA3-9D4A-8038-081841EA0013}" type="slidenum">
              <a:rPr lang="en-US" smtClean="0"/>
              <a:t>‹#›</a:t>
            </a:fld>
            <a:endParaRPr lang="en-US"/>
          </a:p>
        </p:txBody>
      </p:sp>
    </p:spTree>
    <p:extLst>
      <p:ext uri="{BB962C8B-B14F-4D97-AF65-F5344CB8AC3E}">
        <p14:creationId xmlns:p14="http://schemas.microsoft.com/office/powerpoint/2010/main" val="2292206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051543-8713-1745-B929-97B5CBCA40AB}" type="datetimeFigureOut">
              <a:rPr lang="en-US" smtClean="0"/>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D03898-9DA3-9D4A-8038-081841EA0013}" type="slidenum">
              <a:rPr lang="en-US" smtClean="0"/>
              <a:t>‹#›</a:t>
            </a:fld>
            <a:endParaRPr lang="en-US"/>
          </a:p>
        </p:txBody>
      </p:sp>
    </p:spTree>
    <p:extLst>
      <p:ext uri="{BB962C8B-B14F-4D97-AF65-F5344CB8AC3E}">
        <p14:creationId xmlns:p14="http://schemas.microsoft.com/office/powerpoint/2010/main" val="3783300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051543-8713-1745-B929-97B5CBCA40AB}" type="datetimeFigureOut">
              <a:rPr lang="en-US" smtClean="0"/>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D03898-9DA3-9D4A-8038-081841EA0013}" type="slidenum">
              <a:rPr lang="en-US" smtClean="0"/>
              <a:t>‹#›</a:t>
            </a:fld>
            <a:endParaRPr lang="en-US"/>
          </a:p>
        </p:txBody>
      </p:sp>
    </p:spTree>
    <p:extLst>
      <p:ext uri="{BB962C8B-B14F-4D97-AF65-F5344CB8AC3E}">
        <p14:creationId xmlns:p14="http://schemas.microsoft.com/office/powerpoint/2010/main" val="224533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051543-8713-1745-B929-97B5CBCA40AB}" type="datetimeFigureOut">
              <a:rPr lang="en-US" smtClean="0"/>
              <a:t>3/13/2021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D03898-9DA3-9D4A-8038-081841EA0013}" type="slidenum">
              <a:rPr lang="en-US" smtClean="0"/>
              <a:t>‹#›</a:t>
            </a:fld>
            <a:endParaRPr lang="en-US"/>
          </a:p>
        </p:txBody>
      </p:sp>
    </p:spTree>
    <p:extLst>
      <p:ext uri="{BB962C8B-B14F-4D97-AF65-F5344CB8AC3E}">
        <p14:creationId xmlns:p14="http://schemas.microsoft.com/office/powerpoint/2010/main" val="4286005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26.emf"/><Relationship Id="rId7" Type="http://schemas.openxmlformats.org/officeDocument/2006/relationships/image" Target="../media/image28.emf"/><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oleObject" Target="../embeddings/oleObject9.bin"/><Relationship Id="rId11" Type="http://schemas.openxmlformats.org/officeDocument/2006/relationships/image" Target="../media/image30.emf"/><Relationship Id="rId5" Type="http://schemas.openxmlformats.org/officeDocument/2006/relationships/image" Target="../media/image27.e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29.emf"/></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continuum.io/download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1.xml.rels><?xml version="1.0" encoding="UTF-8" standalone="yes"?>
<Relationships xmlns="http://schemas.openxmlformats.org/package/2006/relationships"><Relationship Id="rId3" Type="http://schemas.openxmlformats.org/officeDocument/2006/relationships/hyperlink" Target="https://www.quora.com/Is-there-any-practice-combining-machine-learning-and-rule-based-syste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hyperlink" Target="https://www.capitalone.com/tech/machine-learning/rules-vs-machine-learning/" TargetMode="External"/></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www.capitalone.com/tech/machine-learning/rules-vs-machine-learning/"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www.analyticsvidhya.com/blog/2017/09/30-questions-test-k-nearest-neighbors-algorithm/" TargetMode="External"/><Relationship Id="rId2" Type="http://schemas.openxmlformats.org/officeDocument/2006/relationships/hyperlink" Target="https://medium.com/@Techeliteco/machine-learning-with-pythoncognitive-class-ml0101env3-5710729cdd3b"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Basic machine learning background with Python </a:t>
            </a:r>
            <a:r>
              <a:rPr lang="en-US" dirty="0" err="1"/>
              <a:t>scikit</a:t>
            </a:r>
            <a:r>
              <a:rPr lang="en-US" dirty="0"/>
              <a:t>-learn</a:t>
            </a:r>
          </a:p>
        </p:txBody>
      </p:sp>
      <p:sp>
        <p:nvSpPr>
          <p:cNvPr id="3" name="Subtitle 2"/>
          <p:cNvSpPr>
            <a:spLocks noGrp="1"/>
          </p:cNvSpPr>
          <p:nvPr>
            <p:ph type="subTitle" idx="1"/>
          </p:nvPr>
        </p:nvSpPr>
        <p:spPr/>
        <p:txBody>
          <a:bodyPr/>
          <a:lstStyle/>
          <a:p>
            <a:r>
              <a:rPr lang="en-US" dirty="0"/>
              <a:t>Jesse Wei</a:t>
            </a:r>
          </a:p>
        </p:txBody>
      </p:sp>
    </p:spTree>
    <p:extLst>
      <p:ext uri="{BB962C8B-B14F-4D97-AF65-F5344CB8AC3E}">
        <p14:creationId xmlns:p14="http://schemas.microsoft.com/office/powerpoint/2010/main" val="2188448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2F248D-B78F-494B-A46D-94D2157B2CE6}"/>
              </a:ext>
            </a:extLst>
          </p:cNvPr>
          <p:cNvSpPr>
            <a:spLocks noGrp="1"/>
          </p:cNvSpPr>
          <p:nvPr>
            <p:ph type="title"/>
          </p:nvPr>
        </p:nvSpPr>
        <p:spPr>
          <a:xfrm>
            <a:off x="457200" y="274638"/>
            <a:ext cx="8229600" cy="1143000"/>
          </a:xfrm>
        </p:spPr>
        <p:txBody>
          <a:bodyPr>
            <a:normAutofit fontScale="90000"/>
          </a:bodyPr>
          <a:lstStyle/>
          <a:p>
            <a:r>
              <a:rPr lang="en-US" altLang="zh-TW" dirty="0"/>
              <a:t>Logistic Regression</a:t>
            </a:r>
            <a:br>
              <a:rPr lang="en-US" altLang="zh-TW" dirty="0"/>
            </a:br>
            <a:r>
              <a:rPr lang="en-US" altLang="zh-TW" dirty="0"/>
              <a:t>- </a:t>
            </a:r>
            <a:r>
              <a:rPr lang="en-US" altLang="zh-TW" dirty="0" err="1"/>
              <a:t>sklearn</a:t>
            </a:r>
            <a:endParaRPr lang="zh-TW" altLang="en-US" dirty="0"/>
          </a:p>
        </p:txBody>
      </p:sp>
      <p:sp>
        <p:nvSpPr>
          <p:cNvPr id="3" name="內容版面配置區 2">
            <a:extLst>
              <a:ext uri="{FF2B5EF4-FFF2-40B4-BE49-F238E27FC236}">
                <a16:creationId xmlns:a16="http://schemas.microsoft.com/office/drawing/2014/main" id="{ABC8D084-A32E-4577-81C3-70CA3B549183}"/>
              </a:ext>
            </a:extLst>
          </p:cNvPr>
          <p:cNvSpPr>
            <a:spLocks noGrp="1"/>
          </p:cNvSpPr>
          <p:nvPr>
            <p:ph sz="half" idx="1"/>
          </p:nvPr>
        </p:nvSpPr>
        <p:spPr>
          <a:xfrm>
            <a:off x="457200" y="1600200"/>
            <a:ext cx="4038600" cy="4525963"/>
          </a:xfrm>
        </p:spPr>
        <p:txBody>
          <a:bodyPr>
            <a:normAutofit fontScale="62500" lnSpcReduction="20000"/>
          </a:bodyPr>
          <a:lstStyle/>
          <a:p>
            <a:r>
              <a:rPr lang="en-US" altLang="zh-TW" dirty="0"/>
              <a:t>solver{‘newton-cg’, ‘</a:t>
            </a:r>
            <a:r>
              <a:rPr lang="en-US" altLang="zh-TW" dirty="0" err="1"/>
              <a:t>lbfgs</a:t>
            </a:r>
            <a:r>
              <a:rPr lang="en-US" altLang="zh-TW" dirty="0"/>
              <a:t>’, ‘</a:t>
            </a:r>
            <a:r>
              <a:rPr lang="en-US" altLang="zh-TW" dirty="0" err="1"/>
              <a:t>liblinear</a:t>
            </a:r>
            <a:r>
              <a:rPr lang="en-US" altLang="zh-TW" dirty="0"/>
              <a:t>’, ‘sag’, ‘saga’}, default=’</a:t>
            </a:r>
            <a:r>
              <a:rPr lang="en-US" altLang="zh-TW" dirty="0" err="1"/>
              <a:t>lbfgs</a:t>
            </a:r>
            <a:r>
              <a:rPr lang="en-US" altLang="zh-TW" dirty="0"/>
              <a:t>’</a:t>
            </a:r>
          </a:p>
          <a:p>
            <a:r>
              <a:rPr lang="en-US" altLang="zh-TW" dirty="0"/>
              <a:t>Algorithm to use in the optimization problem.</a:t>
            </a:r>
          </a:p>
          <a:p>
            <a:pPr lvl="1"/>
            <a:r>
              <a:rPr lang="en-US" altLang="zh-TW" dirty="0"/>
              <a:t>For small datasets, ‘</a:t>
            </a:r>
            <a:r>
              <a:rPr lang="en-US" altLang="zh-TW" dirty="0" err="1"/>
              <a:t>liblinear</a:t>
            </a:r>
            <a:r>
              <a:rPr lang="en-US" altLang="zh-TW" dirty="0"/>
              <a:t>’ is a good choice, whereas ‘sag’ and ‘saga’ are faster for large ones.</a:t>
            </a:r>
          </a:p>
          <a:p>
            <a:pPr lvl="1"/>
            <a:r>
              <a:rPr lang="en-US" altLang="zh-TW" dirty="0"/>
              <a:t>For multiclass problems, only ‘newton-cg’, ‘sag’, ‘saga’ and ‘</a:t>
            </a:r>
            <a:r>
              <a:rPr lang="en-US" altLang="zh-TW" dirty="0" err="1"/>
              <a:t>lbfgs</a:t>
            </a:r>
            <a:r>
              <a:rPr lang="en-US" altLang="zh-TW" dirty="0"/>
              <a:t>’ handle multinomial loss; ‘</a:t>
            </a:r>
            <a:r>
              <a:rPr lang="en-US" altLang="zh-TW" dirty="0" err="1"/>
              <a:t>liblinear</a:t>
            </a:r>
            <a:r>
              <a:rPr lang="en-US" altLang="zh-TW" dirty="0"/>
              <a:t>’ is limited to one-versus-rest schemes.</a:t>
            </a:r>
          </a:p>
          <a:p>
            <a:pPr lvl="1"/>
            <a:r>
              <a:rPr lang="en-US" altLang="zh-TW" dirty="0"/>
              <a:t>‘newton-cg’, ‘</a:t>
            </a:r>
            <a:r>
              <a:rPr lang="en-US" altLang="zh-TW" dirty="0" err="1"/>
              <a:t>lbfgs</a:t>
            </a:r>
            <a:r>
              <a:rPr lang="en-US" altLang="zh-TW" dirty="0"/>
              <a:t>’, ‘sag’ and ‘saga’ handle L2 or no penalty</a:t>
            </a:r>
          </a:p>
          <a:p>
            <a:pPr lvl="1"/>
            <a:r>
              <a:rPr lang="en-US" altLang="zh-TW" dirty="0"/>
              <a:t>‘</a:t>
            </a:r>
            <a:r>
              <a:rPr lang="en-US" altLang="zh-TW" dirty="0" err="1"/>
              <a:t>liblinear</a:t>
            </a:r>
            <a:r>
              <a:rPr lang="en-US" altLang="zh-TW" dirty="0"/>
              <a:t>’ and ‘saga’ also handle L1 penalty</a:t>
            </a:r>
          </a:p>
          <a:p>
            <a:pPr lvl="1"/>
            <a:r>
              <a:rPr lang="en-US" altLang="zh-TW" dirty="0"/>
              <a:t>‘saga’ also supports ‘</a:t>
            </a:r>
            <a:r>
              <a:rPr lang="en-US" altLang="zh-TW" dirty="0" err="1"/>
              <a:t>elasticnet</a:t>
            </a:r>
            <a:r>
              <a:rPr lang="en-US" altLang="zh-TW" dirty="0"/>
              <a:t>’ penalty</a:t>
            </a:r>
          </a:p>
          <a:p>
            <a:pPr lvl="1"/>
            <a:r>
              <a:rPr lang="en-US" altLang="zh-TW" dirty="0"/>
              <a:t>‘</a:t>
            </a:r>
            <a:r>
              <a:rPr lang="en-US" altLang="zh-TW" dirty="0" err="1"/>
              <a:t>liblinear</a:t>
            </a:r>
            <a:r>
              <a:rPr lang="en-US" altLang="zh-TW" dirty="0"/>
              <a:t>’ does not support setting penalty='none'</a:t>
            </a:r>
            <a:endParaRPr lang="zh-TW" altLang="en-US" dirty="0"/>
          </a:p>
        </p:txBody>
      </p:sp>
      <p:graphicFrame>
        <p:nvGraphicFramePr>
          <p:cNvPr id="12" name="內容版面配置區 11">
            <a:extLst>
              <a:ext uri="{FF2B5EF4-FFF2-40B4-BE49-F238E27FC236}">
                <a16:creationId xmlns:a16="http://schemas.microsoft.com/office/drawing/2014/main" id="{001D0789-7821-451A-9C99-EA4073EAD5EF}"/>
              </a:ext>
            </a:extLst>
          </p:cNvPr>
          <p:cNvGraphicFramePr>
            <a:graphicFrameLocks noGrp="1"/>
          </p:cNvGraphicFramePr>
          <p:nvPr>
            <p:ph sz="half" idx="2"/>
          </p:nvPr>
        </p:nvGraphicFramePr>
        <p:xfrm>
          <a:off x="4648200" y="2016597"/>
          <a:ext cx="4038600" cy="3693168"/>
        </p:xfrm>
        <a:graphic>
          <a:graphicData uri="http://schemas.openxmlformats.org/drawingml/2006/table">
            <a:tbl>
              <a:tblPr/>
              <a:tblGrid>
                <a:gridCol w="673100">
                  <a:extLst>
                    <a:ext uri="{9D8B030D-6E8A-4147-A177-3AD203B41FA5}">
                      <a16:colId xmlns:a16="http://schemas.microsoft.com/office/drawing/2014/main" val="2748210102"/>
                    </a:ext>
                  </a:extLst>
                </a:gridCol>
                <a:gridCol w="673100">
                  <a:extLst>
                    <a:ext uri="{9D8B030D-6E8A-4147-A177-3AD203B41FA5}">
                      <a16:colId xmlns:a16="http://schemas.microsoft.com/office/drawing/2014/main" val="725576990"/>
                    </a:ext>
                  </a:extLst>
                </a:gridCol>
                <a:gridCol w="673100">
                  <a:extLst>
                    <a:ext uri="{9D8B030D-6E8A-4147-A177-3AD203B41FA5}">
                      <a16:colId xmlns:a16="http://schemas.microsoft.com/office/drawing/2014/main" val="1473260421"/>
                    </a:ext>
                  </a:extLst>
                </a:gridCol>
                <a:gridCol w="673100">
                  <a:extLst>
                    <a:ext uri="{9D8B030D-6E8A-4147-A177-3AD203B41FA5}">
                      <a16:colId xmlns:a16="http://schemas.microsoft.com/office/drawing/2014/main" val="432923152"/>
                    </a:ext>
                  </a:extLst>
                </a:gridCol>
                <a:gridCol w="673100">
                  <a:extLst>
                    <a:ext uri="{9D8B030D-6E8A-4147-A177-3AD203B41FA5}">
                      <a16:colId xmlns:a16="http://schemas.microsoft.com/office/drawing/2014/main" val="2306488858"/>
                    </a:ext>
                  </a:extLst>
                </a:gridCol>
                <a:gridCol w="673100">
                  <a:extLst>
                    <a:ext uri="{9D8B030D-6E8A-4147-A177-3AD203B41FA5}">
                      <a16:colId xmlns:a16="http://schemas.microsoft.com/office/drawing/2014/main" val="2918177069"/>
                    </a:ext>
                  </a:extLst>
                </a:gridCol>
              </a:tblGrid>
              <a:tr h="179493">
                <a:tc gridSpan="5">
                  <a:txBody>
                    <a:bodyPr/>
                    <a:lstStyle/>
                    <a:p>
                      <a:r>
                        <a:rPr lang="en-US" sz="900" b="1">
                          <a:effectLst/>
                        </a:rPr>
                        <a:t>Solvers</a:t>
                      </a:r>
                      <a:endParaRPr lang="en-US" sz="900">
                        <a:effectLst/>
                      </a:endParaRP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0F7FA"/>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a:txBody>
                    <a:bodyPr/>
                    <a:lstStyle/>
                    <a:p>
                      <a:endParaRPr lang="zh-TW" altLang="en-US" sz="900"/>
                    </a:p>
                  </a:txBody>
                  <a:tcPr marL="44873" marR="44873" marT="22437" marB="22437">
                    <a:lnL>
                      <a:noFill/>
                    </a:lnL>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09240343"/>
                  </a:ext>
                </a:extLst>
              </a:tr>
              <a:tr h="179493">
                <a:tc>
                  <a:txBody>
                    <a:bodyPr/>
                    <a:lstStyle/>
                    <a:p>
                      <a:r>
                        <a:rPr lang="en-US" sz="900" b="1">
                          <a:effectLst/>
                        </a:rPr>
                        <a:t>Penalties</a:t>
                      </a:r>
                      <a:endParaRPr lang="en-US" sz="900">
                        <a:effectLst/>
                      </a:endParaRP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b="1">
                          <a:effectLst/>
                        </a:rPr>
                        <a:t>‘liblinear’</a:t>
                      </a:r>
                      <a:endParaRPr lang="en-US" sz="900">
                        <a:effectLst/>
                      </a:endParaRP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b="1">
                          <a:effectLst/>
                        </a:rPr>
                        <a:t>‘lbfgs’</a:t>
                      </a:r>
                      <a:endParaRPr lang="en-US" sz="900">
                        <a:effectLst/>
                      </a:endParaRP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b="1">
                          <a:effectLst/>
                        </a:rPr>
                        <a:t>‘newton-cg’</a:t>
                      </a:r>
                      <a:endParaRPr lang="en-US" sz="900">
                        <a:effectLst/>
                      </a:endParaRP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b="1">
                          <a:effectLst/>
                        </a:rPr>
                        <a:t>‘sag’</a:t>
                      </a:r>
                      <a:endParaRPr lang="en-US" sz="900">
                        <a:effectLst/>
                      </a:endParaRP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b="1">
                          <a:effectLst/>
                        </a:rPr>
                        <a:t>‘saga’</a:t>
                      </a:r>
                      <a:endParaRPr lang="en-US" sz="900">
                        <a:effectLst/>
                      </a:endParaRP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1019144"/>
                  </a:ext>
                </a:extLst>
              </a:tr>
              <a:tr h="314113">
                <a:tc>
                  <a:txBody>
                    <a:bodyPr/>
                    <a:lstStyle/>
                    <a:p>
                      <a:r>
                        <a:rPr lang="en-US" sz="900">
                          <a:effectLst/>
                        </a:rPr>
                        <a:t>Multinomial + L2 penalty</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0F7FA"/>
                    </a:solidFill>
                  </a:tcPr>
                </a:tc>
                <a:tc>
                  <a:txBody>
                    <a:bodyPr/>
                    <a:lstStyle/>
                    <a:p>
                      <a:r>
                        <a:rPr lang="en-US" sz="900">
                          <a:effectLst/>
                        </a:rPr>
                        <a:t>no</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0F7FA"/>
                    </a:solidFill>
                  </a:tcPr>
                </a:tc>
                <a:tc>
                  <a:txBody>
                    <a:bodyPr/>
                    <a:lstStyle/>
                    <a:p>
                      <a:r>
                        <a:rPr lang="en-US" sz="900">
                          <a:effectLst/>
                        </a:rPr>
                        <a:t>yes</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0F7FA"/>
                    </a:solidFill>
                  </a:tcPr>
                </a:tc>
                <a:tc>
                  <a:txBody>
                    <a:bodyPr/>
                    <a:lstStyle/>
                    <a:p>
                      <a:r>
                        <a:rPr lang="en-US" sz="900">
                          <a:effectLst/>
                        </a:rPr>
                        <a:t>yes</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0F7FA"/>
                    </a:solidFill>
                  </a:tcPr>
                </a:tc>
                <a:tc>
                  <a:txBody>
                    <a:bodyPr/>
                    <a:lstStyle/>
                    <a:p>
                      <a:r>
                        <a:rPr lang="en-US" sz="900">
                          <a:effectLst/>
                        </a:rPr>
                        <a:t>yes</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0F7FA"/>
                    </a:solidFill>
                  </a:tcPr>
                </a:tc>
                <a:tc>
                  <a:txBody>
                    <a:bodyPr/>
                    <a:lstStyle/>
                    <a:p>
                      <a:r>
                        <a:rPr lang="en-US" sz="900">
                          <a:effectLst/>
                        </a:rPr>
                        <a:t>yes</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0F7FA"/>
                    </a:solidFill>
                  </a:tcPr>
                </a:tc>
                <a:extLst>
                  <a:ext uri="{0D108BD9-81ED-4DB2-BD59-A6C34878D82A}">
                    <a16:rowId xmlns:a16="http://schemas.microsoft.com/office/drawing/2014/main" val="1962291861"/>
                  </a:ext>
                </a:extLst>
              </a:tr>
              <a:tr h="314113">
                <a:tc>
                  <a:txBody>
                    <a:bodyPr/>
                    <a:lstStyle/>
                    <a:p>
                      <a:r>
                        <a:rPr lang="en-US" sz="900">
                          <a:effectLst/>
                        </a:rPr>
                        <a:t>OVR + L2 penalty</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yes</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yes</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yes</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yes</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yes</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42662853"/>
                  </a:ext>
                </a:extLst>
              </a:tr>
              <a:tr h="314113">
                <a:tc>
                  <a:txBody>
                    <a:bodyPr/>
                    <a:lstStyle/>
                    <a:p>
                      <a:r>
                        <a:rPr lang="en-US" sz="900">
                          <a:effectLst/>
                        </a:rPr>
                        <a:t>Multinomial + L1 penalty</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0F7FA"/>
                    </a:solidFill>
                  </a:tcPr>
                </a:tc>
                <a:tc>
                  <a:txBody>
                    <a:bodyPr/>
                    <a:lstStyle/>
                    <a:p>
                      <a:r>
                        <a:rPr lang="en-US" sz="900">
                          <a:effectLst/>
                        </a:rPr>
                        <a:t>no</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0F7FA"/>
                    </a:solidFill>
                  </a:tcPr>
                </a:tc>
                <a:tc>
                  <a:txBody>
                    <a:bodyPr/>
                    <a:lstStyle/>
                    <a:p>
                      <a:r>
                        <a:rPr lang="en-US" sz="900">
                          <a:effectLst/>
                        </a:rPr>
                        <a:t>no</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0F7FA"/>
                    </a:solidFill>
                  </a:tcPr>
                </a:tc>
                <a:tc>
                  <a:txBody>
                    <a:bodyPr/>
                    <a:lstStyle/>
                    <a:p>
                      <a:r>
                        <a:rPr lang="en-US" sz="900">
                          <a:effectLst/>
                        </a:rPr>
                        <a:t>no</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0F7FA"/>
                    </a:solidFill>
                  </a:tcPr>
                </a:tc>
                <a:tc>
                  <a:txBody>
                    <a:bodyPr/>
                    <a:lstStyle/>
                    <a:p>
                      <a:r>
                        <a:rPr lang="en-US" sz="900">
                          <a:effectLst/>
                        </a:rPr>
                        <a:t>no</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0F7FA"/>
                    </a:solidFill>
                  </a:tcPr>
                </a:tc>
                <a:tc>
                  <a:txBody>
                    <a:bodyPr/>
                    <a:lstStyle/>
                    <a:p>
                      <a:r>
                        <a:rPr lang="en-US" sz="900">
                          <a:effectLst/>
                        </a:rPr>
                        <a:t>yes</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0F7FA"/>
                    </a:solidFill>
                  </a:tcPr>
                </a:tc>
                <a:extLst>
                  <a:ext uri="{0D108BD9-81ED-4DB2-BD59-A6C34878D82A}">
                    <a16:rowId xmlns:a16="http://schemas.microsoft.com/office/drawing/2014/main" val="3809514740"/>
                  </a:ext>
                </a:extLst>
              </a:tr>
              <a:tr h="314113">
                <a:tc>
                  <a:txBody>
                    <a:bodyPr/>
                    <a:lstStyle/>
                    <a:p>
                      <a:r>
                        <a:rPr lang="en-US" sz="900">
                          <a:effectLst/>
                        </a:rPr>
                        <a:t>OVR + L1 penalty</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yes</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no</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no</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no</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yes</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72281371"/>
                  </a:ext>
                </a:extLst>
              </a:tr>
              <a:tr h="179493">
                <a:tc>
                  <a:txBody>
                    <a:bodyPr/>
                    <a:lstStyle/>
                    <a:p>
                      <a:r>
                        <a:rPr lang="en-US" sz="900">
                          <a:effectLst/>
                        </a:rPr>
                        <a:t>Elastic-Net</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0F7FA"/>
                    </a:solidFill>
                  </a:tcPr>
                </a:tc>
                <a:tc>
                  <a:txBody>
                    <a:bodyPr/>
                    <a:lstStyle/>
                    <a:p>
                      <a:r>
                        <a:rPr lang="en-US" sz="900">
                          <a:effectLst/>
                        </a:rPr>
                        <a:t>no</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0F7FA"/>
                    </a:solidFill>
                  </a:tcPr>
                </a:tc>
                <a:tc>
                  <a:txBody>
                    <a:bodyPr/>
                    <a:lstStyle/>
                    <a:p>
                      <a:r>
                        <a:rPr lang="en-US" sz="900">
                          <a:effectLst/>
                        </a:rPr>
                        <a:t>no</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0F7FA"/>
                    </a:solidFill>
                  </a:tcPr>
                </a:tc>
                <a:tc>
                  <a:txBody>
                    <a:bodyPr/>
                    <a:lstStyle/>
                    <a:p>
                      <a:r>
                        <a:rPr lang="en-US" sz="900">
                          <a:effectLst/>
                        </a:rPr>
                        <a:t>no</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0F7FA"/>
                    </a:solidFill>
                  </a:tcPr>
                </a:tc>
                <a:tc>
                  <a:txBody>
                    <a:bodyPr/>
                    <a:lstStyle/>
                    <a:p>
                      <a:r>
                        <a:rPr lang="en-US" sz="900">
                          <a:effectLst/>
                        </a:rPr>
                        <a:t>no</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0F7FA"/>
                    </a:solidFill>
                  </a:tcPr>
                </a:tc>
                <a:tc>
                  <a:txBody>
                    <a:bodyPr/>
                    <a:lstStyle/>
                    <a:p>
                      <a:r>
                        <a:rPr lang="en-US" sz="900">
                          <a:effectLst/>
                        </a:rPr>
                        <a:t>yes</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0F7FA"/>
                    </a:solidFill>
                  </a:tcPr>
                </a:tc>
                <a:extLst>
                  <a:ext uri="{0D108BD9-81ED-4DB2-BD59-A6C34878D82A}">
                    <a16:rowId xmlns:a16="http://schemas.microsoft.com/office/drawing/2014/main" val="643246979"/>
                  </a:ext>
                </a:extLst>
              </a:tr>
              <a:tr h="314113">
                <a:tc>
                  <a:txBody>
                    <a:bodyPr/>
                    <a:lstStyle/>
                    <a:p>
                      <a:r>
                        <a:rPr lang="en-US" sz="900">
                          <a:effectLst/>
                        </a:rPr>
                        <a:t>No penalty (‘none’)</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no</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yes</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yes</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yes</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yes</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68645233"/>
                  </a:ext>
                </a:extLst>
              </a:tr>
              <a:tr h="179493">
                <a:tc>
                  <a:txBody>
                    <a:bodyPr/>
                    <a:lstStyle/>
                    <a:p>
                      <a:r>
                        <a:rPr lang="en-US" sz="900" b="1">
                          <a:effectLst/>
                        </a:rPr>
                        <a:t>Behaviors</a:t>
                      </a:r>
                      <a:endParaRPr lang="en-US" sz="900">
                        <a:effectLst/>
                      </a:endParaRP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0F7FA"/>
                    </a:solidFill>
                  </a:tcPr>
                </a:tc>
                <a:tc gridSpan="5">
                  <a:txBody>
                    <a:bodyPr/>
                    <a:lstStyle/>
                    <a:p>
                      <a:endParaRPr lang="zh-TW" altLang="en-US" sz="900">
                        <a:effectLst/>
                      </a:endParaRP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0F7FA"/>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79970282"/>
                  </a:ext>
                </a:extLst>
              </a:tr>
              <a:tr h="448733">
                <a:tc>
                  <a:txBody>
                    <a:bodyPr/>
                    <a:lstStyle/>
                    <a:p>
                      <a:r>
                        <a:rPr lang="en-US" sz="900">
                          <a:effectLst/>
                        </a:rPr>
                        <a:t>Penalize the intercept (bad)</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yes</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no</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no</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no</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no</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47129427"/>
                  </a:ext>
                </a:extLst>
              </a:tr>
              <a:tr h="448733">
                <a:tc>
                  <a:txBody>
                    <a:bodyPr/>
                    <a:lstStyle/>
                    <a:p>
                      <a:r>
                        <a:rPr lang="en-US" sz="900">
                          <a:effectLst/>
                        </a:rPr>
                        <a:t>Faster for large datasets</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0F7FA"/>
                    </a:solidFill>
                  </a:tcPr>
                </a:tc>
                <a:tc>
                  <a:txBody>
                    <a:bodyPr/>
                    <a:lstStyle/>
                    <a:p>
                      <a:r>
                        <a:rPr lang="en-US" sz="900">
                          <a:effectLst/>
                        </a:rPr>
                        <a:t>no</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0F7FA"/>
                    </a:solidFill>
                  </a:tcPr>
                </a:tc>
                <a:tc>
                  <a:txBody>
                    <a:bodyPr/>
                    <a:lstStyle/>
                    <a:p>
                      <a:r>
                        <a:rPr lang="en-US" sz="900">
                          <a:effectLst/>
                        </a:rPr>
                        <a:t>no</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0F7FA"/>
                    </a:solidFill>
                  </a:tcPr>
                </a:tc>
                <a:tc>
                  <a:txBody>
                    <a:bodyPr/>
                    <a:lstStyle/>
                    <a:p>
                      <a:r>
                        <a:rPr lang="en-US" sz="900">
                          <a:effectLst/>
                        </a:rPr>
                        <a:t>no</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0F7FA"/>
                    </a:solidFill>
                  </a:tcPr>
                </a:tc>
                <a:tc>
                  <a:txBody>
                    <a:bodyPr/>
                    <a:lstStyle/>
                    <a:p>
                      <a:r>
                        <a:rPr lang="en-US" sz="900">
                          <a:effectLst/>
                        </a:rPr>
                        <a:t>yes</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0F7FA"/>
                    </a:solidFill>
                  </a:tcPr>
                </a:tc>
                <a:tc>
                  <a:txBody>
                    <a:bodyPr/>
                    <a:lstStyle/>
                    <a:p>
                      <a:r>
                        <a:rPr lang="en-US" sz="900">
                          <a:effectLst/>
                        </a:rPr>
                        <a:t>yes</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0F7FA"/>
                    </a:solidFill>
                  </a:tcPr>
                </a:tc>
                <a:extLst>
                  <a:ext uri="{0D108BD9-81ED-4DB2-BD59-A6C34878D82A}">
                    <a16:rowId xmlns:a16="http://schemas.microsoft.com/office/drawing/2014/main" val="3209384326"/>
                  </a:ext>
                </a:extLst>
              </a:tr>
              <a:tr h="448733">
                <a:tc>
                  <a:txBody>
                    <a:bodyPr/>
                    <a:lstStyle/>
                    <a:p>
                      <a:r>
                        <a:rPr lang="en-US" sz="900">
                          <a:effectLst/>
                        </a:rPr>
                        <a:t>Robust to unscaled datasets</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yes</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yes</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yes</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a:effectLst/>
                        </a:rPr>
                        <a:t>no</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r>
                        <a:rPr lang="en-US" sz="900" dirty="0">
                          <a:effectLst/>
                        </a:rPr>
                        <a:t>no</a:t>
                      </a:r>
                    </a:p>
                  </a:txBody>
                  <a:tcPr marL="44873" marR="44873" marT="22437" marB="22437" anchor="ctr">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53467972"/>
                  </a:ext>
                </a:extLst>
              </a:tr>
            </a:tbl>
          </a:graphicData>
        </a:graphic>
      </p:graphicFrame>
      <p:sp>
        <p:nvSpPr>
          <p:cNvPr id="11" name="文字方塊 10">
            <a:extLst>
              <a:ext uri="{FF2B5EF4-FFF2-40B4-BE49-F238E27FC236}">
                <a16:creationId xmlns:a16="http://schemas.microsoft.com/office/drawing/2014/main" id="{D104E77C-A542-46CA-8E2B-5233E5D5CBC4}"/>
              </a:ext>
            </a:extLst>
          </p:cNvPr>
          <p:cNvSpPr txBox="1"/>
          <p:nvPr/>
        </p:nvSpPr>
        <p:spPr>
          <a:xfrm>
            <a:off x="373118" y="6398696"/>
            <a:ext cx="6616262" cy="369332"/>
          </a:xfrm>
          <a:prstGeom prst="rect">
            <a:avLst/>
          </a:prstGeom>
          <a:noFill/>
        </p:spPr>
        <p:txBody>
          <a:bodyPr wrap="square">
            <a:spAutoFit/>
          </a:bodyPr>
          <a:lstStyle/>
          <a:p>
            <a:r>
              <a:rPr lang="zh-TW" altLang="en-US" dirty="0"/>
              <a:t>https://scikit-learn.org/stable/modules/linear_model.html</a:t>
            </a:r>
          </a:p>
        </p:txBody>
      </p:sp>
      <p:pic>
        <p:nvPicPr>
          <p:cNvPr id="2052" name="Picture 4" descr="Solver Comparison">
            <a:extLst>
              <a:ext uri="{FF2B5EF4-FFF2-40B4-BE49-F238E27FC236}">
                <a16:creationId xmlns:a16="http://schemas.microsoft.com/office/drawing/2014/main" id="{5805130D-0344-4F78-B29B-D95ED334D3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553" y="5485169"/>
            <a:ext cx="4085894" cy="96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565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normAutofit fontScale="90000"/>
          </a:bodyPr>
          <a:lstStyle/>
          <a:p>
            <a:pPr eaLnBrk="1" hangingPunct="1"/>
            <a:r>
              <a:rPr lang="en-US" sz="3600">
                <a:latin typeface="Arial" charset="0"/>
                <a:ea typeface="ＭＳ Ｐゴシック" charset="0"/>
              </a:rPr>
              <a:t>Support vector machine: </a:t>
            </a:r>
            <a:br>
              <a:rPr lang="en-US" sz="3600">
                <a:latin typeface="Arial" charset="0"/>
                <a:ea typeface="ＭＳ Ｐゴシック" charset="0"/>
              </a:rPr>
            </a:br>
            <a:r>
              <a:rPr lang="en-US" sz="3600">
                <a:latin typeface="Arial" charset="0"/>
                <a:ea typeface="ＭＳ Ｐゴシック" charset="0"/>
              </a:rPr>
              <a:t>optimally separating hyperplane</a:t>
            </a:r>
            <a:endParaRPr lang="en-US">
              <a:latin typeface="Arial" charset="0"/>
              <a:ea typeface="ＭＳ Ｐゴシック" charset="0"/>
            </a:endParaRPr>
          </a:p>
        </p:txBody>
      </p:sp>
      <p:sp>
        <p:nvSpPr>
          <p:cNvPr id="40962" name="Rectangle 3"/>
          <p:cNvSpPr>
            <a:spLocks noChangeArrowheads="1"/>
          </p:cNvSpPr>
          <p:nvPr/>
        </p:nvSpPr>
        <p:spPr bwMode="auto">
          <a:xfrm>
            <a:off x="8518525" y="4838700"/>
            <a:ext cx="508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solidFill>
                  <a:srgbClr val="000000"/>
                </a:solidFill>
                <a:latin typeface="Times New Roman" charset="0"/>
              </a:rPr>
              <a:t> </a:t>
            </a:r>
            <a:endParaRPr lang="en-US"/>
          </a:p>
        </p:txBody>
      </p:sp>
      <p:sp>
        <p:nvSpPr>
          <p:cNvPr id="40963" name="Text Box 4"/>
          <p:cNvSpPr txBox="1">
            <a:spLocks noChangeArrowheads="1"/>
          </p:cNvSpPr>
          <p:nvPr/>
        </p:nvSpPr>
        <p:spPr bwMode="auto">
          <a:xfrm>
            <a:off x="609600" y="2209800"/>
            <a:ext cx="18415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endParaRPr lang="en-US"/>
          </a:p>
        </p:txBody>
      </p:sp>
      <p:sp>
        <p:nvSpPr>
          <p:cNvPr id="40964" name="Rectangle 5"/>
          <p:cNvSpPr>
            <a:spLocks noGrp="1" noChangeArrowheads="1"/>
          </p:cNvSpPr>
          <p:nvPr>
            <p:ph type="body" idx="1"/>
          </p:nvPr>
        </p:nvSpPr>
        <p:spPr/>
        <p:txBody>
          <a:bodyPr/>
          <a:lstStyle/>
          <a:p>
            <a:pPr eaLnBrk="1" hangingPunct="1">
              <a:lnSpc>
                <a:spcPct val="90000"/>
              </a:lnSpc>
              <a:buFontTx/>
              <a:buNone/>
            </a:pPr>
            <a:endParaRPr lang="en-US" sz="1600">
              <a:latin typeface="Arial" charset="0"/>
              <a:ea typeface="ＭＳ Ｐゴシック" charset="0"/>
            </a:endParaRPr>
          </a:p>
          <a:p>
            <a:pPr eaLnBrk="1" hangingPunct="1">
              <a:lnSpc>
                <a:spcPct val="90000"/>
              </a:lnSpc>
              <a:buFontTx/>
              <a:buNone/>
            </a:pPr>
            <a:endParaRPr lang="en-US" sz="1600">
              <a:latin typeface="Arial" charset="0"/>
              <a:ea typeface="ＭＳ Ｐゴシック" charset="0"/>
            </a:endParaRPr>
          </a:p>
          <a:p>
            <a:pPr eaLnBrk="1" hangingPunct="1">
              <a:lnSpc>
                <a:spcPct val="90000"/>
              </a:lnSpc>
              <a:buFontTx/>
              <a:buNone/>
            </a:pPr>
            <a:endParaRPr lang="en-US" sz="1600">
              <a:latin typeface="Arial" charset="0"/>
              <a:ea typeface="ＭＳ Ｐゴシック" charset="0"/>
            </a:endParaRPr>
          </a:p>
          <a:p>
            <a:pPr eaLnBrk="1" hangingPunct="1">
              <a:lnSpc>
                <a:spcPct val="90000"/>
              </a:lnSpc>
              <a:buFontTx/>
              <a:buNone/>
            </a:pPr>
            <a:endParaRPr lang="en-US" sz="1600">
              <a:latin typeface="Arial" charset="0"/>
              <a:ea typeface="ＭＳ Ｐゴシック" charset="0"/>
            </a:endParaRPr>
          </a:p>
          <a:p>
            <a:pPr eaLnBrk="1" hangingPunct="1">
              <a:lnSpc>
                <a:spcPct val="90000"/>
              </a:lnSpc>
              <a:buFontTx/>
              <a:buNone/>
            </a:pPr>
            <a:endParaRPr lang="en-US" sz="1600">
              <a:latin typeface="Arial" charset="0"/>
              <a:ea typeface="ＭＳ Ｐゴシック" charset="0"/>
            </a:endParaRPr>
          </a:p>
          <a:p>
            <a:pPr eaLnBrk="1" hangingPunct="1">
              <a:lnSpc>
                <a:spcPct val="90000"/>
              </a:lnSpc>
              <a:buFontTx/>
              <a:buNone/>
            </a:pPr>
            <a:endParaRPr lang="en-US" sz="1600">
              <a:latin typeface="Arial" charset="0"/>
              <a:ea typeface="ＭＳ Ｐゴシック" charset="0"/>
            </a:endParaRPr>
          </a:p>
          <a:p>
            <a:pPr eaLnBrk="1" hangingPunct="1">
              <a:lnSpc>
                <a:spcPct val="90000"/>
              </a:lnSpc>
              <a:buFontTx/>
              <a:buNone/>
            </a:pPr>
            <a:endParaRPr lang="en-US" sz="1600">
              <a:latin typeface="Arial" charset="0"/>
              <a:ea typeface="ＭＳ Ｐゴシック" charset="0"/>
            </a:endParaRPr>
          </a:p>
          <a:p>
            <a:pPr eaLnBrk="1" hangingPunct="1">
              <a:lnSpc>
                <a:spcPct val="90000"/>
              </a:lnSpc>
              <a:buFontTx/>
              <a:buNone/>
            </a:pPr>
            <a:endParaRPr lang="en-US" sz="1600">
              <a:latin typeface="Arial" charset="0"/>
              <a:ea typeface="ＭＳ Ｐゴシック" charset="0"/>
            </a:endParaRPr>
          </a:p>
          <a:p>
            <a:pPr eaLnBrk="1" hangingPunct="1">
              <a:lnSpc>
                <a:spcPct val="90000"/>
              </a:lnSpc>
              <a:buFontTx/>
              <a:buNone/>
            </a:pPr>
            <a:endParaRPr lang="en-US" sz="1600">
              <a:latin typeface="Arial" charset="0"/>
              <a:ea typeface="ＭＳ Ｐゴシック" charset="0"/>
            </a:endParaRPr>
          </a:p>
          <a:p>
            <a:pPr eaLnBrk="1" hangingPunct="1">
              <a:lnSpc>
                <a:spcPct val="90000"/>
              </a:lnSpc>
              <a:buFontTx/>
              <a:buNone/>
            </a:pPr>
            <a:endParaRPr lang="en-US" sz="1600">
              <a:latin typeface="Arial" charset="0"/>
              <a:ea typeface="ＭＳ Ｐゴシック" charset="0"/>
            </a:endParaRPr>
          </a:p>
        </p:txBody>
      </p:sp>
      <p:sp>
        <p:nvSpPr>
          <p:cNvPr id="40966" name="Rectangle 7"/>
          <p:cNvSpPr>
            <a:spLocks noChangeArrowheads="1"/>
          </p:cNvSpPr>
          <p:nvPr/>
        </p:nvSpPr>
        <p:spPr bwMode="auto">
          <a:xfrm>
            <a:off x="388208" y="2286000"/>
            <a:ext cx="7830437" cy="4308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square">
            <a:spAutoFit/>
          </a:bodyPr>
          <a:lstStyle/>
          <a:p>
            <a:pPr eaLnBrk="0" hangingPunct="0"/>
            <a:r>
              <a:rPr lang="en-US" sz="2200" dirty="0"/>
              <a:t>In practice we allow for error terms in case there is no </a:t>
            </a:r>
            <a:r>
              <a:rPr lang="en-US" sz="2200" dirty="0" err="1"/>
              <a:t>hyperplane</a:t>
            </a:r>
            <a:r>
              <a:rPr lang="en-US" sz="2200" dirty="0"/>
              <a:t>.</a:t>
            </a:r>
          </a:p>
        </p:txBody>
      </p:sp>
      <p:graphicFrame>
        <p:nvGraphicFramePr>
          <p:cNvPr id="8" name="Object 6"/>
          <p:cNvGraphicFramePr>
            <a:graphicFrameLocks noChangeAspect="1"/>
          </p:cNvGraphicFramePr>
          <p:nvPr>
            <p:extLst>
              <p:ext uri="{D42A27DB-BD31-4B8C-83A1-F6EECF244321}">
                <p14:modId xmlns:p14="http://schemas.microsoft.com/office/powerpoint/2010/main" val="4109585134"/>
              </p:ext>
            </p:extLst>
          </p:nvPr>
        </p:nvGraphicFramePr>
        <p:xfrm>
          <a:off x="2505075" y="3354388"/>
          <a:ext cx="3635375" cy="2606675"/>
        </p:xfrm>
        <a:graphic>
          <a:graphicData uri="http://schemas.openxmlformats.org/presentationml/2006/ole">
            <mc:AlternateContent xmlns:mc="http://schemas.openxmlformats.org/markup-compatibility/2006">
              <mc:Choice xmlns:v="urn:schemas-microsoft-com:vml" Requires="v">
                <p:oleObj name="Equation" r:id="rId3" imgW="1663700" imgH="1193800" progId="Equation.DSMT4">
                  <p:embed/>
                </p:oleObj>
              </mc:Choice>
              <mc:Fallback>
                <p:oleObj name="Equation" r:id="rId3" imgW="1663700" imgH="1193800" progId="Equation.DSMT4">
                  <p:embed/>
                  <p:pic>
                    <p:nvPicPr>
                      <p:cNvPr id="0" name=""/>
                      <p:cNvPicPr>
                        <a:picLocks noChangeAspect="1" noChangeArrowheads="1"/>
                      </p:cNvPicPr>
                      <p:nvPr/>
                    </p:nvPicPr>
                    <p:blipFill>
                      <a:blip r:embed="rId4"/>
                      <a:srcRect/>
                      <a:stretch>
                        <a:fillRect/>
                      </a:stretch>
                    </p:blipFill>
                    <p:spPr bwMode="auto">
                      <a:xfrm>
                        <a:off x="2505075" y="3354388"/>
                        <a:ext cx="3635375" cy="2606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8234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normAutofit fontScale="90000"/>
          </a:bodyPr>
          <a:lstStyle/>
          <a:p>
            <a:pPr eaLnBrk="1" hangingPunct="1"/>
            <a:r>
              <a:rPr lang="en-US">
                <a:latin typeface="Arial" charset="0"/>
                <a:ea typeface="ＭＳ Ｐゴシック" charset="0"/>
              </a:rPr>
              <a:t>Optimally separating hyperplane with errors</a:t>
            </a:r>
          </a:p>
        </p:txBody>
      </p:sp>
      <p:sp>
        <p:nvSpPr>
          <p:cNvPr id="39938" name="Rectangle 5"/>
          <p:cNvSpPr>
            <a:spLocks noChangeArrowheads="1"/>
          </p:cNvSpPr>
          <p:nvPr/>
        </p:nvSpPr>
        <p:spPr bwMode="auto">
          <a:xfrm>
            <a:off x="1489075" y="1990725"/>
            <a:ext cx="171450"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39" name="Rectangle 6"/>
          <p:cNvSpPr>
            <a:spLocks noChangeArrowheads="1"/>
          </p:cNvSpPr>
          <p:nvPr/>
        </p:nvSpPr>
        <p:spPr bwMode="auto">
          <a:xfrm>
            <a:off x="1666875" y="1990725"/>
            <a:ext cx="171450"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y</a:t>
            </a:r>
            <a:endParaRPr lang="en-US"/>
          </a:p>
        </p:txBody>
      </p:sp>
      <p:sp>
        <p:nvSpPr>
          <p:cNvPr id="39940" name="Rectangle 7"/>
          <p:cNvSpPr>
            <a:spLocks noChangeArrowheads="1"/>
          </p:cNvSpPr>
          <p:nvPr/>
        </p:nvSpPr>
        <p:spPr bwMode="auto">
          <a:xfrm>
            <a:off x="1838325" y="1990725"/>
            <a:ext cx="85725"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41" name="Rectangle 8"/>
          <p:cNvSpPr>
            <a:spLocks noChangeArrowheads="1"/>
          </p:cNvSpPr>
          <p:nvPr/>
        </p:nvSpPr>
        <p:spPr bwMode="auto">
          <a:xfrm>
            <a:off x="1489075" y="2382838"/>
            <a:ext cx="85725" cy="411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42" name="Rectangle 9"/>
          <p:cNvSpPr>
            <a:spLocks noChangeArrowheads="1"/>
          </p:cNvSpPr>
          <p:nvPr/>
        </p:nvSpPr>
        <p:spPr bwMode="auto">
          <a:xfrm>
            <a:off x="1489075" y="2779713"/>
            <a:ext cx="85725" cy="411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43" name="Rectangle 10"/>
          <p:cNvSpPr>
            <a:spLocks noChangeArrowheads="1"/>
          </p:cNvSpPr>
          <p:nvPr/>
        </p:nvSpPr>
        <p:spPr bwMode="auto">
          <a:xfrm>
            <a:off x="1489075" y="3170238"/>
            <a:ext cx="85725" cy="411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44" name="Rectangle 11"/>
          <p:cNvSpPr>
            <a:spLocks noChangeArrowheads="1"/>
          </p:cNvSpPr>
          <p:nvPr/>
        </p:nvSpPr>
        <p:spPr bwMode="auto">
          <a:xfrm>
            <a:off x="1577975" y="3170238"/>
            <a:ext cx="85725" cy="411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45" name="Rectangle 12"/>
          <p:cNvSpPr>
            <a:spLocks noChangeArrowheads="1"/>
          </p:cNvSpPr>
          <p:nvPr/>
        </p:nvSpPr>
        <p:spPr bwMode="auto">
          <a:xfrm>
            <a:off x="1660525" y="3170238"/>
            <a:ext cx="171450" cy="411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46" name="Rectangle 13"/>
          <p:cNvSpPr>
            <a:spLocks noChangeArrowheads="1"/>
          </p:cNvSpPr>
          <p:nvPr/>
        </p:nvSpPr>
        <p:spPr bwMode="auto">
          <a:xfrm>
            <a:off x="1831975" y="3170238"/>
            <a:ext cx="85725" cy="411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47" name="Rectangle 14"/>
          <p:cNvSpPr>
            <a:spLocks noChangeArrowheads="1"/>
          </p:cNvSpPr>
          <p:nvPr/>
        </p:nvSpPr>
        <p:spPr bwMode="auto">
          <a:xfrm>
            <a:off x="1920875" y="3170238"/>
            <a:ext cx="171450" cy="411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48" name="Rectangle 15"/>
          <p:cNvSpPr>
            <a:spLocks noChangeArrowheads="1"/>
          </p:cNvSpPr>
          <p:nvPr/>
        </p:nvSpPr>
        <p:spPr bwMode="auto">
          <a:xfrm>
            <a:off x="2092325" y="3170238"/>
            <a:ext cx="85725" cy="411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49" name="Rectangle 16"/>
          <p:cNvSpPr>
            <a:spLocks noChangeArrowheads="1"/>
          </p:cNvSpPr>
          <p:nvPr/>
        </p:nvSpPr>
        <p:spPr bwMode="auto">
          <a:xfrm>
            <a:off x="2174875" y="3170238"/>
            <a:ext cx="171450" cy="411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50" name="Rectangle 17"/>
          <p:cNvSpPr>
            <a:spLocks noChangeArrowheads="1"/>
          </p:cNvSpPr>
          <p:nvPr/>
        </p:nvSpPr>
        <p:spPr bwMode="auto">
          <a:xfrm>
            <a:off x="2346325" y="3170238"/>
            <a:ext cx="85725" cy="411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51" name="Rectangle 18"/>
          <p:cNvSpPr>
            <a:spLocks noChangeArrowheads="1"/>
          </p:cNvSpPr>
          <p:nvPr/>
        </p:nvSpPr>
        <p:spPr bwMode="auto">
          <a:xfrm>
            <a:off x="2435225" y="3170238"/>
            <a:ext cx="171450" cy="411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52" name="Rectangle 19"/>
          <p:cNvSpPr>
            <a:spLocks noChangeArrowheads="1"/>
          </p:cNvSpPr>
          <p:nvPr/>
        </p:nvSpPr>
        <p:spPr bwMode="auto">
          <a:xfrm>
            <a:off x="2606675" y="3170238"/>
            <a:ext cx="85725" cy="411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53" name="Rectangle 20"/>
          <p:cNvSpPr>
            <a:spLocks noChangeArrowheads="1"/>
          </p:cNvSpPr>
          <p:nvPr/>
        </p:nvSpPr>
        <p:spPr bwMode="auto">
          <a:xfrm>
            <a:off x="2689225" y="3170238"/>
            <a:ext cx="171450" cy="411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54" name="Rectangle 21"/>
          <p:cNvSpPr>
            <a:spLocks noChangeArrowheads="1"/>
          </p:cNvSpPr>
          <p:nvPr/>
        </p:nvSpPr>
        <p:spPr bwMode="auto">
          <a:xfrm>
            <a:off x="2860675" y="3170238"/>
            <a:ext cx="85725" cy="411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55" name="Rectangle 22"/>
          <p:cNvSpPr>
            <a:spLocks noChangeArrowheads="1"/>
          </p:cNvSpPr>
          <p:nvPr/>
        </p:nvSpPr>
        <p:spPr bwMode="auto">
          <a:xfrm>
            <a:off x="2949575" y="3170238"/>
            <a:ext cx="171450" cy="411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56" name="Rectangle 23"/>
          <p:cNvSpPr>
            <a:spLocks noChangeArrowheads="1"/>
          </p:cNvSpPr>
          <p:nvPr/>
        </p:nvSpPr>
        <p:spPr bwMode="auto">
          <a:xfrm>
            <a:off x="3121025" y="3170238"/>
            <a:ext cx="85725" cy="411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57" name="Rectangle 24"/>
          <p:cNvSpPr>
            <a:spLocks noChangeArrowheads="1"/>
          </p:cNvSpPr>
          <p:nvPr/>
        </p:nvSpPr>
        <p:spPr bwMode="auto">
          <a:xfrm>
            <a:off x="3203575" y="3170238"/>
            <a:ext cx="171450" cy="411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58" name="Rectangle 25"/>
          <p:cNvSpPr>
            <a:spLocks noChangeArrowheads="1"/>
          </p:cNvSpPr>
          <p:nvPr/>
        </p:nvSpPr>
        <p:spPr bwMode="auto">
          <a:xfrm>
            <a:off x="3375025" y="3170238"/>
            <a:ext cx="85725" cy="411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59" name="Rectangle 26"/>
          <p:cNvSpPr>
            <a:spLocks noChangeArrowheads="1"/>
          </p:cNvSpPr>
          <p:nvPr/>
        </p:nvSpPr>
        <p:spPr bwMode="auto">
          <a:xfrm>
            <a:off x="3463925" y="3170238"/>
            <a:ext cx="171450" cy="411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60" name="Rectangle 27"/>
          <p:cNvSpPr>
            <a:spLocks noChangeArrowheads="1"/>
          </p:cNvSpPr>
          <p:nvPr/>
        </p:nvSpPr>
        <p:spPr bwMode="auto">
          <a:xfrm>
            <a:off x="3635375" y="3170238"/>
            <a:ext cx="85725" cy="411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61" name="Rectangle 28"/>
          <p:cNvSpPr>
            <a:spLocks noChangeArrowheads="1"/>
          </p:cNvSpPr>
          <p:nvPr/>
        </p:nvSpPr>
        <p:spPr bwMode="auto">
          <a:xfrm>
            <a:off x="3717925" y="3170238"/>
            <a:ext cx="171450" cy="411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62" name="Rectangle 29"/>
          <p:cNvSpPr>
            <a:spLocks noChangeArrowheads="1"/>
          </p:cNvSpPr>
          <p:nvPr/>
        </p:nvSpPr>
        <p:spPr bwMode="auto">
          <a:xfrm>
            <a:off x="3889375" y="3170238"/>
            <a:ext cx="85725" cy="411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63" name="Rectangle 30"/>
          <p:cNvSpPr>
            <a:spLocks noChangeArrowheads="1"/>
          </p:cNvSpPr>
          <p:nvPr/>
        </p:nvSpPr>
        <p:spPr bwMode="auto">
          <a:xfrm>
            <a:off x="3978275" y="3170238"/>
            <a:ext cx="171450" cy="411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64" name="Rectangle 31"/>
          <p:cNvSpPr>
            <a:spLocks noChangeArrowheads="1"/>
          </p:cNvSpPr>
          <p:nvPr/>
        </p:nvSpPr>
        <p:spPr bwMode="auto">
          <a:xfrm>
            <a:off x="4149725" y="3170238"/>
            <a:ext cx="85725" cy="411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65" name="Rectangle 32"/>
          <p:cNvSpPr>
            <a:spLocks noChangeArrowheads="1"/>
          </p:cNvSpPr>
          <p:nvPr/>
        </p:nvSpPr>
        <p:spPr bwMode="auto">
          <a:xfrm>
            <a:off x="4232275" y="3170238"/>
            <a:ext cx="171450" cy="411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66" name="Rectangle 33"/>
          <p:cNvSpPr>
            <a:spLocks noChangeArrowheads="1"/>
          </p:cNvSpPr>
          <p:nvPr/>
        </p:nvSpPr>
        <p:spPr bwMode="auto">
          <a:xfrm>
            <a:off x="4403725" y="3170238"/>
            <a:ext cx="85725" cy="411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67" name="Rectangle 34"/>
          <p:cNvSpPr>
            <a:spLocks noChangeArrowheads="1"/>
          </p:cNvSpPr>
          <p:nvPr/>
        </p:nvSpPr>
        <p:spPr bwMode="auto">
          <a:xfrm>
            <a:off x="4492625" y="3170238"/>
            <a:ext cx="257175" cy="411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68" name="Rectangle 35"/>
          <p:cNvSpPr>
            <a:spLocks noChangeArrowheads="1"/>
          </p:cNvSpPr>
          <p:nvPr/>
        </p:nvSpPr>
        <p:spPr bwMode="auto">
          <a:xfrm>
            <a:off x="4752975" y="3170238"/>
            <a:ext cx="85725" cy="411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69" name="Rectangle 36"/>
          <p:cNvSpPr>
            <a:spLocks noChangeArrowheads="1"/>
          </p:cNvSpPr>
          <p:nvPr/>
        </p:nvSpPr>
        <p:spPr bwMode="auto">
          <a:xfrm>
            <a:off x="1489075" y="3568700"/>
            <a:ext cx="85725"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70" name="Rectangle 37"/>
          <p:cNvSpPr>
            <a:spLocks noChangeArrowheads="1"/>
          </p:cNvSpPr>
          <p:nvPr/>
        </p:nvSpPr>
        <p:spPr bwMode="auto">
          <a:xfrm>
            <a:off x="1577975" y="3568700"/>
            <a:ext cx="85725"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71" name="Rectangle 38"/>
          <p:cNvSpPr>
            <a:spLocks noChangeArrowheads="1"/>
          </p:cNvSpPr>
          <p:nvPr/>
        </p:nvSpPr>
        <p:spPr bwMode="auto">
          <a:xfrm>
            <a:off x="1489075" y="3959225"/>
            <a:ext cx="85725"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72" name="Rectangle 39"/>
          <p:cNvSpPr>
            <a:spLocks noChangeArrowheads="1"/>
          </p:cNvSpPr>
          <p:nvPr/>
        </p:nvSpPr>
        <p:spPr bwMode="auto">
          <a:xfrm>
            <a:off x="1489075" y="4357688"/>
            <a:ext cx="85725" cy="411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73" name="Rectangle 40"/>
          <p:cNvSpPr>
            <a:spLocks noChangeArrowheads="1"/>
          </p:cNvSpPr>
          <p:nvPr/>
        </p:nvSpPr>
        <p:spPr bwMode="auto">
          <a:xfrm>
            <a:off x="1489075" y="4748213"/>
            <a:ext cx="85725" cy="411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74" name="Rectangle 41"/>
          <p:cNvSpPr>
            <a:spLocks noChangeArrowheads="1"/>
          </p:cNvSpPr>
          <p:nvPr/>
        </p:nvSpPr>
        <p:spPr bwMode="auto">
          <a:xfrm>
            <a:off x="1489075" y="5146675"/>
            <a:ext cx="85725"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75" name="Rectangle 42"/>
          <p:cNvSpPr>
            <a:spLocks noChangeArrowheads="1"/>
          </p:cNvSpPr>
          <p:nvPr/>
        </p:nvSpPr>
        <p:spPr bwMode="auto">
          <a:xfrm>
            <a:off x="1577975" y="5146675"/>
            <a:ext cx="85725"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76" name="Rectangle 43"/>
          <p:cNvSpPr>
            <a:spLocks noChangeArrowheads="1"/>
          </p:cNvSpPr>
          <p:nvPr/>
        </p:nvSpPr>
        <p:spPr bwMode="auto">
          <a:xfrm>
            <a:off x="1660525" y="5146675"/>
            <a:ext cx="171450"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77" name="Rectangle 44"/>
          <p:cNvSpPr>
            <a:spLocks noChangeArrowheads="1"/>
          </p:cNvSpPr>
          <p:nvPr/>
        </p:nvSpPr>
        <p:spPr bwMode="auto">
          <a:xfrm>
            <a:off x="1831975" y="5146675"/>
            <a:ext cx="85725"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78" name="Rectangle 45"/>
          <p:cNvSpPr>
            <a:spLocks noChangeArrowheads="1"/>
          </p:cNvSpPr>
          <p:nvPr/>
        </p:nvSpPr>
        <p:spPr bwMode="auto">
          <a:xfrm>
            <a:off x="1920875" y="5146675"/>
            <a:ext cx="171450"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79" name="Rectangle 46"/>
          <p:cNvSpPr>
            <a:spLocks noChangeArrowheads="1"/>
          </p:cNvSpPr>
          <p:nvPr/>
        </p:nvSpPr>
        <p:spPr bwMode="auto">
          <a:xfrm>
            <a:off x="2092325" y="5146675"/>
            <a:ext cx="85725"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80" name="Rectangle 47"/>
          <p:cNvSpPr>
            <a:spLocks noChangeArrowheads="1"/>
          </p:cNvSpPr>
          <p:nvPr/>
        </p:nvSpPr>
        <p:spPr bwMode="auto">
          <a:xfrm>
            <a:off x="2174875" y="5146675"/>
            <a:ext cx="171450"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81" name="Rectangle 48"/>
          <p:cNvSpPr>
            <a:spLocks noChangeArrowheads="1"/>
          </p:cNvSpPr>
          <p:nvPr/>
        </p:nvSpPr>
        <p:spPr bwMode="auto">
          <a:xfrm>
            <a:off x="2346325" y="5146675"/>
            <a:ext cx="85725"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82" name="Rectangle 50"/>
          <p:cNvSpPr>
            <a:spLocks noChangeArrowheads="1"/>
          </p:cNvSpPr>
          <p:nvPr/>
        </p:nvSpPr>
        <p:spPr bwMode="auto">
          <a:xfrm>
            <a:off x="2681288" y="5146675"/>
            <a:ext cx="85725"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83" name="Rectangle 51"/>
          <p:cNvSpPr>
            <a:spLocks noChangeArrowheads="1"/>
          </p:cNvSpPr>
          <p:nvPr/>
        </p:nvSpPr>
        <p:spPr bwMode="auto">
          <a:xfrm>
            <a:off x="1489075" y="5537200"/>
            <a:ext cx="85725"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84" name="Rectangle 52"/>
          <p:cNvSpPr>
            <a:spLocks noChangeArrowheads="1"/>
          </p:cNvSpPr>
          <p:nvPr/>
        </p:nvSpPr>
        <p:spPr bwMode="auto">
          <a:xfrm>
            <a:off x="1577975" y="5537200"/>
            <a:ext cx="85725"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85" name="Rectangle 53"/>
          <p:cNvSpPr>
            <a:spLocks noChangeArrowheads="1"/>
          </p:cNvSpPr>
          <p:nvPr/>
        </p:nvSpPr>
        <p:spPr bwMode="auto">
          <a:xfrm>
            <a:off x="1660525" y="5537200"/>
            <a:ext cx="171450"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86" name="Rectangle 54"/>
          <p:cNvSpPr>
            <a:spLocks noChangeArrowheads="1"/>
          </p:cNvSpPr>
          <p:nvPr/>
        </p:nvSpPr>
        <p:spPr bwMode="auto">
          <a:xfrm>
            <a:off x="1831975" y="5537200"/>
            <a:ext cx="85725"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87" name="Rectangle 55"/>
          <p:cNvSpPr>
            <a:spLocks noChangeArrowheads="1"/>
          </p:cNvSpPr>
          <p:nvPr/>
        </p:nvSpPr>
        <p:spPr bwMode="auto">
          <a:xfrm>
            <a:off x="1920875" y="5537200"/>
            <a:ext cx="171450"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88" name="Rectangle 56"/>
          <p:cNvSpPr>
            <a:spLocks noChangeArrowheads="1"/>
          </p:cNvSpPr>
          <p:nvPr/>
        </p:nvSpPr>
        <p:spPr bwMode="auto">
          <a:xfrm>
            <a:off x="2092325" y="5537200"/>
            <a:ext cx="85725"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89" name="Rectangle 57"/>
          <p:cNvSpPr>
            <a:spLocks noChangeArrowheads="1"/>
          </p:cNvSpPr>
          <p:nvPr/>
        </p:nvSpPr>
        <p:spPr bwMode="auto">
          <a:xfrm>
            <a:off x="2174875" y="5537200"/>
            <a:ext cx="171450"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90" name="Rectangle 58"/>
          <p:cNvSpPr>
            <a:spLocks noChangeArrowheads="1"/>
          </p:cNvSpPr>
          <p:nvPr/>
        </p:nvSpPr>
        <p:spPr bwMode="auto">
          <a:xfrm>
            <a:off x="2346325" y="5537200"/>
            <a:ext cx="85725"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91" name="Rectangle 59"/>
          <p:cNvSpPr>
            <a:spLocks noChangeArrowheads="1"/>
          </p:cNvSpPr>
          <p:nvPr/>
        </p:nvSpPr>
        <p:spPr bwMode="auto">
          <a:xfrm>
            <a:off x="2435225" y="5537200"/>
            <a:ext cx="171450"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92" name="Rectangle 60"/>
          <p:cNvSpPr>
            <a:spLocks noChangeArrowheads="1"/>
          </p:cNvSpPr>
          <p:nvPr/>
        </p:nvSpPr>
        <p:spPr bwMode="auto">
          <a:xfrm>
            <a:off x="2606675" y="5537200"/>
            <a:ext cx="85725"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93" name="Rectangle 61"/>
          <p:cNvSpPr>
            <a:spLocks noChangeArrowheads="1"/>
          </p:cNvSpPr>
          <p:nvPr/>
        </p:nvSpPr>
        <p:spPr bwMode="auto">
          <a:xfrm>
            <a:off x="2689225" y="5537200"/>
            <a:ext cx="171450"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94" name="Rectangle 62"/>
          <p:cNvSpPr>
            <a:spLocks noChangeArrowheads="1"/>
          </p:cNvSpPr>
          <p:nvPr/>
        </p:nvSpPr>
        <p:spPr bwMode="auto">
          <a:xfrm>
            <a:off x="2860675" y="5537200"/>
            <a:ext cx="85725"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95" name="Rectangle 63"/>
          <p:cNvSpPr>
            <a:spLocks noChangeArrowheads="1"/>
          </p:cNvSpPr>
          <p:nvPr/>
        </p:nvSpPr>
        <p:spPr bwMode="auto">
          <a:xfrm>
            <a:off x="2949575" y="5537200"/>
            <a:ext cx="171450"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96" name="Rectangle 64"/>
          <p:cNvSpPr>
            <a:spLocks noChangeArrowheads="1"/>
          </p:cNvSpPr>
          <p:nvPr/>
        </p:nvSpPr>
        <p:spPr bwMode="auto">
          <a:xfrm>
            <a:off x="3121025" y="5537200"/>
            <a:ext cx="85725"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97" name="Rectangle 65"/>
          <p:cNvSpPr>
            <a:spLocks noChangeArrowheads="1"/>
          </p:cNvSpPr>
          <p:nvPr/>
        </p:nvSpPr>
        <p:spPr bwMode="auto">
          <a:xfrm>
            <a:off x="3203575" y="5537200"/>
            <a:ext cx="171450"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98" name="Rectangle 66"/>
          <p:cNvSpPr>
            <a:spLocks noChangeArrowheads="1"/>
          </p:cNvSpPr>
          <p:nvPr/>
        </p:nvSpPr>
        <p:spPr bwMode="auto">
          <a:xfrm>
            <a:off x="3375025" y="5537200"/>
            <a:ext cx="85725"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999" name="Rectangle 67"/>
          <p:cNvSpPr>
            <a:spLocks noChangeArrowheads="1"/>
          </p:cNvSpPr>
          <p:nvPr/>
        </p:nvSpPr>
        <p:spPr bwMode="auto">
          <a:xfrm>
            <a:off x="3463925" y="5537200"/>
            <a:ext cx="171450"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40000" name="Rectangle 68"/>
          <p:cNvSpPr>
            <a:spLocks noChangeArrowheads="1"/>
          </p:cNvSpPr>
          <p:nvPr/>
        </p:nvSpPr>
        <p:spPr bwMode="auto">
          <a:xfrm>
            <a:off x="3635375" y="5537200"/>
            <a:ext cx="85725"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40001" name="Rectangle 69"/>
          <p:cNvSpPr>
            <a:spLocks noChangeArrowheads="1"/>
          </p:cNvSpPr>
          <p:nvPr/>
        </p:nvSpPr>
        <p:spPr bwMode="auto">
          <a:xfrm>
            <a:off x="3717925" y="5537200"/>
            <a:ext cx="171450"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40002" name="Rectangle 70"/>
          <p:cNvSpPr>
            <a:spLocks noChangeArrowheads="1"/>
          </p:cNvSpPr>
          <p:nvPr/>
        </p:nvSpPr>
        <p:spPr bwMode="auto">
          <a:xfrm>
            <a:off x="3889375" y="5537200"/>
            <a:ext cx="85725"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40003" name="Rectangle 71"/>
          <p:cNvSpPr>
            <a:spLocks noChangeArrowheads="1"/>
          </p:cNvSpPr>
          <p:nvPr/>
        </p:nvSpPr>
        <p:spPr bwMode="auto">
          <a:xfrm>
            <a:off x="3978275" y="5537200"/>
            <a:ext cx="171450"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40004" name="Rectangle 72"/>
          <p:cNvSpPr>
            <a:spLocks noChangeArrowheads="1"/>
          </p:cNvSpPr>
          <p:nvPr/>
        </p:nvSpPr>
        <p:spPr bwMode="auto">
          <a:xfrm>
            <a:off x="4149725" y="5537200"/>
            <a:ext cx="85725"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40005" name="Rectangle 73"/>
          <p:cNvSpPr>
            <a:spLocks noChangeArrowheads="1"/>
          </p:cNvSpPr>
          <p:nvPr/>
        </p:nvSpPr>
        <p:spPr bwMode="auto">
          <a:xfrm>
            <a:off x="4232275" y="5537200"/>
            <a:ext cx="171450"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40006" name="Rectangle 74"/>
          <p:cNvSpPr>
            <a:spLocks noChangeArrowheads="1"/>
          </p:cNvSpPr>
          <p:nvPr/>
        </p:nvSpPr>
        <p:spPr bwMode="auto">
          <a:xfrm>
            <a:off x="4403725" y="5537200"/>
            <a:ext cx="85725"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40007" name="Rectangle 75"/>
          <p:cNvSpPr>
            <a:spLocks noChangeArrowheads="1"/>
          </p:cNvSpPr>
          <p:nvPr/>
        </p:nvSpPr>
        <p:spPr bwMode="auto">
          <a:xfrm>
            <a:off x="4492625" y="5537200"/>
            <a:ext cx="171450"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40008" name="Rectangle 76"/>
          <p:cNvSpPr>
            <a:spLocks noChangeArrowheads="1"/>
          </p:cNvSpPr>
          <p:nvPr/>
        </p:nvSpPr>
        <p:spPr bwMode="auto">
          <a:xfrm>
            <a:off x="4664075" y="5537200"/>
            <a:ext cx="85725"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40009" name="Rectangle 77"/>
          <p:cNvSpPr>
            <a:spLocks noChangeArrowheads="1"/>
          </p:cNvSpPr>
          <p:nvPr/>
        </p:nvSpPr>
        <p:spPr bwMode="auto">
          <a:xfrm>
            <a:off x="4746625" y="5537200"/>
            <a:ext cx="171450"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40010" name="Rectangle 78"/>
          <p:cNvSpPr>
            <a:spLocks noChangeArrowheads="1"/>
          </p:cNvSpPr>
          <p:nvPr/>
        </p:nvSpPr>
        <p:spPr bwMode="auto">
          <a:xfrm>
            <a:off x="4918075" y="5537200"/>
            <a:ext cx="85725"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40011" name="Rectangle 79"/>
          <p:cNvSpPr>
            <a:spLocks noChangeArrowheads="1"/>
          </p:cNvSpPr>
          <p:nvPr/>
        </p:nvSpPr>
        <p:spPr bwMode="auto">
          <a:xfrm>
            <a:off x="5006975" y="5537200"/>
            <a:ext cx="171450"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40012" name="Rectangle 80"/>
          <p:cNvSpPr>
            <a:spLocks noChangeArrowheads="1"/>
          </p:cNvSpPr>
          <p:nvPr/>
        </p:nvSpPr>
        <p:spPr bwMode="auto">
          <a:xfrm>
            <a:off x="5178425" y="5537200"/>
            <a:ext cx="85725"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40013" name="Rectangle 81"/>
          <p:cNvSpPr>
            <a:spLocks noChangeArrowheads="1"/>
          </p:cNvSpPr>
          <p:nvPr/>
        </p:nvSpPr>
        <p:spPr bwMode="auto">
          <a:xfrm>
            <a:off x="5260975" y="5537200"/>
            <a:ext cx="171450"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40014" name="Rectangle 82"/>
          <p:cNvSpPr>
            <a:spLocks noChangeArrowheads="1"/>
          </p:cNvSpPr>
          <p:nvPr/>
        </p:nvSpPr>
        <p:spPr bwMode="auto">
          <a:xfrm>
            <a:off x="5432425" y="5537200"/>
            <a:ext cx="85725"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40015" name="Rectangle 83"/>
          <p:cNvSpPr>
            <a:spLocks noChangeArrowheads="1"/>
          </p:cNvSpPr>
          <p:nvPr/>
        </p:nvSpPr>
        <p:spPr bwMode="auto">
          <a:xfrm>
            <a:off x="5521325" y="5537200"/>
            <a:ext cx="171450"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40016" name="Rectangle 84"/>
          <p:cNvSpPr>
            <a:spLocks noChangeArrowheads="1"/>
          </p:cNvSpPr>
          <p:nvPr/>
        </p:nvSpPr>
        <p:spPr bwMode="auto">
          <a:xfrm>
            <a:off x="5692775" y="5537200"/>
            <a:ext cx="85725"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40017" name="Rectangle 85"/>
          <p:cNvSpPr>
            <a:spLocks noChangeArrowheads="1"/>
          </p:cNvSpPr>
          <p:nvPr/>
        </p:nvSpPr>
        <p:spPr bwMode="auto">
          <a:xfrm>
            <a:off x="5775325" y="5537200"/>
            <a:ext cx="171450"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40018" name="Rectangle 86"/>
          <p:cNvSpPr>
            <a:spLocks noChangeArrowheads="1"/>
          </p:cNvSpPr>
          <p:nvPr/>
        </p:nvSpPr>
        <p:spPr bwMode="auto">
          <a:xfrm>
            <a:off x="5946775" y="5537200"/>
            <a:ext cx="85725"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40019" name="Rectangle 87"/>
          <p:cNvSpPr>
            <a:spLocks noChangeArrowheads="1"/>
          </p:cNvSpPr>
          <p:nvPr/>
        </p:nvSpPr>
        <p:spPr bwMode="auto">
          <a:xfrm>
            <a:off x="6035675" y="5537200"/>
            <a:ext cx="171450"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40020" name="Rectangle 88"/>
          <p:cNvSpPr>
            <a:spLocks noChangeArrowheads="1"/>
          </p:cNvSpPr>
          <p:nvPr/>
        </p:nvSpPr>
        <p:spPr bwMode="auto">
          <a:xfrm>
            <a:off x="6207125" y="5537200"/>
            <a:ext cx="85725"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40021" name="Rectangle 89"/>
          <p:cNvSpPr>
            <a:spLocks noChangeArrowheads="1"/>
          </p:cNvSpPr>
          <p:nvPr/>
        </p:nvSpPr>
        <p:spPr bwMode="auto">
          <a:xfrm>
            <a:off x="6289675" y="5537200"/>
            <a:ext cx="171450"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40022" name="Rectangle 90"/>
          <p:cNvSpPr>
            <a:spLocks noChangeArrowheads="1"/>
          </p:cNvSpPr>
          <p:nvPr/>
        </p:nvSpPr>
        <p:spPr bwMode="auto">
          <a:xfrm>
            <a:off x="6461125" y="5537200"/>
            <a:ext cx="85725"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40023" name="Rectangle 91"/>
          <p:cNvSpPr>
            <a:spLocks noChangeArrowheads="1"/>
          </p:cNvSpPr>
          <p:nvPr/>
        </p:nvSpPr>
        <p:spPr bwMode="auto">
          <a:xfrm>
            <a:off x="6550025" y="5537200"/>
            <a:ext cx="171450"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40024" name="Rectangle 92"/>
          <p:cNvSpPr>
            <a:spLocks noChangeArrowheads="1"/>
          </p:cNvSpPr>
          <p:nvPr/>
        </p:nvSpPr>
        <p:spPr bwMode="auto">
          <a:xfrm>
            <a:off x="6721475" y="5537200"/>
            <a:ext cx="85725"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40025" name="Rectangle 93"/>
          <p:cNvSpPr>
            <a:spLocks noChangeArrowheads="1"/>
          </p:cNvSpPr>
          <p:nvPr/>
        </p:nvSpPr>
        <p:spPr bwMode="auto">
          <a:xfrm>
            <a:off x="6804025" y="5537200"/>
            <a:ext cx="171450"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40026" name="Rectangle 94"/>
          <p:cNvSpPr>
            <a:spLocks noChangeArrowheads="1"/>
          </p:cNvSpPr>
          <p:nvPr/>
        </p:nvSpPr>
        <p:spPr bwMode="auto">
          <a:xfrm>
            <a:off x="6975475" y="5537200"/>
            <a:ext cx="85725"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40027" name="Rectangle 95"/>
          <p:cNvSpPr>
            <a:spLocks noChangeArrowheads="1"/>
          </p:cNvSpPr>
          <p:nvPr/>
        </p:nvSpPr>
        <p:spPr bwMode="auto">
          <a:xfrm>
            <a:off x="7064375" y="5537200"/>
            <a:ext cx="257175"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40028" name="Rectangle 96"/>
          <p:cNvSpPr>
            <a:spLocks noChangeArrowheads="1"/>
          </p:cNvSpPr>
          <p:nvPr/>
        </p:nvSpPr>
        <p:spPr bwMode="auto">
          <a:xfrm>
            <a:off x="7324725" y="5537200"/>
            <a:ext cx="171450"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x</a:t>
            </a:r>
            <a:endParaRPr lang="en-US"/>
          </a:p>
        </p:txBody>
      </p:sp>
      <p:sp>
        <p:nvSpPr>
          <p:cNvPr id="40029" name="Rectangle 97"/>
          <p:cNvSpPr>
            <a:spLocks noChangeArrowheads="1"/>
          </p:cNvSpPr>
          <p:nvPr/>
        </p:nvSpPr>
        <p:spPr bwMode="auto">
          <a:xfrm>
            <a:off x="7496175" y="5537200"/>
            <a:ext cx="85725"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40030" name="Line 98"/>
          <p:cNvSpPr>
            <a:spLocks noChangeShapeType="1"/>
          </p:cNvSpPr>
          <p:nvPr/>
        </p:nvSpPr>
        <p:spPr bwMode="auto">
          <a:xfrm>
            <a:off x="2624138" y="2235200"/>
            <a:ext cx="3600450" cy="3600450"/>
          </a:xfrm>
          <a:prstGeom prst="line">
            <a:avLst/>
          </a:prstGeom>
          <a:noFill/>
          <a:ln w="206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40031" name="Group 101"/>
          <p:cNvGrpSpPr>
            <a:grpSpLocks/>
          </p:cNvGrpSpPr>
          <p:nvPr/>
        </p:nvGrpSpPr>
        <p:grpSpPr bwMode="auto">
          <a:xfrm>
            <a:off x="3733800" y="4953000"/>
            <a:ext cx="280988" cy="280988"/>
            <a:chOff x="2461" y="3028"/>
            <a:chExt cx="177" cy="177"/>
          </a:xfrm>
        </p:grpSpPr>
        <p:sp>
          <p:nvSpPr>
            <p:cNvPr id="40089" name="Oval 99"/>
            <p:cNvSpPr>
              <a:spLocks noChangeArrowheads="1"/>
            </p:cNvSpPr>
            <p:nvPr/>
          </p:nvSpPr>
          <p:spPr bwMode="auto">
            <a:xfrm>
              <a:off x="2474" y="3041"/>
              <a:ext cx="151" cy="151"/>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hangingPunct="0"/>
              <a:endParaRPr lang="en-US"/>
            </a:p>
          </p:txBody>
        </p:sp>
        <p:sp>
          <p:nvSpPr>
            <p:cNvPr id="40090" name="Oval 100"/>
            <p:cNvSpPr>
              <a:spLocks noChangeArrowheads="1"/>
            </p:cNvSpPr>
            <p:nvPr/>
          </p:nvSpPr>
          <p:spPr bwMode="auto">
            <a:xfrm>
              <a:off x="2461" y="3028"/>
              <a:ext cx="177" cy="177"/>
            </a:xfrm>
            <a:prstGeom prst="ellipse">
              <a:avLst/>
            </a:prstGeom>
            <a:noFill/>
            <a:ln w="2063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eaLnBrk="0" hangingPunct="0"/>
              <a:endParaRPr lang="en-US"/>
            </a:p>
          </p:txBody>
        </p:sp>
      </p:grpSp>
      <p:grpSp>
        <p:nvGrpSpPr>
          <p:cNvPr id="40032" name="Group 104"/>
          <p:cNvGrpSpPr>
            <a:grpSpLocks/>
          </p:cNvGrpSpPr>
          <p:nvPr/>
        </p:nvGrpSpPr>
        <p:grpSpPr bwMode="auto">
          <a:xfrm>
            <a:off x="4421188" y="2749550"/>
            <a:ext cx="280987" cy="280988"/>
            <a:chOff x="2785" y="1732"/>
            <a:chExt cx="177" cy="177"/>
          </a:xfrm>
        </p:grpSpPr>
        <p:sp>
          <p:nvSpPr>
            <p:cNvPr id="40087" name="Rectangle 102"/>
            <p:cNvSpPr>
              <a:spLocks noChangeArrowheads="1"/>
            </p:cNvSpPr>
            <p:nvPr/>
          </p:nvSpPr>
          <p:spPr bwMode="auto">
            <a:xfrm>
              <a:off x="2798" y="1745"/>
              <a:ext cx="151" cy="15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en-US"/>
            </a:p>
          </p:txBody>
        </p:sp>
        <p:sp>
          <p:nvSpPr>
            <p:cNvPr id="40088" name="Rectangle 103"/>
            <p:cNvSpPr>
              <a:spLocks noChangeArrowheads="1"/>
            </p:cNvSpPr>
            <p:nvPr/>
          </p:nvSpPr>
          <p:spPr bwMode="auto">
            <a:xfrm>
              <a:off x="2785" y="1732"/>
              <a:ext cx="177" cy="177"/>
            </a:xfrm>
            <a:prstGeom prst="rect">
              <a:avLst/>
            </a:prstGeom>
            <a:noFill/>
            <a:ln w="20638">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eaLnBrk="0" hangingPunct="0"/>
              <a:endParaRPr lang="en-US"/>
            </a:p>
          </p:txBody>
        </p:sp>
      </p:grpSp>
      <p:grpSp>
        <p:nvGrpSpPr>
          <p:cNvPr id="40033" name="Group 114"/>
          <p:cNvGrpSpPr>
            <a:grpSpLocks/>
          </p:cNvGrpSpPr>
          <p:nvPr/>
        </p:nvGrpSpPr>
        <p:grpSpPr bwMode="auto">
          <a:xfrm>
            <a:off x="5434013" y="3581400"/>
            <a:ext cx="280987" cy="280988"/>
            <a:chOff x="3757" y="2704"/>
            <a:chExt cx="177" cy="177"/>
          </a:xfrm>
        </p:grpSpPr>
        <p:sp>
          <p:nvSpPr>
            <p:cNvPr id="40085" name="Rectangle 112"/>
            <p:cNvSpPr>
              <a:spLocks noChangeArrowheads="1"/>
            </p:cNvSpPr>
            <p:nvPr/>
          </p:nvSpPr>
          <p:spPr bwMode="auto">
            <a:xfrm>
              <a:off x="3770" y="2717"/>
              <a:ext cx="151" cy="15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en-US"/>
            </a:p>
          </p:txBody>
        </p:sp>
        <p:sp>
          <p:nvSpPr>
            <p:cNvPr id="40086" name="Rectangle 113"/>
            <p:cNvSpPr>
              <a:spLocks noChangeArrowheads="1"/>
            </p:cNvSpPr>
            <p:nvPr/>
          </p:nvSpPr>
          <p:spPr bwMode="auto">
            <a:xfrm>
              <a:off x="3757" y="2704"/>
              <a:ext cx="177" cy="177"/>
            </a:xfrm>
            <a:prstGeom prst="rect">
              <a:avLst/>
            </a:prstGeom>
            <a:noFill/>
            <a:ln w="20638">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eaLnBrk="0" hangingPunct="0"/>
              <a:endParaRPr lang="en-US"/>
            </a:p>
          </p:txBody>
        </p:sp>
      </p:grpSp>
      <p:grpSp>
        <p:nvGrpSpPr>
          <p:cNvPr id="40034" name="Group 129"/>
          <p:cNvGrpSpPr>
            <a:grpSpLocks/>
          </p:cNvGrpSpPr>
          <p:nvPr/>
        </p:nvGrpSpPr>
        <p:grpSpPr bwMode="auto">
          <a:xfrm>
            <a:off x="2109788" y="4292600"/>
            <a:ext cx="274637" cy="280988"/>
            <a:chOff x="1329" y="2704"/>
            <a:chExt cx="173" cy="177"/>
          </a:xfrm>
        </p:grpSpPr>
        <p:sp>
          <p:nvSpPr>
            <p:cNvPr id="40083" name="Oval 127"/>
            <p:cNvSpPr>
              <a:spLocks noChangeArrowheads="1"/>
            </p:cNvSpPr>
            <p:nvPr/>
          </p:nvSpPr>
          <p:spPr bwMode="auto">
            <a:xfrm>
              <a:off x="1342" y="2717"/>
              <a:ext cx="147" cy="151"/>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hangingPunct="0"/>
              <a:endParaRPr lang="en-US"/>
            </a:p>
          </p:txBody>
        </p:sp>
        <p:sp>
          <p:nvSpPr>
            <p:cNvPr id="40084" name="Oval 128"/>
            <p:cNvSpPr>
              <a:spLocks noChangeArrowheads="1"/>
            </p:cNvSpPr>
            <p:nvPr/>
          </p:nvSpPr>
          <p:spPr bwMode="auto">
            <a:xfrm>
              <a:off x="1329" y="2704"/>
              <a:ext cx="173" cy="177"/>
            </a:xfrm>
            <a:prstGeom prst="ellipse">
              <a:avLst/>
            </a:prstGeom>
            <a:noFill/>
            <a:ln w="2063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eaLnBrk="0" hangingPunct="0"/>
              <a:endParaRPr lang="en-US"/>
            </a:p>
          </p:txBody>
        </p:sp>
      </p:grpSp>
      <p:grpSp>
        <p:nvGrpSpPr>
          <p:cNvPr id="40035" name="Group 132"/>
          <p:cNvGrpSpPr>
            <a:grpSpLocks/>
          </p:cNvGrpSpPr>
          <p:nvPr/>
        </p:nvGrpSpPr>
        <p:grpSpPr bwMode="auto">
          <a:xfrm>
            <a:off x="2109788" y="3524250"/>
            <a:ext cx="274637" cy="274638"/>
            <a:chOff x="1329" y="2220"/>
            <a:chExt cx="173" cy="173"/>
          </a:xfrm>
        </p:grpSpPr>
        <p:sp>
          <p:nvSpPr>
            <p:cNvPr id="40081" name="Oval 130"/>
            <p:cNvSpPr>
              <a:spLocks noChangeArrowheads="1"/>
            </p:cNvSpPr>
            <p:nvPr/>
          </p:nvSpPr>
          <p:spPr bwMode="auto">
            <a:xfrm>
              <a:off x="1342" y="2233"/>
              <a:ext cx="147" cy="147"/>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hangingPunct="0"/>
              <a:endParaRPr lang="en-US"/>
            </a:p>
          </p:txBody>
        </p:sp>
        <p:sp>
          <p:nvSpPr>
            <p:cNvPr id="40082" name="Oval 131"/>
            <p:cNvSpPr>
              <a:spLocks noChangeArrowheads="1"/>
            </p:cNvSpPr>
            <p:nvPr/>
          </p:nvSpPr>
          <p:spPr bwMode="auto">
            <a:xfrm>
              <a:off x="1329" y="2220"/>
              <a:ext cx="173" cy="173"/>
            </a:xfrm>
            <a:prstGeom prst="ellipse">
              <a:avLst/>
            </a:prstGeom>
            <a:noFill/>
            <a:ln w="2063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eaLnBrk="0" hangingPunct="0"/>
              <a:endParaRPr lang="en-US"/>
            </a:p>
          </p:txBody>
        </p:sp>
      </p:grpSp>
      <p:grpSp>
        <p:nvGrpSpPr>
          <p:cNvPr id="40036" name="Group 135"/>
          <p:cNvGrpSpPr>
            <a:grpSpLocks/>
          </p:cNvGrpSpPr>
          <p:nvPr/>
        </p:nvGrpSpPr>
        <p:grpSpPr bwMode="auto">
          <a:xfrm>
            <a:off x="3138488" y="4806950"/>
            <a:ext cx="274637" cy="280988"/>
            <a:chOff x="1977" y="3028"/>
            <a:chExt cx="173" cy="177"/>
          </a:xfrm>
        </p:grpSpPr>
        <p:sp>
          <p:nvSpPr>
            <p:cNvPr id="40079" name="Oval 133"/>
            <p:cNvSpPr>
              <a:spLocks noChangeArrowheads="1"/>
            </p:cNvSpPr>
            <p:nvPr/>
          </p:nvSpPr>
          <p:spPr bwMode="auto">
            <a:xfrm>
              <a:off x="1990" y="3041"/>
              <a:ext cx="147" cy="151"/>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hangingPunct="0"/>
              <a:endParaRPr lang="en-US"/>
            </a:p>
          </p:txBody>
        </p:sp>
        <p:sp>
          <p:nvSpPr>
            <p:cNvPr id="40080" name="Oval 134"/>
            <p:cNvSpPr>
              <a:spLocks noChangeArrowheads="1"/>
            </p:cNvSpPr>
            <p:nvPr/>
          </p:nvSpPr>
          <p:spPr bwMode="auto">
            <a:xfrm>
              <a:off x="1977" y="3028"/>
              <a:ext cx="173" cy="177"/>
            </a:xfrm>
            <a:prstGeom prst="ellipse">
              <a:avLst/>
            </a:prstGeom>
            <a:noFill/>
            <a:ln w="2063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eaLnBrk="0" hangingPunct="0"/>
              <a:endParaRPr lang="en-US"/>
            </a:p>
          </p:txBody>
        </p:sp>
      </p:grpSp>
      <p:grpSp>
        <p:nvGrpSpPr>
          <p:cNvPr id="40037" name="Group 138"/>
          <p:cNvGrpSpPr>
            <a:grpSpLocks/>
          </p:cNvGrpSpPr>
          <p:nvPr/>
        </p:nvGrpSpPr>
        <p:grpSpPr bwMode="auto">
          <a:xfrm>
            <a:off x="3906838" y="5321300"/>
            <a:ext cx="280987" cy="280988"/>
            <a:chOff x="2461" y="3352"/>
            <a:chExt cx="177" cy="177"/>
          </a:xfrm>
        </p:grpSpPr>
        <p:sp>
          <p:nvSpPr>
            <p:cNvPr id="40077" name="Oval 136"/>
            <p:cNvSpPr>
              <a:spLocks noChangeArrowheads="1"/>
            </p:cNvSpPr>
            <p:nvPr/>
          </p:nvSpPr>
          <p:spPr bwMode="auto">
            <a:xfrm>
              <a:off x="2474" y="3365"/>
              <a:ext cx="151" cy="151"/>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hangingPunct="0"/>
              <a:endParaRPr lang="en-US"/>
            </a:p>
          </p:txBody>
        </p:sp>
        <p:sp>
          <p:nvSpPr>
            <p:cNvPr id="40078" name="Oval 137"/>
            <p:cNvSpPr>
              <a:spLocks noChangeArrowheads="1"/>
            </p:cNvSpPr>
            <p:nvPr/>
          </p:nvSpPr>
          <p:spPr bwMode="auto">
            <a:xfrm>
              <a:off x="2461" y="3352"/>
              <a:ext cx="177" cy="177"/>
            </a:xfrm>
            <a:prstGeom prst="ellipse">
              <a:avLst/>
            </a:prstGeom>
            <a:noFill/>
            <a:ln w="2063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eaLnBrk="0" hangingPunct="0"/>
              <a:endParaRPr lang="en-US"/>
            </a:p>
          </p:txBody>
        </p:sp>
      </p:grpSp>
      <p:grpSp>
        <p:nvGrpSpPr>
          <p:cNvPr id="40038" name="Group 141"/>
          <p:cNvGrpSpPr>
            <a:grpSpLocks/>
          </p:cNvGrpSpPr>
          <p:nvPr/>
        </p:nvGrpSpPr>
        <p:grpSpPr bwMode="auto">
          <a:xfrm>
            <a:off x="5195888" y="2749550"/>
            <a:ext cx="274637" cy="280988"/>
            <a:chOff x="3273" y="1732"/>
            <a:chExt cx="173" cy="177"/>
          </a:xfrm>
        </p:grpSpPr>
        <p:sp>
          <p:nvSpPr>
            <p:cNvPr id="40075" name="Rectangle 139"/>
            <p:cNvSpPr>
              <a:spLocks noChangeArrowheads="1"/>
            </p:cNvSpPr>
            <p:nvPr/>
          </p:nvSpPr>
          <p:spPr bwMode="auto">
            <a:xfrm>
              <a:off x="3286" y="1745"/>
              <a:ext cx="147" cy="15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en-US"/>
            </a:p>
          </p:txBody>
        </p:sp>
        <p:sp>
          <p:nvSpPr>
            <p:cNvPr id="40076" name="Rectangle 140"/>
            <p:cNvSpPr>
              <a:spLocks noChangeArrowheads="1"/>
            </p:cNvSpPr>
            <p:nvPr/>
          </p:nvSpPr>
          <p:spPr bwMode="auto">
            <a:xfrm>
              <a:off x="3273" y="1732"/>
              <a:ext cx="173" cy="177"/>
            </a:xfrm>
            <a:prstGeom prst="rect">
              <a:avLst/>
            </a:prstGeom>
            <a:noFill/>
            <a:ln w="20638">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eaLnBrk="0" hangingPunct="0"/>
              <a:endParaRPr lang="en-US"/>
            </a:p>
          </p:txBody>
        </p:sp>
      </p:grpSp>
      <p:grpSp>
        <p:nvGrpSpPr>
          <p:cNvPr id="40039" name="Group 144"/>
          <p:cNvGrpSpPr>
            <a:grpSpLocks/>
          </p:cNvGrpSpPr>
          <p:nvPr/>
        </p:nvGrpSpPr>
        <p:grpSpPr bwMode="auto">
          <a:xfrm>
            <a:off x="3154363" y="3986213"/>
            <a:ext cx="274637" cy="280987"/>
            <a:chOff x="1653" y="2380"/>
            <a:chExt cx="173" cy="177"/>
          </a:xfrm>
        </p:grpSpPr>
        <p:sp>
          <p:nvSpPr>
            <p:cNvPr id="40073" name="Oval 142"/>
            <p:cNvSpPr>
              <a:spLocks noChangeArrowheads="1"/>
            </p:cNvSpPr>
            <p:nvPr/>
          </p:nvSpPr>
          <p:spPr bwMode="auto">
            <a:xfrm>
              <a:off x="1666" y="2393"/>
              <a:ext cx="147" cy="151"/>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hangingPunct="0"/>
              <a:endParaRPr lang="en-US"/>
            </a:p>
          </p:txBody>
        </p:sp>
        <p:sp>
          <p:nvSpPr>
            <p:cNvPr id="40074" name="Oval 143"/>
            <p:cNvSpPr>
              <a:spLocks noChangeArrowheads="1"/>
            </p:cNvSpPr>
            <p:nvPr/>
          </p:nvSpPr>
          <p:spPr bwMode="auto">
            <a:xfrm>
              <a:off x="1653" y="2380"/>
              <a:ext cx="173" cy="177"/>
            </a:xfrm>
            <a:prstGeom prst="ellipse">
              <a:avLst/>
            </a:prstGeom>
            <a:noFill/>
            <a:ln w="2063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eaLnBrk="0" hangingPunct="0"/>
              <a:endParaRPr lang="en-US"/>
            </a:p>
          </p:txBody>
        </p:sp>
      </p:grpSp>
      <p:grpSp>
        <p:nvGrpSpPr>
          <p:cNvPr id="40040" name="Group 147"/>
          <p:cNvGrpSpPr>
            <a:grpSpLocks/>
          </p:cNvGrpSpPr>
          <p:nvPr/>
        </p:nvGrpSpPr>
        <p:grpSpPr bwMode="auto">
          <a:xfrm>
            <a:off x="5964238" y="2495550"/>
            <a:ext cx="280987" cy="274638"/>
            <a:chOff x="3757" y="1572"/>
            <a:chExt cx="177" cy="173"/>
          </a:xfrm>
        </p:grpSpPr>
        <p:sp>
          <p:nvSpPr>
            <p:cNvPr id="40071" name="Rectangle 145"/>
            <p:cNvSpPr>
              <a:spLocks noChangeArrowheads="1"/>
            </p:cNvSpPr>
            <p:nvPr/>
          </p:nvSpPr>
          <p:spPr bwMode="auto">
            <a:xfrm>
              <a:off x="3770" y="1585"/>
              <a:ext cx="151" cy="14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en-US"/>
            </a:p>
          </p:txBody>
        </p:sp>
        <p:sp>
          <p:nvSpPr>
            <p:cNvPr id="40072" name="Rectangle 146"/>
            <p:cNvSpPr>
              <a:spLocks noChangeArrowheads="1"/>
            </p:cNvSpPr>
            <p:nvPr/>
          </p:nvSpPr>
          <p:spPr bwMode="auto">
            <a:xfrm>
              <a:off x="3757" y="1572"/>
              <a:ext cx="177" cy="173"/>
            </a:xfrm>
            <a:prstGeom prst="rect">
              <a:avLst/>
            </a:prstGeom>
            <a:noFill/>
            <a:ln w="20638">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eaLnBrk="0" hangingPunct="0"/>
              <a:endParaRPr lang="en-US"/>
            </a:p>
          </p:txBody>
        </p:sp>
      </p:grpSp>
      <p:grpSp>
        <p:nvGrpSpPr>
          <p:cNvPr id="40041" name="Group 150"/>
          <p:cNvGrpSpPr>
            <a:grpSpLocks/>
          </p:cNvGrpSpPr>
          <p:nvPr/>
        </p:nvGrpSpPr>
        <p:grpSpPr bwMode="auto">
          <a:xfrm>
            <a:off x="6738938" y="4292600"/>
            <a:ext cx="274637" cy="280988"/>
            <a:chOff x="4245" y="2704"/>
            <a:chExt cx="173" cy="177"/>
          </a:xfrm>
        </p:grpSpPr>
        <p:sp>
          <p:nvSpPr>
            <p:cNvPr id="40069" name="Rectangle 148"/>
            <p:cNvSpPr>
              <a:spLocks noChangeArrowheads="1"/>
            </p:cNvSpPr>
            <p:nvPr/>
          </p:nvSpPr>
          <p:spPr bwMode="auto">
            <a:xfrm>
              <a:off x="4258" y="2717"/>
              <a:ext cx="147" cy="15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en-US"/>
            </a:p>
          </p:txBody>
        </p:sp>
        <p:sp>
          <p:nvSpPr>
            <p:cNvPr id="40070" name="Rectangle 149"/>
            <p:cNvSpPr>
              <a:spLocks noChangeArrowheads="1"/>
            </p:cNvSpPr>
            <p:nvPr/>
          </p:nvSpPr>
          <p:spPr bwMode="auto">
            <a:xfrm>
              <a:off x="4245" y="2704"/>
              <a:ext cx="173" cy="177"/>
            </a:xfrm>
            <a:prstGeom prst="rect">
              <a:avLst/>
            </a:prstGeom>
            <a:noFill/>
            <a:ln w="20638">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eaLnBrk="0" hangingPunct="0"/>
              <a:endParaRPr lang="en-US"/>
            </a:p>
          </p:txBody>
        </p:sp>
      </p:grpSp>
      <p:grpSp>
        <p:nvGrpSpPr>
          <p:cNvPr id="40042" name="Group 153"/>
          <p:cNvGrpSpPr>
            <a:grpSpLocks/>
          </p:cNvGrpSpPr>
          <p:nvPr/>
        </p:nvGrpSpPr>
        <p:grpSpPr bwMode="auto">
          <a:xfrm>
            <a:off x="6053138" y="3524250"/>
            <a:ext cx="274637" cy="274638"/>
            <a:chOff x="3813" y="2220"/>
            <a:chExt cx="173" cy="173"/>
          </a:xfrm>
        </p:grpSpPr>
        <p:sp>
          <p:nvSpPr>
            <p:cNvPr id="40067" name="Rectangle 151"/>
            <p:cNvSpPr>
              <a:spLocks noChangeArrowheads="1"/>
            </p:cNvSpPr>
            <p:nvPr/>
          </p:nvSpPr>
          <p:spPr bwMode="auto">
            <a:xfrm>
              <a:off x="3826" y="2233"/>
              <a:ext cx="147" cy="14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en-US"/>
            </a:p>
          </p:txBody>
        </p:sp>
        <p:sp>
          <p:nvSpPr>
            <p:cNvPr id="40068" name="Rectangle 152"/>
            <p:cNvSpPr>
              <a:spLocks noChangeArrowheads="1"/>
            </p:cNvSpPr>
            <p:nvPr/>
          </p:nvSpPr>
          <p:spPr bwMode="auto">
            <a:xfrm>
              <a:off x="3813" y="2220"/>
              <a:ext cx="173" cy="173"/>
            </a:xfrm>
            <a:prstGeom prst="rect">
              <a:avLst/>
            </a:prstGeom>
            <a:noFill/>
            <a:ln w="20638">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eaLnBrk="0" hangingPunct="0"/>
              <a:endParaRPr lang="en-US"/>
            </a:p>
          </p:txBody>
        </p:sp>
      </p:grpSp>
      <p:sp>
        <p:nvSpPr>
          <p:cNvPr id="40043" name="Rectangle 224"/>
          <p:cNvSpPr>
            <a:spLocks noChangeArrowheads="1"/>
          </p:cNvSpPr>
          <p:nvPr/>
        </p:nvSpPr>
        <p:spPr bwMode="auto">
          <a:xfrm>
            <a:off x="4910138" y="3382963"/>
            <a:ext cx="85725" cy="411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40044" name="Rectangle 226"/>
          <p:cNvSpPr>
            <a:spLocks noChangeArrowheads="1"/>
          </p:cNvSpPr>
          <p:nvPr/>
        </p:nvSpPr>
        <p:spPr bwMode="auto">
          <a:xfrm>
            <a:off x="6453188" y="4926013"/>
            <a:ext cx="85725" cy="411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grpSp>
        <p:nvGrpSpPr>
          <p:cNvPr id="40045" name="Group 229"/>
          <p:cNvGrpSpPr>
            <a:grpSpLocks/>
          </p:cNvGrpSpPr>
          <p:nvPr/>
        </p:nvGrpSpPr>
        <p:grpSpPr bwMode="auto">
          <a:xfrm>
            <a:off x="1746250" y="2241550"/>
            <a:ext cx="227013" cy="3594100"/>
            <a:chOff x="1100" y="1412"/>
            <a:chExt cx="143" cy="2264"/>
          </a:xfrm>
        </p:grpSpPr>
        <p:sp>
          <p:nvSpPr>
            <p:cNvPr id="40065" name="Line 227"/>
            <p:cNvSpPr>
              <a:spLocks noChangeShapeType="1"/>
            </p:cNvSpPr>
            <p:nvPr/>
          </p:nvSpPr>
          <p:spPr bwMode="auto">
            <a:xfrm flipV="1">
              <a:off x="1165" y="1546"/>
              <a:ext cx="1" cy="2130"/>
            </a:xfrm>
            <a:prstGeom prst="line">
              <a:avLst/>
            </a:prstGeom>
            <a:noFill/>
            <a:ln w="206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066" name="Freeform 228"/>
            <p:cNvSpPr>
              <a:spLocks/>
            </p:cNvSpPr>
            <p:nvPr/>
          </p:nvSpPr>
          <p:spPr bwMode="auto">
            <a:xfrm>
              <a:off x="1100" y="1412"/>
              <a:ext cx="143" cy="143"/>
            </a:xfrm>
            <a:custGeom>
              <a:avLst/>
              <a:gdLst>
                <a:gd name="T0" fmla="*/ 143 w 143"/>
                <a:gd name="T1" fmla="*/ 143 h 143"/>
                <a:gd name="T2" fmla="*/ 69 w 143"/>
                <a:gd name="T3" fmla="*/ 0 h 143"/>
                <a:gd name="T4" fmla="*/ 0 w 143"/>
                <a:gd name="T5" fmla="*/ 143 h 143"/>
                <a:gd name="T6" fmla="*/ 143 w 143"/>
                <a:gd name="T7" fmla="*/ 143 h 14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143">
                  <a:moveTo>
                    <a:pt x="143" y="143"/>
                  </a:moveTo>
                  <a:lnTo>
                    <a:pt x="69" y="0"/>
                  </a:lnTo>
                  <a:lnTo>
                    <a:pt x="0" y="143"/>
                  </a:lnTo>
                  <a:lnTo>
                    <a:pt x="143" y="14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40046" name="Group 232"/>
          <p:cNvGrpSpPr>
            <a:grpSpLocks/>
          </p:cNvGrpSpPr>
          <p:nvPr/>
        </p:nvGrpSpPr>
        <p:grpSpPr bwMode="auto">
          <a:xfrm>
            <a:off x="1849438" y="5732463"/>
            <a:ext cx="5410200" cy="227012"/>
            <a:chOff x="1165" y="3611"/>
            <a:chExt cx="3408" cy="143"/>
          </a:xfrm>
        </p:grpSpPr>
        <p:sp>
          <p:nvSpPr>
            <p:cNvPr id="40063" name="Line 230"/>
            <p:cNvSpPr>
              <a:spLocks noChangeShapeType="1"/>
            </p:cNvSpPr>
            <p:nvPr/>
          </p:nvSpPr>
          <p:spPr bwMode="auto">
            <a:xfrm>
              <a:off x="1165" y="3676"/>
              <a:ext cx="3266" cy="1"/>
            </a:xfrm>
            <a:prstGeom prst="line">
              <a:avLst/>
            </a:prstGeom>
            <a:noFill/>
            <a:ln w="206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064" name="Freeform 231"/>
            <p:cNvSpPr>
              <a:spLocks/>
            </p:cNvSpPr>
            <p:nvPr/>
          </p:nvSpPr>
          <p:spPr bwMode="auto">
            <a:xfrm>
              <a:off x="4435" y="3611"/>
              <a:ext cx="138" cy="143"/>
            </a:xfrm>
            <a:custGeom>
              <a:avLst/>
              <a:gdLst>
                <a:gd name="T0" fmla="*/ 0 w 138"/>
                <a:gd name="T1" fmla="*/ 143 h 143"/>
                <a:gd name="T2" fmla="*/ 138 w 138"/>
                <a:gd name="T3" fmla="*/ 73 h 143"/>
                <a:gd name="T4" fmla="*/ 0 w 138"/>
                <a:gd name="T5" fmla="*/ 0 h 143"/>
                <a:gd name="T6" fmla="*/ 0 w 138"/>
                <a:gd name="T7" fmla="*/ 143 h 14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8" h="143">
                  <a:moveTo>
                    <a:pt x="0" y="143"/>
                  </a:moveTo>
                  <a:lnTo>
                    <a:pt x="138" y="73"/>
                  </a:lnTo>
                  <a:lnTo>
                    <a:pt x="0" y="0"/>
                  </a:lnTo>
                  <a:lnTo>
                    <a:pt x="0" y="14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cxnSp>
        <p:nvCxnSpPr>
          <p:cNvPr id="30832" name="Straight Connector 2"/>
          <p:cNvCxnSpPr>
            <a:cxnSpLocks noChangeShapeType="1"/>
          </p:cNvCxnSpPr>
          <p:nvPr/>
        </p:nvCxnSpPr>
        <p:spPr bwMode="auto">
          <a:xfrm flipH="1">
            <a:off x="3932238" y="3030538"/>
            <a:ext cx="514350" cy="493712"/>
          </a:xfrm>
          <a:prstGeom prst="line">
            <a:avLst/>
          </a:prstGeom>
          <a:noFill/>
          <a:ln w="9525">
            <a:solidFill>
              <a:srgbClr val="FF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0833" name="Straight Connector 141"/>
          <p:cNvCxnSpPr>
            <a:cxnSpLocks noChangeShapeType="1"/>
          </p:cNvCxnSpPr>
          <p:nvPr/>
        </p:nvCxnSpPr>
        <p:spPr bwMode="auto">
          <a:xfrm flipH="1">
            <a:off x="3429000" y="3544888"/>
            <a:ext cx="514350" cy="493712"/>
          </a:xfrm>
          <a:prstGeom prst="line">
            <a:avLst/>
          </a:prstGeom>
          <a:noFill/>
          <a:ln w="9525">
            <a:solidFill>
              <a:srgbClr val="FF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0834" name="Straight Arrow Connector 4"/>
          <p:cNvCxnSpPr>
            <a:cxnSpLocks noChangeShapeType="1"/>
            <a:stCxn id="40063" idx="0"/>
          </p:cNvCxnSpPr>
          <p:nvPr/>
        </p:nvCxnSpPr>
        <p:spPr bwMode="auto">
          <a:xfrm flipV="1">
            <a:off x="1849438" y="5132388"/>
            <a:ext cx="757237" cy="703262"/>
          </a:xfrm>
          <a:prstGeom prst="straightConnector1">
            <a:avLst/>
          </a:prstGeom>
          <a:noFill/>
          <a:ln w="9525">
            <a:solidFill>
              <a:schemeClr val="tx1"/>
            </a:solidFill>
            <a:round/>
            <a:headEnd/>
            <a:tailEnd type="arrow"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0050" name="TextBox 6"/>
          <p:cNvSpPr txBox="1">
            <a:spLocks noChangeArrowheads="1"/>
          </p:cNvSpPr>
          <p:nvPr/>
        </p:nvSpPr>
        <p:spPr bwMode="auto">
          <a:xfrm>
            <a:off x="2182813" y="5337175"/>
            <a:ext cx="407987"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a:t>w</a:t>
            </a:r>
          </a:p>
        </p:txBody>
      </p:sp>
      <p:cxnSp>
        <p:nvCxnSpPr>
          <p:cNvPr id="30836" name="Straight Arrow Connector 8"/>
          <p:cNvCxnSpPr>
            <a:cxnSpLocks noChangeShapeType="1"/>
          </p:cNvCxnSpPr>
          <p:nvPr/>
        </p:nvCxnSpPr>
        <p:spPr bwMode="auto">
          <a:xfrm flipH="1">
            <a:off x="3290888" y="2890838"/>
            <a:ext cx="944562" cy="908050"/>
          </a:xfrm>
          <a:prstGeom prst="straightConnector1">
            <a:avLst/>
          </a:prstGeom>
          <a:noFill/>
          <a:ln w="9525">
            <a:solidFill>
              <a:schemeClr val="tx1"/>
            </a:solidFill>
            <a:round/>
            <a:headEnd type="arrow" w="med" len="med"/>
            <a:tailEnd type="arrow"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0" name="TextBox 9"/>
          <p:cNvSpPr txBox="1">
            <a:spLocks noRot="1" noChangeAspect="1" noMove="1" noResize="1" noEditPoints="1" noAdjustHandles="1" noChangeArrowheads="1" noChangeShapeType="1" noTextEdit="1"/>
          </p:cNvSpPr>
          <p:nvPr/>
        </p:nvSpPr>
        <p:spPr>
          <a:xfrm>
            <a:off x="3276600" y="2362200"/>
            <a:ext cx="974369" cy="835742"/>
          </a:xfrm>
          <a:prstGeom prst="rect">
            <a:avLst/>
          </a:prstGeom>
          <a:blipFill rotWithShape="1">
            <a:blip r:embed="rId2"/>
            <a:stretch>
              <a:fillRect/>
            </a:stretch>
          </a:blipFill>
        </p:spPr>
        <p:txBody>
          <a:bodyPr/>
          <a:lstStyle/>
          <a:p>
            <a:pPr>
              <a:defRPr/>
            </a:pPr>
            <a:r>
              <a:rPr lang="en-US">
                <a:noFill/>
                <a:cs typeface="Arial" charset="0"/>
              </a:rPr>
              <a:t> </a:t>
            </a:r>
          </a:p>
        </p:txBody>
      </p:sp>
      <p:grpSp>
        <p:nvGrpSpPr>
          <p:cNvPr id="40053" name="Group 101"/>
          <p:cNvGrpSpPr>
            <a:grpSpLocks/>
          </p:cNvGrpSpPr>
          <p:nvPr/>
        </p:nvGrpSpPr>
        <p:grpSpPr bwMode="auto">
          <a:xfrm>
            <a:off x="5586413" y="4367213"/>
            <a:ext cx="280987" cy="280987"/>
            <a:chOff x="2461" y="3028"/>
            <a:chExt cx="177" cy="177"/>
          </a:xfrm>
        </p:grpSpPr>
        <p:sp>
          <p:nvSpPr>
            <p:cNvPr id="40061" name="Oval 99"/>
            <p:cNvSpPr>
              <a:spLocks noChangeArrowheads="1"/>
            </p:cNvSpPr>
            <p:nvPr/>
          </p:nvSpPr>
          <p:spPr bwMode="auto">
            <a:xfrm>
              <a:off x="2474" y="3041"/>
              <a:ext cx="151" cy="151"/>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hangingPunct="0"/>
              <a:endParaRPr lang="en-US"/>
            </a:p>
          </p:txBody>
        </p:sp>
        <p:sp>
          <p:nvSpPr>
            <p:cNvPr id="40062" name="Oval 100"/>
            <p:cNvSpPr>
              <a:spLocks noChangeArrowheads="1"/>
            </p:cNvSpPr>
            <p:nvPr/>
          </p:nvSpPr>
          <p:spPr bwMode="auto">
            <a:xfrm>
              <a:off x="2461" y="3028"/>
              <a:ext cx="177" cy="177"/>
            </a:xfrm>
            <a:prstGeom prst="ellipse">
              <a:avLst/>
            </a:prstGeom>
            <a:noFill/>
            <a:ln w="2063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eaLnBrk="0" hangingPunct="0"/>
              <a:endParaRPr lang="en-US"/>
            </a:p>
          </p:txBody>
        </p:sp>
      </p:grpSp>
      <p:grpSp>
        <p:nvGrpSpPr>
          <p:cNvPr id="40054" name="Group 114"/>
          <p:cNvGrpSpPr>
            <a:grpSpLocks/>
          </p:cNvGrpSpPr>
          <p:nvPr/>
        </p:nvGrpSpPr>
        <p:grpSpPr bwMode="auto">
          <a:xfrm>
            <a:off x="3505200" y="4595813"/>
            <a:ext cx="280988" cy="280987"/>
            <a:chOff x="3757" y="2704"/>
            <a:chExt cx="177" cy="177"/>
          </a:xfrm>
        </p:grpSpPr>
        <p:sp>
          <p:nvSpPr>
            <p:cNvPr id="40059" name="Rectangle 112"/>
            <p:cNvSpPr>
              <a:spLocks noChangeArrowheads="1"/>
            </p:cNvSpPr>
            <p:nvPr/>
          </p:nvSpPr>
          <p:spPr bwMode="auto">
            <a:xfrm>
              <a:off x="3770" y="2717"/>
              <a:ext cx="151" cy="15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en-US"/>
            </a:p>
          </p:txBody>
        </p:sp>
        <p:sp>
          <p:nvSpPr>
            <p:cNvPr id="40060" name="Rectangle 113"/>
            <p:cNvSpPr>
              <a:spLocks noChangeArrowheads="1"/>
            </p:cNvSpPr>
            <p:nvPr/>
          </p:nvSpPr>
          <p:spPr bwMode="auto">
            <a:xfrm>
              <a:off x="3757" y="2704"/>
              <a:ext cx="177" cy="177"/>
            </a:xfrm>
            <a:prstGeom prst="rect">
              <a:avLst/>
            </a:prstGeom>
            <a:noFill/>
            <a:ln w="20638">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eaLnBrk="0" hangingPunct="0"/>
              <a:endParaRPr lang="en-US"/>
            </a:p>
          </p:txBody>
        </p:sp>
      </p:grpSp>
      <p:cxnSp>
        <p:nvCxnSpPr>
          <p:cNvPr id="30840" name="Straight Connector 151"/>
          <p:cNvCxnSpPr>
            <a:cxnSpLocks noChangeShapeType="1"/>
          </p:cNvCxnSpPr>
          <p:nvPr/>
        </p:nvCxnSpPr>
        <p:spPr bwMode="auto">
          <a:xfrm flipH="1">
            <a:off x="3752850" y="4006850"/>
            <a:ext cx="565150" cy="565150"/>
          </a:xfrm>
          <a:prstGeom prst="line">
            <a:avLst/>
          </a:prstGeom>
          <a:noFill/>
          <a:ln w="9525">
            <a:solidFill>
              <a:srgbClr val="0070C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 name="TextBox 3"/>
          <p:cNvSpPr txBox="1">
            <a:spLocks noRot="1" noChangeAspect="1" noMove="1" noResize="1" noEditPoints="1" noAdjustHandles="1" noChangeArrowheads="1" noChangeShapeType="1" noTextEdit="1"/>
          </p:cNvSpPr>
          <p:nvPr/>
        </p:nvSpPr>
        <p:spPr>
          <a:xfrm>
            <a:off x="3581400" y="3957935"/>
            <a:ext cx="543995" cy="461665"/>
          </a:xfrm>
          <a:prstGeom prst="rect">
            <a:avLst/>
          </a:prstGeom>
          <a:blipFill rotWithShape="1">
            <a:blip r:embed="rId3"/>
            <a:stretch>
              <a:fillRect l="-2247" b="-19737"/>
            </a:stretch>
          </a:blipFill>
        </p:spPr>
        <p:txBody>
          <a:bodyPr/>
          <a:lstStyle/>
          <a:p>
            <a:pPr>
              <a:defRPr/>
            </a:pPr>
            <a:r>
              <a:rPr lang="en-US">
                <a:noFill/>
                <a:cs typeface="Arial" charset="0"/>
              </a:rPr>
              <a:t> </a:t>
            </a:r>
          </a:p>
        </p:txBody>
      </p:sp>
      <p:sp>
        <p:nvSpPr>
          <p:cNvPr id="155" name="TextBox 154"/>
          <p:cNvSpPr txBox="1">
            <a:spLocks noRot="1" noChangeAspect="1" noMove="1" noResize="1" noEditPoints="1" noAdjustHandles="1" noChangeArrowheads="1" noChangeShapeType="1" noTextEdit="1"/>
          </p:cNvSpPr>
          <p:nvPr/>
        </p:nvSpPr>
        <p:spPr>
          <a:xfrm>
            <a:off x="5105400" y="4267200"/>
            <a:ext cx="551113" cy="461665"/>
          </a:xfrm>
          <a:prstGeom prst="rect">
            <a:avLst/>
          </a:prstGeom>
          <a:blipFill rotWithShape="1">
            <a:blip r:embed="rId4"/>
            <a:stretch>
              <a:fillRect l="-2222" b="-19737"/>
            </a:stretch>
          </a:blipFill>
        </p:spPr>
        <p:txBody>
          <a:bodyPr/>
          <a:lstStyle/>
          <a:p>
            <a:pPr>
              <a:defRPr/>
            </a:pPr>
            <a:r>
              <a:rPr lang="en-US">
                <a:noFill/>
                <a:cs typeface="Arial" charset="0"/>
              </a:rPr>
              <a:t> </a:t>
            </a:r>
          </a:p>
        </p:txBody>
      </p:sp>
      <p:cxnSp>
        <p:nvCxnSpPr>
          <p:cNvPr id="30843" name="Straight Connector 155"/>
          <p:cNvCxnSpPr>
            <a:cxnSpLocks noChangeShapeType="1"/>
            <a:stCxn id="40062" idx="3"/>
          </p:cNvCxnSpPr>
          <p:nvPr/>
        </p:nvCxnSpPr>
        <p:spPr bwMode="auto">
          <a:xfrm flipH="1">
            <a:off x="5322888" y="4606925"/>
            <a:ext cx="304800" cy="269875"/>
          </a:xfrm>
          <a:prstGeom prst="line">
            <a:avLst/>
          </a:prstGeom>
          <a:noFill/>
          <a:ln w="9525">
            <a:solidFill>
              <a:srgbClr val="0070C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545891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 on simple data</a:t>
            </a:r>
          </a:p>
        </p:txBody>
      </p:sp>
      <p:sp>
        <p:nvSpPr>
          <p:cNvPr id="3" name="Content Placeholder 2"/>
          <p:cNvSpPr>
            <a:spLocks noGrp="1"/>
          </p:cNvSpPr>
          <p:nvPr>
            <p:ph idx="1"/>
          </p:nvPr>
        </p:nvSpPr>
        <p:spPr/>
        <p:txBody>
          <a:bodyPr/>
          <a:lstStyle/>
          <a:p>
            <a:r>
              <a:rPr lang="en-US" dirty="0"/>
              <a:t>Run SVM on example data shown earlier</a:t>
            </a:r>
          </a:p>
          <a:p>
            <a:r>
              <a:rPr lang="en-US" dirty="0"/>
              <a:t>Solid line is SVM and dashed indicates margin</a:t>
            </a:r>
          </a:p>
        </p:txBody>
      </p:sp>
      <p:pic>
        <p:nvPicPr>
          <p:cNvPr id="4" name="Picture 3" descr="figure_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430" y="2749814"/>
            <a:ext cx="4906716" cy="3680037"/>
          </a:xfrm>
          <a:prstGeom prst="rect">
            <a:avLst/>
          </a:prstGeom>
        </p:spPr>
      </p:pic>
    </p:spTree>
    <p:extLst>
      <p:ext uri="{BB962C8B-B14F-4D97-AF65-F5344CB8AC3E}">
        <p14:creationId xmlns:p14="http://schemas.microsoft.com/office/powerpoint/2010/main" val="2590297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 in </a:t>
            </a:r>
            <a:r>
              <a:rPr lang="en-US" dirty="0" err="1"/>
              <a:t>scikit</a:t>
            </a:r>
            <a:r>
              <a:rPr lang="en-US" dirty="0"/>
              <a:t>-learn</a:t>
            </a:r>
          </a:p>
        </p:txBody>
      </p:sp>
      <p:sp>
        <p:nvSpPr>
          <p:cNvPr id="3" name="Content Placeholder 2"/>
          <p:cNvSpPr>
            <a:spLocks noGrp="1"/>
          </p:cNvSpPr>
          <p:nvPr>
            <p:ph idx="1"/>
          </p:nvPr>
        </p:nvSpPr>
        <p:spPr/>
        <p:txBody>
          <a:bodyPr>
            <a:normAutofit/>
          </a:bodyPr>
          <a:lstStyle/>
          <a:p>
            <a:r>
              <a:rPr lang="en-US" dirty="0"/>
              <a:t>Dataset are taken from the UCI machine learning repository</a:t>
            </a:r>
          </a:p>
          <a:p>
            <a:r>
              <a:rPr lang="en-US" dirty="0"/>
              <a:t>Learn an SVM model on training data</a:t>
            </a:r>
          </a:p>
          <a:p>
            <a:r>
              <a:rPr lang="en-US" dirty="0"/>
              <a:t>Which parameter settings?</a:t>
            </a:r>
          </a:p>
          <a:p>
            <a:pPr lvl="1"/>
            <a:r>
              <a:rPr lang="en-US" dirty="0"/>
              <a:t>C: tradeoff between error and model complexity (margin)</a:t>
            </a:r>
          </a:p>
          <a:p>
            <a:pPr lvl="1"/>
            <a:r>
              <a:rPr lang="en-US" dirty="0" err="1"/>
              <a:t>max_iter</a:t>
            </a:r>
            <a:r>
              <a:rPr lang="en-US" dirty="0"/>
              <a:t>: depth of the gradient descent algorithm</a:t>
            </a:r>
          </a:p>
          <a:p>
            <a:r>
              <a:rPr lang="en-US" dirty="0"/>
              <a:t>Predict on test data</a:t>
            </a:r>
          </a:p>
        </p:txBody>
      </p:sp>
    </p:spTree>
    <p:extLst>
      <p:ext uri="{BB962C8B-B14F-4D97-AF65-F5344CB8AC3E}">
        <p14:creationId xmlns:p14="http://schemas.microsoft.com/office/powerpoint/2010/main" val="276103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 in </a:t>
            </a:r>
            <a:r>
              <a:rPr lang="en-US" dirty="0" err="1"/>
              <a:t>scikit</a:t>
            </a:r>
            <a:r>
              <a:rPr lang="en-US" dirty="0"/>
              <a:t>-learn</a:t>
            </a:r>
          </a:p>
        </p:txBody>
      </p:sp>
      <p:sp>
        <p:nvSpPr>
          <p:cNvPr id="5" name="TextBox 4"/>
          <p:cNvSpPr txBox="1"/>
          <p:nvPr/>
        </p:nvSpPr>
        <p:spPr>
          <a:xfrm>
            <a:off x="705589" y="1869963"/>
            <a:ext cx="3510309" cy="769441"/>
          </a:xfrm>
          <a:prstGeom prst="rect">
            <a:avLst/>
          </a:prstGeom>
          <a:noFill/>
        </p:spPr>
        <p:txBody>
          <a:bodyPr wrap="square" rtlCol="0">
            <a:spAutoFit/>
          </a:bodyPr>
          <a:lstStyle/>
          <a:p>
            <a:r>
              <a:rPr lang="en-US" sz="2200" dirty="0"/>
              <a:t>Analysis of SVM program on breast cancer data</a:t>
            </a:r>
          </a:p>
        </p:txBody>
      </p:sp>
      <p:pic>
        <p:nvPicPr>
          <p:cNvPr id="7" name="Content Placeholder 6" descr="Screen Shot 2017-03-16 at 3.53.39 A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4536" t="-5960" r="197" b="5960"/>
          <a:stretch/>
        </p:blipFill>
        <p:spPr>
          <a:xfrm>
            <a:off x="4057139" y="1600200"/>
            <a:ext cx="3651427" cy="4525963"/>
          </a:xfrm>
        </p:spPr>
      </p:pic>
    </p:spTree>
    <p:extLst>
      <p:ext uri="{BB962C8B-B14F-4D97-AF65-F5344CB8AC3E}">
        <p14:creationId xmlns:p14="http://schemas.microsoft.com/office/powerpoint/2010/main" val="3598132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F8699F8F-F053-41B6-B6C6-08ACDB96AACB}"/>
              </a:ext>
            </a:extLst>
          </p:cNvPr>
          <p:cNvSpPr>
            <a:spLocks noGrp="1"/>
          </p:cNvSpPr>
          <p:nvPr>
            <p:ph type="title"/>
          </p:nvPr>
        </p:nvSpPr>
        <p:spPr/>
        <p:txBody>
          <a:bodyPr>
            <a:normAutofit fontScale="90000"/>
          </a:bodyPr>
          <a:lstStyle/>
          <a:p>
            <a:r>
              <a:rPr lang="en-US" altLang="zh-TW" dirty="0"/>
              <a:t>SVM</a:t>
            </a:r>
            <a:br>
              <a:rPr lang="en-US" altLang="zh-TW" dirty="0"/>
            </a:br>
            <a:r>
              <a:rPr lang="en-US" altLang="zh-TW" dirty="0"/>
              <a:t>-</a:t>
            </a:r>
            <a:r>
              <a:rPr lang="zh-TW" altLang="en-US" dirty="0"/>
              <a:t> </a:t>
            </a:r>
            <a:r>
              <a:rPr lang="en-US" altLang="zh-TW" dirty="0"/>
              <a:t>kernel function</a:t>
            </a:r>
            <a:endParaRPr lang="zh-TW" altLang="en-US" dirty="0"/>
          </a:p>
        </p:txBody>
      </p:sp>
      <p:sp>
        <p:nvSpPr>
          <p:cNvPr id="5" name="內容版面配置區 4">
            <a:extLst>
              <a:ext uri="{FF2B5EF4-FFF2-40B4-BE49-F238E27FC236}">
                <a16:creationId xmlns:a16="http://schemas.microsoft.com/office/drawing/2014/main" id="{69E99992-7A93-4FA7-99BF-0D5AE7638EED}"/>
              </a:ext>
            </a:extLst>
          </p:cNvPr>
          <p:cNvSpPr>
            <a:spLocks noGrp="1"/>
          </p:cNvSpPr>
          <p:nvPr>
            <p:ph sz="half" idx="1"/>
          </p:nvPr>
        </p:nvSpPr>
        <p:spPr/>
        <p:txBody>
          <a:bodyPr>
            <a:normAutofit fontScale="70000" lnSpcReduction="20000"/>
          </a:bodyPr>
          <a:lstStyle/>
          <a:p>
            <a:endParaRPr lang="zh-TW" altLang="en-US"/>
          </a:p>
        </p:txBody>
      </p:sp>
      <p:sp>
        <p:nvSpPr>
          <p:cNvPr id="6" name="內容版面配置區 5">
            <a:extLst>
              <a:ext uri="{FF2B5EF4-FFF2-40B4-BE49-F238E27FC236}">
                <a16:creationId xmlns:a16="http://schemas.microsoft.com/office/drawing/2014/main" id="{95C8C1A1-5B81-493E-BC39-3F14C5C7C996}"/>
              </a:ext>
            </a:extLst>
          </p:cNvPr>
          <p:cNvSpPr>
            <a:spLocks noGrp="1"/>
          </p:cNvSpPr>
          <p:nvPr>
            <p:ph sz="half" idx="2"/>
          </p:nvPr>
        </p:nvSpPr>
        <p:spPr/>
        <p:txBody>
          <a:bodyPr>
            <a:normAutofit fontScale="70000" lnSpcReduction="20000"/>
          </a:bodyPr>
          <a:lstStyle/>
          <a:p>
            <a:r>
              <a:rPr lang="en-US" altLang="zh-TW" dirty="0"/>
              <a:t>The SVM algorithm offers a choice of kernel functions for performing its processing. Basically, mapping data into a higher dimensional space is called kernelling. The mathematical function used for the transformation is known as the kernel function, and can be of different types, such as:</a:t>
            </a:r>
          </a:p>
          <a:p>
            <a:endParaRPr lang="en-US" altLang="zh-TW" dirty="0"/>
          </a:p>
          <a:p>
            <a:pPr lvl="1"/>
            <a:r>
              <a:rPr lang="en-US" altLang="zh-TW" dirty="0"/>
              <a:t>1.Linear</a:t>
            </a:r>
          </a:p>
          <a:p>
            <a:pPr lvl="1"/>
            <a:r>
              <a:rPr lang="en-US" altLang="zh-TW" dirty="0"/>
              <a:t>2.Polynomial</a:t>
            </a:r>
          </a:p>
          <a:p>
            <a:pPr lvl="1"/>
            <a:r>
              <a:rPr lang="en-US" altLang="zh-TW" dirty="0"/>
              <a:t>3.Radial basis function (RBF)</a:t>
            </a:r>
          </a:p>
          <a:p>
            <a:pPr lvl="1"/>
            <a:r>
              <a:rPr lang="en-US" altLang="zh-TW" dirty="0"/>
              <a:t>4.Sigmoid</a:t>
            </a:r>
            <a:endParaRPr lang="zh-TW" altLang="en-US" dirty="0"/>
          </a:p>
        </p:txBody>
      </p:sp>
    </p:spTree>
    <p:extLst>
      <p:ext uri="{BB962C8B-B14F-4D97-AF65-F5344CB8AC3E}">
        <p14:creationId xmlns:p14="http://schemas.microsoft.com/office/powerpoint/2010/main" val="2274839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2F8C03-BB2E-4FB2-9E1C-8BB11F9E65A0}"/>
              </a:ext>
            </a:extLst>
          </p:cNvPr>
          <p:cNvSpPr>
            <a:spLocks noGrp="1"/>
          </p:cNvSpPr>
          <p:nvPr>
            <p:ph type="title"/>
          </p:nvPr>
        </p:nvSpPr>
        <p:spPr/>
        <p:txBody>
          <a:bodyPr/>
          <a:lstStyle/>
          <a:p>
            <a:r>
              <a:rPr lang="en-US" altLang="zh-TW" dirty="0"/>
              <a:t>SVM</a:t>
            </a:r>
            <a:endParaRPr lang="zh-TW" altLang="en-US" dirty="0"/>
          </a:p>
        </p:txBody>
      </p:sp>
      <p:sp>
        <p:nvSpPr>
          <p:cNvPr id="4" name="文字版面配置區 3">
            <a:extLst>
              <a:ext uri="{FF2B5EF4-FFF2-40B4-BE49-F238E27FC236}">
                <a16:creationId xmlns:a16="http://schemas.microsoft.com/office/drawing/2014/main" id="{471B4D15-4B79-4876-A227-095EA3AC1CE8}"/>
              </a:ext>
            </a:extLst>
          </p:cNvPr>
          <p:cNvSpPr>
            <a:spLocks noGrp="1"/>
          </p:cNvSpPr>
          <p:nvPr>
            <p:ph type="body" idx="1"/>
          </p:nvPr>
        </p:nvSpPr>
        <p:spPr/>
        <p:txBody>
          <a:bodyPr/>
          <a:lstStyle/>
          <a:p>
            <a:r>
              <a:rPr lang="en-US" altLang="zh-TW" dirty="0"/>
              <a:t>advantages</a:t>
            </a:r>
            <a:endParaRPr lang="zh-TW" altLang="en-US" dirty="0"/>
          </a:p>
        </p:txBody>
      </p:sp>
      <p:sp>
        <p:nvSpPr>
          <p:cNvPr id="5" name="內容版面配置區 4">
            <a:extLst>
              <a:ext uri="{FF2B5EF4-FFF2-40B4-BE49-F238E27FC236}">
                <a16:creationId xmlns:a16="http://schemas.microsoft.com/office/drawing/2014/main" id="{099DF087-BA22-4843-AF4A-A802B15872B7}"/>
              </a:ext>
            </a:extLst>
          </p:cNvPr>
          <p:cNvSpPr>
            <a:spLocks noGrp="1"/>
          </p:cNvSpPr>
          <p:nvPr>
            <p:ph sz="half" idx="2"/>
          </p:nvPr>
        </p:nvSpPr>
        <p:spPr/>
        <p:txBody>
          <a:bodyPr>
            <a:normAutofit fontScale="92500" lnSpcReduction="20000"/>
          </a:bodyPr>
          <a:lstStyle/>
          <a:p>
            <a:r>
              <a:rPr lang="en-US" altLang="zh-TW" dirty="0"/>
              <a:t>they’re accurate in high</a:t>
            </a:r>
            <a:r>
              <a:rPr lang="zh-TW" altLang="en-US" dirty="0"/>
              <a:t> </a:t>
            </a:r>
            <a:r>
              <a:rPr lang="en-US" altLang="zh-TW" dirty="0"/>
              <a:t>dimensional spaces; and, </a:t>
            </a:r>
          </a:p>
          <a:p>
            <a:r>
              <a:rPr lang="en-US" altLang="zh-TW" dirty="0"/>
              <a:t>they use a subset of training points in the decision function(called support vectors), so it’s also memory efficient.</a:t>
            </a:r>
          </a:p>
          <a:p>
            <a:endParaRPr lang="zh-TW" altLang="en-US" dirty="0"/>
          </a:p>
        </p:txBody>
      </p:sp>
      <p:sp>
        <p:nvSpPr>
          <p:cNvPr id="6" name="文字版面配置區 5">
            <a:extLst>
              <a:ext uri="{FF2B5EF4-FFF2-40B4-BE49-F238E27FC236}">
                <a16:creationId xmlns:a16="http://schemas.microsoft.com/office/drawing/2014/main" id="{DF021CAF-BF14-4A44-A83A-720AB8C52458}"/>
              </a:ext>
            </a:extLst>
          </p:cNvPr>
          <p:cNvSpPr>
            <a:spLocks noGrp="1"/>
          </p:cNvSpPr>
          <p:nvPr>
            <p:ph type="body" sz="quarter" idx="3"/>
          </p:nvPr>
        </p:nvSpPr>
        <p:spPr/>
        <p:txBody>
          <a:bodyPr/>
          <a:lstStyle/>
          <a:p>
            <a:r>
              <a:rPr lang="en-US" altLang="zh-TW" dirty="0"/>
              <a:t>disadvantages</a:t>
            </a:r>
            <a:endParaRPr lang="zh-TW" altLang="en-US" dirty="0"/>
          </a:p>
        </p:txBody>
      </p:sp>
      <p:sp>
        <p:nvSpPr>
          <p:cNvPr id="7" name="內容版面配置區 6">
            <a:extLst>
              <a:ext uri="{FF2B5EF4-FFF2-40B4-BE49-F238E27FC236}">
                <a16:creationId xmlns:a16="http://schemas.microsoft.com/office/drawing/2014/main" id="{8BAEEB5E-3981-4F75-9566-8CD95AFAFA82}"/>
              </a:ext>
            </a:extLst>
          </p:cNvPr>
          <p:cNvSpPr>
            <a:spLocks noGrp="1"/>
          </p:cNvSpPr>
          <p:nvPr>
            <p:ph sz="quarter" idx="4"/>
          </p:nvPr>
        </p:nvSpPr>
        <p:spPr/>
        <p:txBody>
          <a:bodyPr>
            <a:normAutofit fontScale="92500" lnSpcReduction="20000"/>
          </a:bodyPr>
          <a:lstStyle/>
          <a:p>
            <a:r>
              <a:rPr lang="en-US" altLang="zh-TW" dirty="0"/>
              <a:t>is prone</a:t>
            </a:r>
            <a:r>
              <a:rPr lang="zh-TW" altLang="en-US" dirty="0"/>
              <a:t> </a:t>
            </a:r>
            <a:r>
              <a:rPr lang="en-US" altLang="zh-TW" dirty="0"/>
              <a:t>for over-fitting, if the number of features is much greater than the number of samples.</a:t>
            </a:r>
          </a:p>
          <a:p>
            <a:r>
              <a:rPr lang="en-US" altLang="zh-TW" dirty="0"/>
              <a:t>Also, SVMs do not directly provide probability estimates, which are desirable in most classification</a:t>
            </a:r>
            <a:r>
              <a:rPr lang="zh-TW" altLang="en-US" dirty="0"/>
              <a:t> </a:t>
            </a:r>
            <a:r>
              <a:rPr lang="en-US" altLang="zh-TW" dirty="0"/>
              <a:t>problems.</a:t>
            </a:r>
          </a:p>
          <a:p>
            <a:r>
              <a:rPr lang="en-US" altLang="zh-TW" dirty="0"/>
              <a:t>And finally, SVMs are not very efficient computationally, if your dataset is very big, such as when</a:t>
            </a:r>
            <a:r>
              <a:rPr lang="zh-TW" altLang="en-US" dirty="0"/>
              <a:t> </a:t>
            </a:r>
            <a:r>
              <a:rPr lang="en-US" altLang="zh-TW" dirty="0"/>
              <a:t>you have more than one thousand rows.</a:t>
            </a:r>
            <a:endParaRPr lang="zh-TW" altLang="en-US" dirty="0"/>
          </a:p>
        </p:txBody>
      </p:sp>
    </p:spTree>
    <p:extLst>
      <p:ext uri="{BB962C8B-B14F-4D97-AF65-F5344CB8AC3E}">
        <p14:creationId xmlns:p14="http://schemas.microsoft.com/office/powerpoint/2010/main" val="3612180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D2DE3A-47E0-482E-8DC1-7D9B9C6ED531}"/>
              </a:ext>
            </a:extLst>
          </p:cNvPr>
          <p:cNvSpPr>
            <a:spLocks noGrp="1"/>
          </p:cNvSpPr>
          <p:nvPr>
            <p:ph type="title"/>
          </p:nvPr>
        </p:nvSpPr>
        <p:spPr/>
        <p:txBody>
          <a:bodyPr/>
          <a:lstStyle/>
          <a:p>
            <a:r>
              <a:rPr lang="en-US" altLang="zh-TW" b="0" i="0" dirty="0">
                <a:effectLst/>
                <a:latin typeface="-apple-system"/>
              </a:rPr>
              <a:t>K-Nearest Neighbors</a:t>
            </a:r>
            <a:endParaRPr lang="zh-TW" altLang="en-US" dirty="0"/>
          </a:p>
        </p:txBody>
      </p:sp>
      <p:pic>
        <p:nvPicPr>
          <p:cNvPr id="7" name="內容版面配置區 6">
            <a:extLst>
              <a:ext uri="{FF2B5EF4-FFF2-40B4-BE49-F238E27FC236}">
                <a16:creationId xmlns:a16="http://schemas.microsoft.com/office/drawing/2014/main" id="{68B46809-689D-485F-9E9A-0F38DCFCE3CB}"/>
              </a:ext>
            </a:extLst>
          </p:cNvPr>
          <p:cNvPicPr>
            <a:picLocks noGrp="1" noChangeAspect="1"/>
          </p:cNvPicPr>
          <p:nvPr>
            <p:ph sz="half" idx="1"/>
          </p:nvPr>
        </p:nvPicPr>
        <p:blipFill>
          <a:blip r:embed="rId3"/>
          <a:stretch>
            <a:fillRect/>
          </a:stretch>
        </p:blipFill>
        <p:spPr>
          <a:xfrm>
            <a:off x="457200" y="2340940"/>
            <a:ext cx="4038600" cy="3044483"/>
          </a:xfrm>
        </p:spPr>
      </p:pic>
      <p:sp>
        <p:nvSpPr>
          <p:cNvPr id="5" name="內容版面配置區 4">
            <a:extLst>
              <a:ext uri="{FF2B5EF4-FFF2-40B4-BE49-F238E27FC236}">
                <a16:creationId xmlns:a16="http://schemas.microsoft.com/office/drawing/2014/main" id="{66C8A4AE-41A9-4D2B-877C-4D2D5CD26064}"/>
              </a:ext>
            </a:extLst>
          </p:cNvPr>
          <p:cNvSpPr>
            <a:spLocks noGrp="1"/>
          </p:cNvSpPr>
          <p:nvPr>
            <p:ph sz="half" idx="2"/>
          </p:nvPr>
        </p:nvSpPr>
        <p:spPr/>
        <p:txBody>
          <a:bodyPr>
            <a:normAutofit/>
          </a:bodyPr>
          <a:lstStyle/>
          <a:p>
            <a:r>
              <a:rPr lang="en-US" altLang="zh-TW" b="0" i="0" dirty="0">
                <a:solidFill>
                  <a:srgbClr val="3D4251"/>
                </a:solidFill>
                <a:effectLst/>
                <a:latin typeface="Lora"/>
              </a:rPr>
              <a:t>KNN performs better with a lower number of features than a large number of features. </a:t>
            </a:r>
          </a:p>
          <a:p>
            <a:r>
              <a:rPr lang="en-US" altLang="zh-TW" b="0" i="0" dirty="0">
                <a:solidFill>
                  <a:srgbClr val="3D4251"/>
                </a:solidFill>
                <a:effectLst/>
                <a:latin typeface="Lora"/>
              </a:rPr>
              <a:t>Choose as an odd number if the number of classes is even. </a:t>
            </a:r>
          </a:p>
        </p:txBody>
      </p:sp>
    </p:spTree>
    <p:extLst>
      <p:ext uri="{BB962C8B-B14F-4D97-AF65-F5344CB8AC3E}">
        <p14:creationId xmlns:p14="http://schemas.microsoft.com/office/powerpoint/2010/main" val="1800136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ADA788-5FA7-4017-895E-326C04779F0A}"/>
              </a:ext>
            </a:extLst>
          </p:cNvPr>
          <p:cNvSpPr>
            <a:spLocks noGrp="1"/>
          </p:cNvSpPr>
          <p:nvPr>
            <p:ph type="title"/>
          </p:nvPr>
        </p:nvSpPr>
        <p:spPr/>
        <p:txBody>
          <a:bodyPr/>
          <a:lstStyle/>
          <a:p>
            <a:r>
              <a:rPr lang="en-US" altLang="zh-TW" b="0" i="0" dirty="0">
                <a:effectLst/>
                <a:latin typeface="-apple-system"/>
              </a:rPr>
              <a:t>K-Nearest Neighbors</a:t>
            </a:r>
            <a:endParaRPr lang="zh-TW" altLang="en-US" dirty="0"/>
          </a:p>
        </p:txBody>
      </p:sp>
      <p:sp>
        <p:nvSpPr>
          <p:cNvPr id="3" name="內容版面配置區 2">
            <a:extLst>
              <a:ext uri="{FF2B5EF4-FFF2-40B4-BE49-F238E27FC236}">
                <a16:creationId xmlns:a16="http://schemas.microsoft.com/office/drawing/2014/main" id="{4BF7B179-9C25-4F00-B53A-E58EE5F0984A}"/>
              </a:ext>
            </a:extLst>
          </p:cNvPr>
          <p:cNvSpPr>
            <a:spLocks noGrp="1"/>
          </p:cNvSpPr>
          <p:nvPr>
            <p:ph sz="half" idx="1"/>
          </p:nvPr>
        </p:nvSpPr>
        <p:spPr/>
        <p:txBody>
          <a:bodyPr/>
          <a:lstStyle/>
          <a:p>
            <a:r>
              <a:rPr lang="en-US" altLang="zh-TW" b="0" i="0" dirty="0">
                <a:solidFill>
                  <a:srgbClr val="3D4251"/>
                </a:solidFill>
                <a:effectLst/>
                <a:latin typeface="Lora"/>
              </a:rPr>
              <a:t>To avoid overfitting, the needed data will need to grow exponentially as you increase the number of dimensions. This problem of higher dimension is known as the Curse of Dimensionality.</a:t>
            </a:r>
            <a:endParaRPr lang="zh-TW" altLang="en-US" dirty="0"/>
          </a:p>
          <a:p>
            <a:endParaRPr lang="zh-TW" altLang="en-US" dirty="0"/>
          </a:p>
        </p:txBody>
      </p:sp>
      <p:sp>
        <p:nvSpPr>
          <p:cNvPr id="4" name="內容版面配置區 3">
            <a:extLst>
              <a:ext uri="{FF2B5EF4-FFF2-40B4-BE49-F238E27FC236}">
                <a16:creationId xmlns:a16="http://schemas.microsoft.com/office/drawing/2014/main" id="{9144CBD5-1B96-419F-913A-C8368C996AE5}"/>
              </a:ext>
            </a:extLst>
          </p:cNvPr>
          <p:cNvSpPr>
            <a:spLocks noGrp="1"/>
          </p:cNvSpPr>
          <p:nvPr>
            <p:ph sz="half" idx="2"/>
          </p:nvPr>
        </p:nvSpPr>
        <p:spPr/>
        <p:txBody>
          <a:bodyPr/>
          <a:lstStyle/>
          <a:p>
            <a:endParaRPr lang="zh-TW" altLang="en-US"/>
          </a:p>
        </p:txBody>
      </p:sp>
    </p:spTree>
    <p:extLst>
      <p:ext uri="{BB962C8B-B14F-4D97-AF65-F5344CB8AC3E}">
        <p14:creationId xmlns:p14="http://schemas.microsoft.com/office/powerpoint/2010/main" val="1647049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a:t>
            </a:r>
          </a:p>
        </p:txBody>
      </p:sp>
      <p:sp>
        <p:nvSpPr>
          <p:cNvPr id="3" name="Content Placeholder 2"/>
          <p:cNvSpPr>
            <a:spLocks noGrp="1"/>
          </p:cNvSpPr>
          <p:nvPr>
            <p:ph idx="1"/>
          </p:nvPr>
        </p:nvSpPr>
        <p:spPr/>
        <p:txBody>
          <a:bodyPr>
            <a:normAutofit fontScale="92500"/>
          </a:bodyPr>
          <a:lstStyle/>
          <a:p>
            <a:r>
              <a:rPr lang="en-US" dirty="0"/>
              <a:t>An object oriented interpreter-based programming language</a:t>
            </a:r>
          </a:p>
          <a:p>
            <a:r>
              <a:rPr lang="en-US" dirty="0"/>
              <a:t>Basic essentials</a:t>
            </a:r>
          </a:p>
          <a:p>
            <a:pPr lvl="1"/>
            <a:r>
              <a:rPr lang="en-US" dirty="0"/>
              <a:t>Data types are numbers, strings, lists, and dictionaries (hash-tables)</a:t>
            </a:r>
          </a:p>
          <a:p>
            <a:pPr lvl="1"/>
            <a:r>
              <a:rPr lang="en-US" dirty="0"/>
              <a:t>For loops and conditionals</a:t>
            </a:r>
          </a:p>
          <a:p>
            <a:pPr lvl="1"/>
            <a:r>
              <a:rPr lang="en-US" dirty="0"/>
              <a:t>Functions</a:t>
            </a:r>
          </a:p>
          <a:p>
            <a:pPr lvl="1"/>
            <a:r>
              <a:rPr lang="en-US" dirty="0"/>
              <a:t>Lists and hash-tables are references (like pointers in C)</a:t>
            </a:r>
          </a:p>
          <a:p>
            <a:pPr lvl="1"/>
            <a:r>
              <a:rPr lang="en-US" dirty="0"/>
              <a:t>All variables are passed by value </a:t>
            </a:r>
          </a:p>
        </p:txBody>
      </p:sp>
    </p:spTree>
    <p:extLst>
      <p:ext uri="{BB962C8B-B14F-4D97-AF65-F5344CB8AC3E}">
        <p14:creationId xmlns:p14="http://schemas.microsoft.com/office/powerpoint/2010/main" val="2724902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Non-linear classification</a:t>
            </a:r>
          </a:p>
        </p:txBody>
      </p:sp>
      <p:sp>
        <p:nvSpPr>
          <p:cNvPr id="3" name="Content Placeholder 2"/>
          <p:cNvSpPr>
            <a:spLocks noGrp="1"/>
          </p:cNvSpPr>
          <p:nvPr>
            <p:ph idx="1"/>
          </p:nvPr>
        </p:nvSpPr>
        <p:spPr>
          <a:xfrm>
            <a:off x="457200" y="1582559"/>
            <a:ext cx="8229600" cy="4525963"/>
          </a:xfrm>
        </p:spPr>
        <p:txBody>
          <a:bodyPr>
            <a:normAutofit/>
          </a:bodyPr>
          <a:lstStyle/>
          <a:p>
            <a:r>
              <a:rPr lang="en-US" sz="2800" dirty="0"/>
              <a:t>In practice some datasets may not be classifiable.</a:t>
            </a:r>
          </a:p>
          <a:p>
            <a:r>
              <a:rPr lang="en-US" sz="2800" dirty="0"/>
              <a:t>Remember this may not be a big deal because the test error is more important than the train one</a:t>
            </a:r>
          </a:p>
          <a:p>
            <a:pPr marL="0" indent="0">
              <a:buNone/>
            </a:pPr>
            <a:endParaRPr lang="en-US" dirty="0"/>
          </a:p>
        </p:txBody>
      </p:sp>
    </p:spTree>
    <p:extLst>
      <p:ext uri="{BB962C8B-B14F-4D97-AF65-F5344CB8AC3E}">
        <p14:creationId xmlns:p14="http://schemas.microsoft.com/office/powerpoint/2010/main" val="3714591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Non-linear classification</a:t>
            </a:r>
          </a:p>
        </p:txBody>
      </p:sp>
      <p:sp>
        <p:nvSpPr>
          <p:cNvPr id="3" name="Content Placeholder 2"/>
          <p:cNvSpPr>
            <a:spLocks noGrp="1"/>
          </p:cNvSpPr>
          <p:nvPr>
            <p:ph idx="1"/>
          </p:nvPr>
        </p:nvSpPr>
        <p:spPr/>
        <p:txBody>
          <a:bodyPr>
            <a:normAutofit/>
          </a:bodyPr>
          <a:lstStyle/>
          <a:p>
            <a:r>
              <a:rPr lang="en-US" dirty="0"/>
              <a:t>Neural networks</a:t>
            </a:r>
          </a:p>
          <a:p>
            <a:pPr lvl="1"/>
            <a:r>
              <a:rPr lang="en-US" dirty="0"/>
              <a:t>Create a new representation of the data where it is linearly separable</a:t>
            </a:r>
          </a:p>
          <a:p>
            <a:pPr lvl="1"/>
            <a:r>
              <a:rPr lang="en-US" dirty="0"/>
              <a:t>Large networks leads to deep learning</a:t>
            </a:r>
          </a:p>
          <a:p>
            <a:r>
              <a:rPr lang="en-US" dirty="0"/>
              <a:t>Decision trees</a:t>
            </a:r>
          </a:p>
          <a:p>
            <a:pPr lvl="1"/>
            <a:r>
              <a:rPr lang="en-US" dirty="0"/>
              <a:t>Use several linear </a:t>
            </a:r>
            <a:r>
              <a:rPr lang="en-US" dirty="0" err="1"/>
              <a:t>hyperplanes</a:t>
            </a:r>
            <a:r>
              <a:rPr lang="en-US" dirty="0"/>
              <a:t> arranged in a tree</a:t>
            </a:r>
          </a:p>
          <a:p>
            <a:pPr lvl="1"/>
            <a:r>
              <a:rPr lang="en-US" dirty="0"/>
              <a:t>Ensembles of decision trees are state of the art such as random forest and boosting</a:t>
            </a:r>
          </a:p>
        </p:txBody>
      </p:sp>
    </p:spTree>
    <p:extLst>
      <p:ext uri="{BB962C8B-B14F-4D97-AF65-F5344CB8AC3E}">
        <p14:creationId xmlns:p14="http://schemas.microsoft.com/office/powerpoint/2010/main" val="2763389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6433"/>
            <a:ext cx="8229600" cy="1143000"/>
          </a:xfrm>
        </p:spPr>
        <p:txBody>
          <a:bodyPr/>
          <a:lstStyle/>
          <a:p>
            <a:r>
              <a:rPr lang="en-US" dirty="0"/>
              <a:t>Decision tree</a:t>
            </a:r>
          </a:p>
        </p:txBody>
      </p:sp>
      <p:sp>
        <p:nvSpPr>
          <p:cNvPr id="3" name="Content Placeholder 2"/>
          <p:cNvSpPr>
            <a:spLocks noGrp="1"/>
          </p:cNvSpPr>
          <p:nvPr>
            <p:ph idx="1"/>
          </p:nvPr>
        </p:nvSpPr>
        <p:spPr/>
        <p:txBody>
          <a:bodyPr/>
          <a:lstStyle/>
          <a:p>
            <a:pPr marL="0" indent="0">
              <a:buNone/>
            </a:pPr>
            <a:endParaRPr lang="en-US" dirty="0"/>
          </a:p>
          <a:p>
            <a:endParaRPr lang="en-US" dirty="0"/>
          </a:p>
        </p:txBody>
      </p:sp>
      <p:pic>
        <p:nvPicPr>
          <p:cNvPr id="4" name="Picture 3" descr="Screen Shot 2014-11-25 at 12.29.5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256" y="1294151"/>
            <a:ext cx="6669987" cy="4922237"/>
          </a:xfrm>
          <a:prstGeom prst="rect">
            <a:avLst/>
          </a:prstGeom>
        </p:spPr>
      </p:pic>
      <p:sp>
        <p:nvSpPr>
          <p:cNvPr id="5" name="TextBox 4"/>
          <p:cNvSpPr txBox="1"/>
          <p:nvPr/>
        </p:nvSpPr>
        <p:spPr>
          <a:xfrm>
            <a:off x="6720740" y="6322234"/>
            <a:ext cx="2174819" cy="646331"/>
          </a:xfrm>
          <a:prstGeom prst="rect">
            <a:avLst/>
          </a:prstGeom>
          <a:noFill/>
        </p:spPr>
        <p:txBody>
          <a:bodyPr wrap="none" rtlCol="0">
            <a:spAutoFit/>
          </a:bodyPr>
          <a:lstStyle/>
          <a:p>
            <a:r>
              <a:rPr lang="en-US" i="1" dirty="0"/>
              <a:t>From </a:t>
            </a:r>
            <a:r>
              <a:rPr lang="en-US" i="1" dirty="0" err="1"/>
              <a:t>Alpaydin</a:t>
            </a:r>
            <a:r>
              <a:rPr lang="en-US" i="1" dirty="0"/>
              <a:t>, 2010</a:t>
            </a:r>
          </a:p>
          <a:p>
            <a:endParaRPr lang="en-US" dirty="0"/>
          </a:p>
        </p:txBody>
      </p:sp>
    </p:spTree>
    <p:extLst>
      <p:ext uri="{BB962C8B-B14F-4D97-AF65-F5344CB8AC3E}">
        <p14:creationId xmlns:p14="http://schemas.microsoft.com/office/powerpoint/2010/main" val="1086474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6DD429-1CED-45D5-A94F-9F7321111B34}"/>
              </a:ext>
            </a:extLst>
          </p:cNvPr>
          <p:cNvSpPr>
            <a:spLocks noGrp="1"/>
          </p:cNvSpPr>
          <p:nvPr>
            <p:ph type="title"/>
          </p:nvPr>
        </p:nvSpPr>
        <p:spPr/>
        <p:txBody>
          <a:bodyPr>
            <a:normAutofit fontScale="90000"/>
          </a:bodyPr>
          <a:lstStyle/>
          <a:p>
            <a:r>
              <a:rPr lang="en-US" altLang="zh-TW" dirty="0"/>
              <a:t>Decision tree</a:t>
            </a:r>
            <a:br>
              <a:rPr lang="en-US" altLang="zh-TW" dirty="0"/>
            </a:br>
            <a:r>
              <a:rPr lang="en-US" altLang="zh-TW" dirty="0"/>
              <a:t>- </a:t>
            </a:r>
            <a:r>
              <a:rPr lang="en-US" altLang="zh-TW" dirty="0" err="1"/>
              <a:t>DecisionTreeRegressor</a:t>
            </a:r>
            <a:endParaRPr lang="zh-TW" altLang="en-US" dirty="0"/>
          </a:p>
        </p:txBody>
      </p:sp>
      <p:sp>
        <p:nvSpPr>
          <p:cNvPr id="9" name="內容版面配置區 8">
            <a:extLst>
              <a:ext uri="{FF2B5EF4-FFF2-40B4-BE49-F238E27FC236}">
                <a16:creationId xmlns:a16="http://schemas.microsoft.com/office/drawing/2014/main" id="{EC0DB669-8E59-4E30-9BDC-5E6E9D9EB866}"/>
              </a:ext>
            </a:extLst>
          </p:cNvPr>
          <p:cNvSpPr>
            <a:spLocks noGrp="1"/>
          </p:cNvSpPr>
          <p:nvPr>
            <p:ph sz="half" idx="2"/>
          </p:nvPr>
        </p:nvSpPr>
        <p:spPr/>
        <p:txBody>
          <a:bodyPr/>
          <a:lstStyle/>
          <a:p>
            <a:r>
              <a:rPr lang="en-US" altLang="zh-TW" b="0" i="0" dirty="0">
                <a:solidFill>
                  <a:srgbClr val="292929"/>
                </a:solidFill>
                <a:effectLst/>
                <a:latin typeface="charter"/>
              </a:rPr>
              <a:t>The decision tree regressor model, which is trained quite well in training dataset with 0.93 score fails miserably to predict the protein content on test data.</a:t>
            </a:r>
            <a:endParaRPr lang="zh-TW" altLang="en-US" dirty="0"/>
          </a:p>
        </p:txBody>
      </p:sp>
      <p:sp>
        <p:nvSpPr>
          <p:cNvPr id="5" name="文字方塊 4">
            <a:extLst>
              <a:ext uri="{FF2B5EF4-FFF2-40B4-BE49-F238E27FC236}">
                <a16:creationId xmlns:a16="http://schemas.microsoft.com/office/drawing/2014/main" id="{278BD949-5AF7-4A17-8E73-C0B5816DA85D}"/>
              </a:ext>
            </a:extLst>
          </p:cNvPr>
          <p:cNvSpPr txBox="1"/>
          <p:nvPr/>
        </p:nvSpPr>
        <p:spPr>
          <a:xfrm>
            <a:off x="173421" y="6406349"/>
            <a:ext cx="8781394" cy="338554"/>
          </a:xfrm>
          <a:prstGeom prst="rect">
            <a:avLst/>
          </a:prstGeom>
          <a:noFill/>
        </p:spPr>
        <p:txBody>
          <a:bodyPr wrap="square">
            <a:spAutoFit/>
          </a:bodyPr>
          <a:lstStyle/>
          <a:p>
            <a:r>
              <a:rPr lang="zh-TW" altLang="en-US" sz="1600" dirty="0"/>
              <a:t>https://towardsdatascience.com/decisiontreeregressor-stop-using-for-future-projections-e27104537f6a</a:t>
            </a:r>
          </a:p>
        </p:txBody>
      </p:sp>
      <p:pic>
        <p:nvPicPr>
          <p:cNvPr id="2050" name="Picture 2" descr="Image for post">
            <a:extLst>
              <a:ext uri="{FF2B5EF4-FFF2-40B4-BE49-F238E27FC236}">
                <a16:creationId xmlns:a16="http://schemas.microsoft.com/office/drawing/2014/main" id="{D5932A35-FDBB-484C-950D-9DD01F228DC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2811384"/>
            <a:ext cx="4038600" cy="2103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690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6A7F9D-97A2-4CFD-96A5-48EBADF94081}"/>
              </a:ext>
            </a:extLst>
          </p:cNvPr>
          <p:cNvSpPr>
            <a:spLocks noGrp="1"/>
          </p:cNvSpPr>
          <p:nvPr>
            <p:ph type="title"/>
          </p:nvPr>
        </p:nvSpPr>
        <p:spPr/>
        <p:txBody>
          <a:bodyPr>
            <a:normAutofit fontScale="90000"/>
          </a:bodyPr>
          <a:lstStyle/>
          <a:p>
            <a:r>
              <a:rPr lang="en-US" altLang="zh-TW" dirty="0"/>
              <a:t>Decision tree</a:t>
            </a:r>
            <a:br>
              <a:rPr lang="en-US" altLang="zh-TW" dirty="0"/>
            </a:br>
            <a:r>
              <a:rPr lang="en-US" altLang="zh-TW" dirty="0"/>
              <a:t>- </a:t>
            </a:r>
            <a:r>
              <a:rPr lang="en-US" altLang="zh-TW" dirty="0" err="1"/>
              <a:t>DecisionTreeRegressor</a:t>
            </a:r>
            <a:endParaRPr lang="zh-TW" altLang="en-US" dirty="0"/>
          </a:p>
        </p:txBody>
      </p:sp>
      <p:sp>
        <p:nvSpPr>
          <p:cNvPr id="3" name="內容版面配置區 2">
            <a:extLst>
              <a:ext uri="{FF2B5EF4-FFF2-40B4-BE49-F238E27FC236}">
                <a16:creationId xmlns:a16="http://schemas.microsoft.com/office/drawing/2014/main" id="{7810A957-E10C-4BFA-8E1D-2C8917FF9069}"/>
              </a:ext>
            </a:extLst>
          </p:cNvPr>
          <p:cNvSpPr>
            <a:spLocks noGrp="1"/>
          </p:cNvSpPr>
          <p:nvPr>
            <p:ph sz="half" idx="1"/>
          </p:nvPr>
        </p:nvSpPr>
        <p:spPr/>
        <p:txBody>
          <a:bodyPr>
            <a:normAutofit fontScale="92500" lnSpcReduction="10000"/>
          </a:bodyPr>
          <a:lstStyle/>
          <a:p>
            <a:r>
              <a:rPr lang="en-US" altLang="zh-TW" b="0" i="0" dirty="0">
                <a:solidFill>
                  <a:srgbClr val="212529"/>
                </a:solidFill>
                <a:effectLst/>
                <a:latin typeface="-apple-system"/>
              </a:rPr>
              <a:t>Tree structure</a:t>
            </a:r>
          </a:p>
          <a:p>
            <a:pPr lvl="1"/>
            <a:r>
              <a:rPr lang="en-US" altLang="zh-TW" dirty="0"/>
              <a:t>The decision classifier has an attribute called tree_ which allows access to low level attributes such as </a:t>
            </a:r>
            <a:r>
              <a:rPr lang="en-US" altLang="zh-TW" dirty="0" err="1"/>
              <a:t>node_count</a:t>
            </a:r>
            <a:r>
              <a:rPr lang="en-US" altLang="zh-TW" dirty="0"/>
              <a:t>, the total number of nodes, and </a:t>
            </a:r>
            <a:r>
              <a:rPr lang="en-US" altLang="zh-TW" dirty="0" err="1"/>
              <a:t>max_depth</a:t>
            </a:r>
            <a:r>
              <a:rPr lang="en-US" altLang="zh-TW" dirty="0"/>
              <a:t>, the maximal depth of the tree. </a:t>
            </a:r>
          </a:p>
          <a:p>
            <a:pPr lvl="1"/>
            <a:r>
              <a:rPr lang="en-US" altLang="zh-TW" dirty="0"/>
              <a:t>It also stores the entire binary tree structure, represented as a number of parallel arrays.</a:t>
            </a:r>
            <a:endParaRPr lang="zh-TW" altLang="en-US" dirty="0"/>
          </a:p>
        </p:txBody>
      </p:sp>
      <p:sp>
        <p:nvSpPr>
          <p:cNvPr id="5" name="文字方塊 4">
            <a:extLst>
              <a:ext uri="{FF2B5EF4-FFF2-40B4-BE49-F238E27FC236}">
                <a16:creationId xmlns:a16="http://schemas.microsoft.com/office/drawing/2014/main" id="{66EC658F-6646-4429-AF0B-1CC0A8D57638}"/>
              </a:ext>
            </a:extLst>
          </p:cNvPr>
          <p:cNvSpPr txBox="1"/>
          <p:nvPr/>
        </p:nvSpPr>
        <p:spPr>
          <a:xfrm>
            <a:off x="0" y="6460251"/>
            <a:ext cx="9144000" cy="276999"/>
          </a:xfrm>
          <a:prstGeom prst="rect">
            <a:avLst/>
          </a:prstGeom>
          <a:noFill/>
        </p:spPr>
        <p:txBody>
          <a:bodyPr wrap="square">
            <a:spAutoFit/>
          </a:bodyPr>
          <a:lstStyle/>
          <a:p>
            <a:r>
              <a:rPr lang="zh-TW" altLang="en-US" sz="1200" dirty="0"/>
              <a:t>https://scikit-learn.org/stable/auto_examples/tree/plot_unveil_tree_structure.html#sphx-glr-auto-examples-tree-plot-unveil-tree-structure-py</a:t>
            </a:r>
          </a:p>
        </p:txBody>
      </p:sp>
      <p:sp>
        <p:nvSpPr>
          <p:cNvPr id="9" name="Rectangle 3">
            <a:extLst>
              <a:ext uri="{FF2B5EF4-FFF2-40B4-BE49-F238E27FC236}">
                <a16:creationId xmlns:a16="http://schemas.microsoft.com/office/drawing/2014/main" id="{C8B0A6DA-7ABD-4CC8-92C8-AC8266105F4E}"/>
              </a:ext>
            </a:extLst>
          </p:cNvPr>
          <p:cNvSpPr>
            <a:spLocks noGrp="1" noChangeArrowheads="1"/>
          </p:cNvSpPr>
          <p:nvPr>
            <p:ph sz="half" idx="2"/>
          </p:nvPr>
        </p:nvSpPr>
        <p:spPr bwMode="auto">
          <a:xfrm>
            <a:off x="4648200" y="3101434"/>
            <a:ext cx="4727192" cy="1523494"/>
          </a:xfrm>
          <a:prstGeom prst="rect">
            <a:avLst/>
          </a:prstGeom>
          <a:solidFill>
            <a:srgbClr val="ECF0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a:ln>
                  <a:noFill/>
                </a:ln>
                <a:solidFill>
                  <a:srgbClr val="212529"/>
                </a:solidFill>
                <a:effectLst/>
                <a:latin typeface="Arial" panose="020B0604020202020204" pitchFamily="34" charset="0"/>
                <a:ea typeface="-apple-system"/>
              </a:rPr>
              <a:t>Among these arrays, we have:</a:t>
            </a:r>
            <a:endParaRPr kumimoji="0" lang="zh-TW" altLang="zh-TW"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200" b="0" i="0" u="none" strike="noStrike" cap="none" normalizeH="0" baseline="0" dirty="0">
                <a:ln>
                  <a:noFill/>
                </a:ln>
                <a:solidFill>
                  <a:srgbClr val="222222"/>
                </a:solidFill>
                <a:effectLst/>
                <a:latin typeface="Arial Unicode MS"/>
                <a:ea typeface="SFMono-Regular"/>
              </a:rPr>
              <a:t>children_left[i]</a:t>
            </a:r>
            <a:r>
              <a:rPr kumimoji="0" lang="zh-TW" altLang="zh-TW" sz="1200" b="0" i="0" u="none" strike="noStrike" cap="none" normalizeH="0" baseline="0" dirty="0">
                <a:ln>
                  <a:noFill/>
                </a:ln>
                <a:solidFill>
                  <a:schemeClr val="tx1"/>
                </a:solidFill>
                <a:effectLst/>
              </a:rPr>
              <a:t>: id of the left child of node</a:t>
            </a:r>
            <a:r>
              <a:rPr kumimoji="0" lang="zh-TW" altLang="zh-TW" sz="1200" b="0" i="0" u="none" strike="noStrike" cap="none" normalizeH="0" baseline="0" dirty="0">
                <a:ln>
                  <a:noFill/>
                </a:ln>
                <a:solidFill>
                  <a:schemeClr val="tx1"/>
                </a:solidFill>
                <a:effectLst/>
                <a:latin typeface="Arial" panose="020B0604020202020204" pitchFamily="34" charset="0"/>
              </a:rPr>
              <a:t> </a:t>
            </a:r>
            <a:r>
              <a:rPr kumimoji="0" lang="zh-TW" altLang="zh-TW" sz="1200" b="0" i="0" u="none" strike="noStrike" cap="none" normalizeH="0" baseline="0" dirty="0">
                <a:ln>
                  <a:noFill/>
                </a:ln>
                <a:solidFill>
                  <a:srgbClr val="222222"/>
                </a:solidFill>
                <a:effectLst/>
                <a:latin typeface="Arial Unicode MS"/>
                <a:ea typeface="SFMono-Regular"/>
              </a:rPr>
              <a:t>i</a:t>
            </a:r>
            <a:r>
              <a:rPr kumimoji="0" lang="zh-TW" altLang="zh-TW" sz="1200" b="0" i="0" u="none" strike="noStrike" cap="none" normalizeH="0" baseline="0" dirty="0">
                <a:ln>
                  <a:noFill/>
                </a:ln>
                <a:solidFill>
                  <a:schemeClr val="tx1"/>
                </a:solidFill>
                <a:effectLst/>
              </a:rPr>
              <a:t> </a:t>
            </a:r>
            <a:r>
              <a:rPr kumimoji="0" lang="zh-TW" altLang="zh-TW" sz="1200" b="0" i="0" u="none" strike="noStrike" cap="none" normalizeH="0" baseline="0" dirty="0">
                <a:ln>
                  <a:noFill/>
                </a:ln>
                <a:solidFill>
                  <a:schemeClr val="tx1"/>
                </a:solidFill>
                <a:effectLst/>
                <a:latin typeface="Arial" panose="020B0604020202020204" pitchFamily="34" charset="0"/>
              </a:rPr>
              <a:t>or -1 if leaf node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200" b="0" i="0" u="none" strike="noStrike" cap="none" normalizeH="0" baseline="0" dirty="0">
                <a:ln>
                  <a:noFill/>
                </a:ln>
                <a:solidFill>
                  <a:srgbClr val="222222"/>
                </a:solidFill>
                <a:effectLst/>
                <a:latin typeface="Arial Unicode MS"/>
                <a:ea typeface="SFMono-Regular"/>
              </a:rPr>
              <a:t>children_right[i]</a:t>
            </a:r>
            <a:r>
              <a:rPr kumimoji="0" lang="zh-TW" altLang="zh-TW" sz="1200" b="0" i="0" u="none" strike="noStrike" cap="none" normalizeH="0" baseline="0" dirty="0">
                <a:ln>
                  <a:noFill/>
                </a:ln>
                <a:solidFill>
                  <a:schemeClr val="tx1"/>
                </a:solidFill>
                <a:effectLst/>
              </a:rPr>
              <a:t>: id of the right child of node</a:t>
            </a:r>
            <a:r>
              <a:rPr kumimoji="0" lang="zh-TW" altLang="zh-TW" sz="1200" b="0" i="0" u="none" strike="noStrike" cap="none" normalizeH="0" baseline="0" dirty="0">
                <a:ln>
                  <a:noFill/>
                </a:ln>
                <a:solidFill>
                  <a:schemeClr val="tx1"/>
                </a:solidFill>
                <a:effectLst/>
                <a:latin typeface="Arial" panose="020B0604020202020204" pitchFamily="34" charset="0"/>
              </a:rPr>
              <a:t> </a:t>
            </a:r>
            <a:r>
              <a:rPr kumimoji="0" lang="zh-TW" altLang="zh-TW" sz="1200" b="0" i="0" u="none" strike="noStrike" cap="none" normalizeH="0" baseline="0" dirty="0">
                <a:ln>
                  <a:noFill/>
                </a:ln>
                <a:solidFill>
                  <a:srgbClr val="222222"/>
                </a:solidFill>
                <a:effectLst/>
                <a:latin typeface="Arial Unicode MS"/>
                <a:ea typeface="SFMono-Regular"/>
              </a:rPr>
              <a:t>i</a:t>
            </a:r>
            <a:r>
              <a:rPr kumimoji="0" lang="zh-TW" altLang="zh-TW" sz="1200" b="0" i="0" u="none" strike="noStrike" cap="none" normalizeH="0" baseline="0" dirty="0">
                <a:ln>
                  <a:noFill/>
                </a:ln>
                <a:solidFill>
                  <a:schemeClr val="tx1"/>
                </a:solidFill>
                <a:effectLst/>
              </a:rPr>
              <a:t> </a:t>
            </a:r>
            <a:r>
              <a:rPr kumimoji="0" lang="zh-TW" altLang="zh-TW" sz="1200" b="0" i="0" u="none" strike="noStrike" cap="none" normalizeH="0" baseline="0" dirty="0">
                <a:ln>
                  <a:noFill/>
                </a:ln>
                <a:solidFill>
                  <a:schemeClr val="tx1"/>
                </a:solidFill>
                <a:effectLst/>
                <a:latin typeface="Arial" panose="020B0604020202020204" pitchFamily="34" charset="0"/>
              </a:rPr>
              <a:t>or -1 if leaf node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200" b="0" i="0" u="none" strike="noStrike" cap="none" normalizeH="0" baseline="0" dirty="0">
                <a:ln>
                  <a:noFill/>
                </a:ln>
                <a:solidFill>
                  <a:srgbClr val="222222"/>
                </a:solidFill>
                <a:effectLst/>
                <a:latin typeface="Arial Unicode MS"/>
                <a:ea typeface="SFMono-Regular"/>
              </a:rPr>
              <a:t>feature[i]</a:t>
            </a:r>
            <a:r>
              <a:rPr kumimoji="0" lang="zh-TW" altLang="zh-TW" sz="1200" b="0" i="0" u="none" strike="noStrike" cap="none" normalizeH="0" baseline="0" dirty="0">
                <a:ln>
                  <a:noFill/>
                </a:ln>
                <a:solidFill>
                  <a:schemeClr val="tx1"/>
                </a:solidFill>
                <a:effectLst/>
              </a:rPr>
              <a:t>: feature used for splitting node</a:t>
            </a:r>
            <a:r>
              <a:rPr kumimoji="0" lang="zh-TW" altLang="zh-TW" sz="1200" b="0" i="0" u="none" strike="noStrike" cap="none" normalizeH="0" baseline="0" dirty="0">
                <a:ln>
                  <a:noFill/>
                </a:ln>
                <a:solidFill>
                  <a:schemeClr val="tx1"/>
                </a:solidFill>
                <a:effectLst/>
                <a:latin typeface="Arial" panose="020B0604020202020204" pitchFamily="34" charset="0"/>
              </a:rPr>
              <a:t> </a:t>
            </a:r>
            <a:r>
              <a:rPr kumimoji="0" lang="zh-TW" altLang="zh-TW" sz="1200" b="0" i="0" u="none" strike="noStrike" cap="none" normalizeH="0" baseline="0" dirty="0">
                <a:ln>
                  <a:noFill/>
                </a:ln>
                <a:solidFill>
                  <a:srgbClr val="222222"/>
                </a:solidFill>
                <a:effectLst/>
                <a:latin typeface="Arial Unicode MS"/>
                <a:ea typeface="SFMono-Regular"/>
              </a:rPr>
              <a:t>i</a:t>
            </a:r>
            <a:endParaRPr kumimoji="0" lang="zh-TW" altLang="zh-TW"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200" b="0" i="0" u="none" strike="noStrike" cap="none" normalizeH="0" baseline="0" dirty="0">
                <a:ln>
                  <a:noFill/>
                </a:ln>
                <a:solidFill>
                  <a:srgbClr val="222222"/>
                </a:solidFill>
                <a:effectLst/>
                <a:latin typeface="Arial Unicode MS"/>
                <a:ea typeface="SFMono-Regular"/>
              </a:rPr>
              <a:t>threshold[i]</a:t>
            </a:r>
            <a:r>
              <a:rPr kumimoji="0" lang="zh-TW" altLang="zh-TW" sz="1200" b="0" i="0" u="none" strike="noStrike" cap="none" normalizeH="0" baseline="0" dirty="0">
                <a:ln>
                  <a:noFill/>
                </a:ln>
                <a:solidFill>
                  <a:schemeClr val="tx1"/>
                </a:solidFill>
                <a:effectLst/>
              </a:rPr>
              <a:t>: threshold value at node</a:t>
            </a:r>
            <a:r>
              <a:rPr kumimoji="0" lang="zh-TW" altLang="zh-TW" sz="1200" b="0" i="0" u="none" strike="noStrike" cap="none" normalizeH="0" baseline="0" dirty="0">
                <a:ln>
                  <a:noFill/>
                </a:ln>
                <a:solidFill>
                  <a:schemeClr val="tx1"/>
                </a:solidFill>
                <a:effectLst/>
                <a:latin typeface="Arial" panose="020B0604020202020204" pitchFamily="34" charset="0"/>
              </a:rPr>
              <a:t> </a:t>
            </a:r>
            <a:r>
              <a:rPr kumimoji="0" lang="zh-TW" altLang="zh-TW" sz="1200" b="0" i="0" u="none" strike="noStrike" cap="none" normalizeH="0" baseline="0" dirty="0">
                <a:ln>
                  <a:noFill/>
                </a:ln>
                <a:solidFill>
                  <a:srgbClr val="222222"/>
                </a:solidFill>
                <a:effectLst/>
                <a:latin typeface="Arial Unicode MS"/>
                <a:ea typeface="SFMono-Regular"/>
              </a:rPr>
              <a:t>i</a:t>
            </a:r>
            <a:endParaRPr kumimoji="0" lang="zh-TW" altLang="zh-TW"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200" b="0" i="0" u="none" strike="noStrike" cap="none" normalizeH="0" baseline="0" dirty="0">
                <a:ln>
                  <a:noFill/>
                </a:ln>
                <a:solidFill>
                  <a:srgbClr val="222222"/>
                </a:solidFill>
                <a:effectLst/>
                <a:latin typeface="Arial Unicode MS"/>
                <a:ea typeface="SFMono-Regular"/>
              </a:rPr>
              <a:t>n_node_samples[i]</a:t>
            </a:r>
            <a:r>
              <a:rPr kumimoji="0" lang="zh-TW" altLang="zh-TW" sz="1200" b="0" i="0" u="none" strike="noStrike" cap="none" normalizeH="0" baseline="0" dirty="0">
                <a:ln>
                  <a:noFill/>
                </a:ln>
                <a:solidFill>
                  <a:schemeClr val="tx1"/>
                </a:solidFill>
                <a:effectLst/>
              </a:rPr>
              <a:t>: the number of of training samples reaching node</a:t>
            </a:r>
            <a:r>
              <a:rPr kumimoji="0" lang="zh-TW" altLang="zh-TW" sz="1200" b="0" i="0" u="none" strike="noStrike" cap="none" normalizeH="0" baseline="0" dirty="0">
                <a:ln>
                  <a:noFill/>
                </a:ln>
                <a:solidFill>
                  <a:schemeClr val="tx1"/>
                </a:solidFill>
                <a:effectLst/>
                <a:latin typeface="Arial" panose="020B0604020202020204" pitchFamily="34" charset="0"/>
              </a:rPr>
              <a:t> </a:t>
            </a:r>
            <a:r>
              <a:rPr kumimoji="0" lang="zh-TW" altLang="zh-TW" sz="1200" b="0" i="0" u="none" strike="noStrike" cap="none" normalizeH="0" baseline="0" dirty="0">
                <a:ln>
                  <a:noFill/>
                </a:ln>
                <a:solidFill>
                  <a:srgbClr val="222222"/>
                </a:solidFill>
                <a:effectLst/>
                <a:latin typeface="Arial Unicode MS"/>
                <a:ea typeface="SFMono-Regular"/>
              </a:rPr>
              <a:t>i</a:t>
            </a:r>
            <a:endParaRPr kumimoji="0" lang="zh-TW" altLang="zh-TW"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200" b="0" i="0" u="none" strike="noStrike" cap="none" normalizeH="0" baseline="0" dirty="0">
                <a:ln>
                  <a:noFill/>
                </a:ln>
                <a:solidFill>
                  <a:srgbClr val="222222"/>
                </a:solidFill>
                <a:effectLst/>
                <a:latin typeface="Arial Unicode MS"/>
                <a:ea typeface="SFMono-Regular"/>
              </a:rPr>
              <a:t>impurity[i]</a:t>
            </a:r>
            <a:r>
              <a:rPr kumimoji="0" lang="zh-TW" altLang="zh-TW" sz="1200" b="0" i="0" u="none" strike="noStrike" cap="none" normalizeH="0" baseline="0" dirty="0">
                <a:ln>
                  <a:noFill/>
                </a:ln>
                <a:solidFill>
                  <a:schemeClr val="tx1"/>
                </a:solidFill>
                <a:effectLst/>
              </a:rPr>
              <a:t>: the impurity at node</a:t>
            </a:r>
            <a:r>
              <a:rPr kumimoji="0" lang="zh-TW" altLang="zh-TW" sz="1200" b="0" i="0" u="none" strike="noStrike" cap="none" normalizeH="0" baseline="0" dirty="0">
                <a:ln>
                  <a:noFill/>
                </a:ln>
                <a:solidFill>
                  <a:schemeClr val="tx1"/>
                </a:solidFill>
                <a:effectLst/>
                <a:latin typeface="Arial" panose="020B0604020202020204" pitchFamily="34" charset="0"/>
              </a:rPr>
              <a:t> </a:t>
            </a:r>
            <a:r>
              <a:rPr kumimoji="0" lang="zh-TW" altLang="zh-TW" sz="1200" b="0" i="0" u="none" strike="noStrike" cap="none" normalizeH="0" baseline="0" dirty="0">
                <a:ln>
                  <a:noFill/>
                </a:ln>
                <a:solidFill>
                  <a:srgbClr val="222222"/>
                </a:solidFill>
                <a:effectLst/>
                <a:latin typeface="Arial Unicode MS"/>
                <a:ea typeface="SFMono-Regular"/>
              </a:rPr>
              <a:t>i</a:t>
            </a:r>
            <a:endParaRPr kumimoji="0" lang="zh-TW" altLang="zh-TW"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5167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classifiers by bagging</a:t>
            </a:r>
          </a:p>
        </p:txBody>
      </p:sp>
      <p:sp>
        <p:nvSpPr>
          <p:cNvPr id="3" name="Content Placeholder 2"/>
          <p:cNvSpPr>
            <a:spLocks noGrp="1"/>
          </p:cNvSpPr>
          <p:nvPr>
            <p:ph idx="1"/>
          </p:nvPr>
        </p:nvSpPr>
        <p:spPr/>
        <p:txBody>
          <a:bodyPr>
            <a:normAutofit fontScale="92500" lnSpcReduction="20000"/>
          </a:bodyPr>
          <a:lstStyle/>
          <a:p>
            <a:r>
              <a:rPr lang="en-US" dirty="0"/>
              <a:t>A single decision tree can </a:t>
            </a:r>
            <a:r>
              <a:rPr lang="en-US" dirty="0" err="1"/>
              <a:t>overfit</a:t>
            </a:r>
            <a:r>
              <a:rPr lang="en-US" dirty="0"/>
              <a:t> the data and have poor generalization (high error on test data). We can relieve this by bagging</a:t>
            </a:r>
          </a:p>
          <a:p>
            <a:r>
              <a:rPr lang="en-US" dirty="0"/>
              <a:t>Bagging</a:t>
            </a:r>
          </a:p>
          <a:p>
            <a:pPr lvl="1"/>
            <a:r>
              <a:rPr lang="en-US" dirty="0"/>
              <a:t>Randomly sample training data by bootstrapping</a:t>
            </a:r>
          </a:p>
          <a:p>
            <a:pPr lvl="1"/>
            <a:r>
              <a:rPr lang="en-US" dirty="0"/>
              <a:t>Determine classifier </a:t>
            </a:r>
            <a:r>
              <a:rPr lang="en-US" dirty="0" err="1"/>
              <a:t>C</a:t>
            </a:r>
            <a:r>
              <a:rPr lang="en-US" baseline="-25000" dirty="0" err="1"/>
              <a:t>i</a:t>
            </a:r>
            <a:r>
              <a:rPr lang="en-US" dirty="0"/>
              <a:t> on sampled data</a:t>
            </a:r>
          </a:p>
          <a:p>
            <a:pPr lvl="1"/>
            <a:r>
              <a:rPr lang="en-US" dirty="0" err="1"/>
              <a:t>Goto</a:t>
            </a:r>
            <a:r>
              <a:rPr lang="en-US" dirty="0"/>
              <a:t> step 1 and repeat </a:t>
            </a:r>
            <a:r>
              <a:rPr lang="en-US" i="1" dirty="0"/>
              <a:t>m</a:t>
            </a:r>
            <a:r>
              <a:rPr lang="en-US" dirty="0"/>
              <a:t> times</a:t>
            </a:r>
          </a:p>
          <a:p>
            <a:pPr lvl="1"/>
            <a:r>
              <a:rPr lang="en-US" dirty="0"/>
              <a:t>For final classifier output the majority vote</a:t>
            </a:r>
          </a:p>
          <a:p>
            <a:r>
              <a:rPr lang="en-US" dirty="0"/>
              <a:t>Similar to tree bagging</a:t>
            </a:r>
          </a:p>
          <a:p>
            <a:pPr lvl="1"/>
            <a:r>
              <a:rPr lang="en-US" dirty="0"/>
              <a:t>Compute decision trees on bootstrapped datasets</a:t>
            </a:r>
          </a:p>
          <a:p>
            <a:pPr lvl="1"/>
            <a:r>
              <a:rPr lang="en-US" dirty="0"/>
              <a:t>Return majority vote</a:t>
            </a:r>
          </a:p>
        </p:txBody>
      </p:sp>
    </p:spTree>
    <p:extLst>
      <p:ext uri="{BB962C8B-B14F-4D97-AF65-F5344CB8AC3E}">
        <p14:creationId xmlns:p14="http://schemas.microsoft.com/office/powerpoint/2010/main" val="602973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Variance reduction by voting</a:t>
            </a:r>
          </a:p>
        </p:txBody>
      </p:sp>
      <p:sp>
        <p:nvSpPr>
          <p:cNvPr id="3" name="Content Placeholder 2"/>
          <p:cNvSpPr>
            <a:spLocks noGrp="1"/>
          </p:cNvSpPr>
          <p:nvPr>
            <p:ph idx="1"/>
          </p:nvPr>
        </p:nvSpPr>
        <p:spPr/>
        <p:txBody>
          <a:bodyPr>
            <a:normAutofit fontScale="92500" lnSpcReduction="20000"/>
          </a:bodyPr>
          <a:lstStyle/>
          <a:p>
            <a:r>
              <a:rPr lang="en-US" dirty="0"/>
              <a:t>What is the variance of the output of k classifiers?</a:t>
            </a:r>
          </a:p>
          <a:p>
            <a:endParaRPr lang="en-US" dirty="0"/>
          </a:p>
          <a:p>
            <a:endParaRPr lang="en-US" dirty="0"/>
          </a:p>
          <a:p>
            <a:r>
              <a:rPr lang="en-US" dirty="0"/>
              <a:t>Thus we want classifiers to be independent to minimize variance</a:t>
            </a:r>
          </a:p>
          <a:p>
            <a:r>
              <a:rPr lang="en-US" dirty="0"/>
              <a:t>Given independent binary classifiers each with accuracy &gt; ½ the majority vote accuracy increases as we increase the number of classifiers (Hansen and </a:t>
            </a:r>
            <a:r>
              <a:rPr lang="en-US" dirty="0" err="1"/>
              <a:t>Salamon</a:t>
            </a:r>
            <a:r>
              <a:rPr lang="en-US" i="1" dirty="0"/>
              <a:t>, IEEE Transactions of Pattern Analysis and Machine Intelligence</a:t>
            </a:r>
            <a:r>
              <a:rPr lang="en-US" dirty="0"/>
              <a:t>, 1990) </a:t>
            </a:r>
          </a:p>
        </p:txBody>
      </p:sp>
      <p:pic>
        <p:nvPicPr>
          <p:cNvPr id="4" name="Picture 3" descr="Screen Shot 2015-11-05 at 9.25.5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328" y="2364880"/>
            <a:ext cx="7770768" cy="1037200"/>
          </a:xfrm>
          <a:prstGeom prst="rect">
            <a:avLst/>
          </a:prstGeom>
        </p:spPr>
      </p:pic>
    </p:spTree>
    <p:extLst>
      <p:ext uri="{BB962C8B-B14F-4D97-AF65-F5344CB8AC3E}">
        <p14:creationId xmlns:p14="http://schemas.microsoft.com/office/powerpoint/2010/main" val="843648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a:t>
            </a:r>
          </a:p>
        </p:txBody>
      </p:sp>
      <p:sp>
        <p:nvSpPr>
          <p:cNvPr id="3" name="Content Placeholder 2"/>
          <p:cNvSpPr>
            <a:spLocks noGrp="1"/>
          </p:cNvSpPr>
          <p:nvPr>
            <p:ph idx="1"/>
          </p:nvPr>
        </p:nvSpPr>
        <p:spPr/>
        <p:txBody>
          <a:bodyPr>
            <a:normAutofit lnSpcReduction="10000"/>
          </a:bodyPr>
          <a:lstStyle/>
          <a:p>
            <a:r>
              <a:rPr lang="en-US" dirty="0"/>
              <a:t>In addition to sampling </a:t>
            </a:r>
            <a:r>
              <a:rPr lang="en-US" dirty="0" err="1"/>
              <a:t>datapoints</a:t>
            </a:r>
            <a:r>
              <a:rPr lang="en-US" dirty="0"/>
              <a:t> (feature vectors) we also sample features (to increase independence among classifiers)</a:t>
            </a:r>
          </a:p>
          <a:p>
            <a:r>
              <a:rPr lang="en-US" dirty="0"/>
              <a:t>Compute many decision trees and output majority vote</a:t>
            </a:r>
          </a:p>
          <a:p>
            <a:r>
              <a:rPr lang="en-US" dirty="0"/>
              <a:t>Can also rank features</a:t>
            </a:r>
          </a:p>
          <a:p>
            <a:r>
              <a:rPr lang="en-US" dirty="0"/>
              <a:t>Alternative to bagging is to select </a:t>
            </a:r>
            <a:r>
              <a:rPr lang="en-US" dirty="0" err="1"/>
              <a:t>datapoints</a:t>
            </a:r>
            <a:r>
              <a:rPr lang="en-US" dirty="0"/>
              <a:t> with different probabilities that change in the algorithm (called boosting)</a:t>
            </a:r>
          </a:p>
          <a:p>
            <a:endParaRPr lang="en-US" dirty="0"/>
          </a:p>
        </p:txBody>
      </p:sp>
    </p:spTree>
    <p:extLst>
      <p:ext uri="{BB962C8B-B14F-4D97-AF65-F5344CB8AC3E}">
        <p14:creationId xmlns:p14="http://schemas.microsoft.com/office/powerpoint/2010/main" val="1725961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Decision tree and random forest in </a:t>
            </a:r>
            <a:r>
              <a:rPr lang="en-US" dirty="0" err="1"/>
              <a:t>scikit</a:t>
            </a:r>
            <a:r>
              <a:rPr lang="en-US" dirty="0"/>
              <a:t>-learn</a:t>
            </a:r>
          </a:p>
        </p:txBody>
      </p:sp>
      <p:sp>
        <p:nvSpPr>
          <p:cNvPr id="3" name="Content Placeholder 2"/>
          <p:cNvSpPr>
            <a:spLocks noGrp="1"/>
          </p:cNvSpPr>
          <p:nvPr>
            <p:ph idx="1"/>
          </p:nvPr>
        </p:nvSpPr>
        <p:spPr/>
        <p:txBody>
          <a:bodyPr>
            <a:normAutofit lnSpcReduction="10000"/>
          </a:bodyPr>
          <a:lstStyle/>
          <a:p>
            <a:r>
              <a:rPr lang="en-US" dirty="0"/>
              <a:t>Learn a decision tree and random forest on training data</a:t>
            </a:r>
          </a:p>
          <a:p>
            <a:r>
              <a:rPr lang="en-US" dirty="0"/>
              <a:t>Which parameter settings?</a:t>
            </a:r>
          </a:p>
          <a:p>
            <a:pPr lvl="1"/>
            <a:r>
              <a:rPr lang="en-US" dirty="0"/>
              <a:t>Decision tree: </a:t>
            </a:r>
          </a:p>
          <a:p>
            <a:pPr lvl="2"/>
            <a:r>
              <a:rPr lang="en-US" dirty="0"/>
              <a:t>Depth of tree</a:t>
            </a:r>
          </a:p>
          <a:p>
            <a:pPr lvl="1"/>
            <a:r>
              <a:rPr lang="en-US" dirty="0"/>
              <a:t>Random forest:</a:t>
            </a:r>
          </a:p>
          <a:p>
            <a:pPr lvl="2"/>
            <a:r>
              <a:rPr lang="en-US" dirty="0"/>
              <a:t>Number of trees</a:t>
            </a:r>
          </a:p>
          <a:p>
            <a:pPr lvl="2"/>
            <a:r>
              <a:rPr lang="en-US" dirty="0"/>
              <a:t>Percentage of columns</a:t>
            </a:r>
          </a:p>
          <a:p>
            <a:r>
              <a:rPr lang="en-US" dirty="0"/>
              <a:t>Predict on test data</a:t>
            </a:r>
          </a:p>
          <a:p>
            <a:endParaRPr lang="en-US" dirty="0"/>
          </a:p>
        </p:txBody>
      </p:sp>
    </p:spTree>
    <p:extLst>
      <p:ext uri="{BB962C8B-B14F-4D97-AF65-F5344CB8AC3E}">
        <p14:creationId xmlns:p14="http://schemas.microsoft.com/office/powerpoint/2010/main" val="3507600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5869"/>
            <a:ext cx="8229600" cy="1143000"/>
          </a:xfrm>
        </p:spPr>
        <p:txBody>
          <a:bodyPr>
            <a:normAutofit fontScale="90000"/>
          </a:bodyPr>
          <a:lstStyle/>
          <a:p>
            <a:r>
              <a:rPr lang="en-US" dirty="0"/>
              <a:t>Decision tree and random forest in </a:t>
            </a:r>
            <a:r>
              <a:rPr lang="en-US" dirty="0" err="1"/>
              <a:t>scikit</a:t>
            </a:r>
            <a:r>
              <a:rPr lang="en-US" dirty="0"/>
              <a:t>-learn</a:t>
            </a:r>
          </a:p>
        </p:txBody>
      </p:sp>
      <p:pic>
        <p:nvPicPr>
          <p:cNvPr id="7" name="Picture 6" descr="Screen Shot 2017-03-16 at 3.53.5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698" y="1348442"/>
            <a:ext cx="4030198" cy="5355194"/>
          </a:xfrm>
          <a:prstGeom prst="rect">
            <a:avLst/>
          </a:prstGeom>
        </p:spPr>
      </p:pic>
    </p:spTree>
    <p:extLst>
      <p:ext uri="{BB962C8B-B14F-4D97-AF65-F5344CB8AC3E}">
        <p14:creationId xmlns:p14="http://schemas.microsoft.com/office/powerpoint/2010/main" val="2716228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a:t>
            </a:r>
          </a:p>
        </p:txBody>
      </p:sp>
      <p:sp>
        <p:nvSpPr>
          <p:cNvPr id="3" name="Content Placeholder 2"/>
          <p:cNvSpPr>
            <a:spLocks noGrp="1"/>
          </p:cNvSpPr>
          <p:nvPr>
            <p:ph idx="1"/>
          </p:nvPr>
        </p:nvSpPr>
        <p:spPr/>
        <p:txBody>
          <a:bodyPr/>
          <a:lstStyle/>
          <a:p>
            <a:r>
              <a:rPr lang="en-US" dirty="0"/>
              <a:t>Simple Python programs</a:t>
            </a:r>
          </a:p>
        </p:txBody>
      </p:sp>
      <p:pic>
        <p:nvPicPr>
          <p:cNvPr id="4" name="Picture 3" descr="python_ex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365752"/>
            <a:ext cx="3141307" cy="1980164"/>
          </a:xfrm>
          <a:prstGeom prst="rect">
            <a:avLst/>
          </a:prstGeom>
        </p:spPr>
      </p:pic>
      <p:pic>
        <p:nvPicPr>
          <p:cNvPr id="5" name="Picture 4" descr="python_ex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8678" y="2383393"/>
            <a:ext cx="3057525" cy="2514600"/>
          </a:xfrm>
          <a:prstGeom prst="rect">
            <a:avLst/>
          </a:prstGeom>
        </p:spPr>
      </p:pic>
      <p:pic>
        <p:nvPicPr>
          <p:cNvPr id="6" name="Picture 5" descr="python_ex3.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1675" y="2365752"/>
            <a:ext cx="3362325" cy="3419475"/>
          </a:xfrm>
          <a:prstGeom prst="rect">
            <a:avLst/>
          </a:prstGeom>
        </p:spPr>
      </p:pic>
    </p:spTree>
    <p:extLst>
      <p:ext uri="{BB962C8B-B14F-4D97-AF65-F5344CB8AC3E}">
        <p14:creationId xmlns:p14="http://schemas.microsoft.com/office/powerpoint/2010/main" val="29154727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defRPr/>
            </a:pPr>
            <a:r>
              <a:rPr lang="en-US">
                <a:ea typeface="+mj-ea"/>
                <a:cs typeface="+mj-cs"/>
              </a:rPr>
              <a:t>Data projection</a:t>
            </a:r>
          </a:p>
        </p:txBody>
      </p:sp>
      <p:sp>
        <p:nvSpPr>
          <p:cNvPr id="30723" name="Rectangle 3"/>
          <p:cNvSpPr>
            <a:spLocks noGrp="1" noChangeArrowheads="1"/>
          </p:cNvSpPr>
          <p:nvPr>
            <p:ph type="body" idx="1"/>
          </p:nvPr>
        </p:nvSpPr>
        <p:spPr/>
        <p:txBody>
          <a:bodyPr/>
          <a:lstStyle/>
          <a:p>
            <a:pPr eaLnBrk="1" hangingPunct="1">
              <a:defRPr/>
            </a:pPr>
            <a:r>
              <a:rPr lang="en-US">
                <a:ea typeface="+mn-ea"/>
                <a:cs typeface="+mn-cs"/>
              </a:rPr>
              <a:t>What is the mean and variance here?</a:t>
            </a:r>
          </a:p>
        </p:txBody>
      </p:sp>
      <p:graphicFrame>
        <p:nvGraphicFramePr>
          <p:cNvPr id="12291" name="Object 4"/>
          <p:cNvGraphicFramePr>
            <a:graphicFrameLocks noChangeAspect="1"/>
          </p:cNvGraphicFramePr>
          <p:nvPr/>
        </p:nvGraphicFramePr>
        <p:xfrm>
          <a:off x="2057400" y="2611438"/>
          <a:ext cx="5257800" cy="4017962"/>
        </p:xfrm>
        <a:graphic>
          <a:graphicData uri="http://schemas.openxmlformats.org/presentationml/2006/ole">
            <mc:AlternateContent xmlns:mc="http://schemas.openxmlformats.org/markup-compatibility/2006">
              <mc:Choice xmlns:v="urn:schemas-microsoft-com:vml" Requires="v">
                <p:oleObj name="Picture" r:id="rId2" imgW="2692400" imgH="2057400" progId="Word.Picture.8">
                  <p:embed/>
                </p:oleObj>
              </mc:Choice>
              <mc:Fallback>
                <p:oleObj name="Picture" r:id="rId2" imgW="2692400" imgH="2057400" progId="Word.Picture.8">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611438"/>
                        <a:ext cx="5257800" cy="4017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12316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defRPr/>
            </a:pPr>
            <a:r>
              <a:rPr lang="en-US">
                <a:ea typeface="+mj-ea"/>
                <a:cs typeface="+mj-cs"/>
              </a:rPr>
              <a:t>Data projection</a:t>
            </a:r>
          </a:p>
        </p:txBody>
      </p:sp>
      <p:sp>
        <p:nvSpPr>
          <p:cNvPr id="31747" name="Rectangle 3"/>
          <p:cNvSpPr>
            <a:spLocks noGrp="1" noChangeArrowheads="1"/>
          </p:cNvSpPr>
          <p:nvPr>
            <p:ph type="body" idx="1"/>
          </p:nvPr>
        </p:nvSpPr>
        <p:spPr/>
        <p:txBody>
          <a:bodyPr/>
          <a:lstStyle/>
          <a:p>
            <a:pPr eaLnBrk="1" hangingPunct="1">
              <a:defRPr/>
            </a:pPr>
            <a:r>
              <a:rPr lang="en-US">
                <a:ea typeface="+mn-ea"/>
                <a:cs typeface="+mn-cs"/>
              </a:rPr>
              <a:t>Which line maximizes variance?</a:t>
            </a:r>
          </a:p>
        </p:txBody>
      </p:sp>
      <p:graphicFrame>
        <p:nvGraphicFramePr>
          <p:cNvPr id="13315" name="Object 4"/>
          <p:cNvGraphicFramePr>
            <a:graphicFrameLocks noChangeAspect="1"/>
          </p:cNvGraphicFramePr>
          <p:nvPr/>
        </p:nvGraphicFramePr>
        <p:xfrm>
          <a:off x="2074863" y="2741613"/>
          <a:ext cx="5087937" cy="3887787"/>
        </p:xfrm>
        <a:graphic>
          <a:graphicData uri="http://schemas.openxmlformats.org/presentationml/2006/ole">
            <mc:AlternateContent xmlns:mc="http://schemas.openxmlformats.org/markup-compatibility/2006">
              <mc:Choice xmlns:v="urn:schemas-microsoft-com:vml" Requires="v">
                <p:oleObj name="Picture" r:id="rId2" imgW="2692400" imgH="2057400" progId="Word.Picture.8">
                  <p:embed/>
                </p:oleObj>
              </mc:Choice>
              <mc:Fallback>
                <p:oleObj name="Picture" r:id="rId2" imgW="2692400" imgH="2057400" progId="Word.Picture.8">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4863" y="2741613"/>
                        <a:ext cx="5087937" cy="3887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624623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defRPr/>
            </a:pPr>
            <a:r>
              <a:rPr lang="en-US">
                <a:ea typeface="+mj-ea"/>
                <a:cs typeface="+mj-cs"/>
              </a:rPr>
              <a:t>Data projection</a:t>
            </a:r>
          </a:p>
        </p:txBody>
      </p:sp>
      <p:sp>
        <p:nvSpPr>
          <p:cNvPr id="32771" name="Rectangle 3"/>
          <p:cNvSpPr>
            <a:spLocks noGrp="1" noChangeArrowheads="1"/>
          </p:cNvSpPr>
          <p:nvPr>
            <p:ph type="body" idx="1"/>
          </p:nvPr>
        </p:nvSpPr>
        <p:spPr/>
        <p:txBody>
          <a:bodyPr/>
          <a:lstStyle/>
          <a:p>
            <a:pPr eaLnBrk="1" hangingPunct="1">
              <a:defRPr/>
            </a:pPr>
            <a:r>
              <a:rPr lang="en-US">
                <a:ea typeface="+mn-ea"/>
                <a:cs typeface="+mn-cs"/>
              </a:rPr>
              <a:t>Which line maximizes variance?</a:t>
            </a:r>
          </a:p>
        </p:txBody>
      </p:sp>
      <p:graphicFrame>
        <p:nvGraphicFramePr>
          <p:cNvPr id="14339" name="Object 4"/>
          <p:cNvGraphicFramePr>
            <a:graphicFrameLocks noChangeAspect="1"/>
          </p:cNvGraphicFramePr>
          <p:nvPr/>
        </p:nvGraphicFramePr>
        <p:xfrm>
          <a:off x="2057400" y="2743200"/>
          <a:ext cx="5246688" cy="4008438"/>
        </p:xfrm>
        <a:graphic>
          <a:graphicData uri="http://schemas.openxmlformats.org/presentationml/2006/ole">
            <mc:AlternateContent xmlns:mc="http://schemas.openxmlformats.org/markup-compatibility/2006">
              <mc:Choice xmlns:v="urn:schemas-microsoft-com:vml" Requires="v">
                <p:oleObj name="Picture" r:id="rId2" imgW="2692400" imgH="2057400" progId="Word.Picture.8">
                  <p:embed/>
                </p:oleObj>
              </mc:Choice>
              <mc:Fallback>
                <p:oleObj name="Picture" r:id="rId2" imgW="2692400" imgH="2057400" progId="Word.Picture.8">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743200"/>
                        <a:ext cx="5246688" cy="4008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493821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defRPr/>
            </a:pPr>
            <a:r>
              <a:rPr lang="en-US">
                <a:ea typeface="+mj-ea"/>
                <a:cs typeface="+mj-cs"/>
              </a:rPr>
              <a:t>Principal component analysis</a:t>
            </a:r>
          </a:p>
        </p:txBody>
      </p:sp>
      <p:sp>
        <p:nvSpPr>
          <p:cNvPr id="33795" name="Rectangle 3"/>
          <p:cNvSpPr>
            <a:spLocks noGrp="1" noChangeArrowheads="1"/>
          </p:cNvSpPr>
          <p:nvPr>
            <p:ph type="body" idx="1"/>
          </p:nvPr>
        </p:nvSpPr>
        <p:spPr/>
        <p:txBody>
          <a:bodyPr/>
          <a:lstStyle/>
          <a:p>
            <a:pPr eaLnBrk="1" hangingPunct="1">
              <a:defRPr/>
            </a:pPr>
            <a:r>
              <a:rPr lang="en-US">
                <a:ea typeface="+mn-ea"/>
                <a:cs typeface="+mn-cs"/>
              </a:rPr>
              <a:t>Find vector w of length 1 that maximizes variance of projected data</a:t>
            </a:r>
          </a:p>
        </p:txBody>
      </p:sp>
    </p:spTree>
    <p:extLst>
      <p:ext uri="{BB962C8B-B14F-4D97-AF65-F5344CB8AC3E}">
        <p14:creationId xmlns:p14="http://schemas.microsoft.com/office/powerpoint/2010/main" val="25500177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685800" y="76200"/>
            <a:ext cx="7772400" cy="11430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ea typeface="+mj-ea"/>
                <a:cs typeface="+mj-cs"/>
              </a:rPr>
              <a:t>PCA optimization problem</a:t>
            </a:r>
          </a:p>
        </p:txBody>
      </p:sp>
      <p:graphicFrame>
        <p:nvGraphicFramePr>
          <p:cNvPr id="16386" name="Object 4"/>
          <p:cNvGraphicFramePr>
            <a:graphicFrameLocks noChangeAspect="1"/>
          </p:cNvGraphicFramePr>
          <p:nvPr/>
        </p:nvGraphicFramePr>
        <p:xfrm>
          <a:off x="2262188" y="1263650"/>
          <a:ext cx="4738687" cy="5365750"/>
        </p:xfrm>
        <a:graphic>
          <a:graphicData uri="http://schemas.openxmlformats.org/presentationml/2006/ole">
            <mc:AlternateContent xmlns:mc="http://schemas.openxmlformats.org/markup-compatibility/2006">
              <mc:Choice xmlns:v="urn:schemas-microsoft-com:vml" Requires="v">
                <p:oleObj name="Equation" r:id="rId3" imgW="2882900" imgH="3263900" progId="Equation.DSMT4">
                  <p:embed/>
                </p:oleObj>
              </mc:Choice>
              <mc:Fallback>
                <p:oleObj name="Equation" r:id="rId3" imgW="2882900" imgH="32639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2188" y="1263650"/>
                        <a:ext cx="4738687" cy="5365750"/>
                      </a:xfrm>
                      <a:prstGeom prst="rect">
                        <a:avLst/>
                      </a:prstGeom>
                      <a:noFill/>
                      <a:ln>
                        <a:noFill/>
                      </a:ln>
                      <a:effectLst/>
                      <a:extLst>
                        <a:ext uri="{909E8E84-426E-40dd-AFC4-6F175D3DCCD1}">
                          <a14:hiddenFill xmlns:a14="http://schemas.microsoft.com/office/drawing/2010/main" xmlns="">
                            <a:solidFill>
                              <a:srgbClr val="00B8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813379107"/>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510"/>
            <a:ext cx="8229600" cy="1143000"/>
          </a:xfrm>
        </p:spPr>
        <p:txBody>
          <a:bodyPr>
            <a:normAutofit/>
          </a:bodyPr>
          <a:lstStyle/>
          <a:p>
            <a:r>
              <a:rPr lang="en-US" sz="3000" dirty="0"/>
              <a:t>Dimensionality reduction and visualization with PCA</a:t>
            </a:r>
          </a:p>
        </p:txBody>
      </p:sp>
      <p:pic>
        <p:nvPicPr>
          <p:cNvPr id="4" name="Content Placeholder 3" descr="Screen Shot 2017-03-16 at 3.54.15 A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6774" r="-7896"/>
          <a:stretch/>
        </p:blipFill>
        <p:spPr>
          <a:xfrm>
            <a:off x="2891068" y="1164317"/>
            <a:ext cx="3600356" cy="5564885"/>
          </a:xfrm>
        </p:spPr>
      </p:pic>
    </p:spTree>
    <p:extLst>
      <p:ext uri="{BB962C8B-B14F-4D97-AF65-F5344CB8AC3E}">
        <p14:creationId xmlns:p14="http://schemas.microsoft.com/office/powerpoint/2010/main" val="40622679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Dimensionality reduction and visualization with PCA</a:t>
            </a:r>
          </a:p>
        </p:txBody>
      </p:sp>
      <p:pic>
        <p:nvPicPr>
          <p:cNvPr id="4" name="Content Placeholder 3" descr="figure_1.png"/>
          <p:cNvPicPr>
            <a:picLocks noGrp="1" noChangeAspect="1"/>
          </p:cNvPicPr>
          <p:nvPr>
            <p:ph idx="1"/>
          </p:nvPr>
        </p:nvPicPr>
        <p:blipFill rotWithShape="1">
          <a:blip r:embed="rId2">
            <a:extLst>
              <a:ext uri="{28A0092B-C50C-407E-A947-70E740481C1C}">
                <a14:useLocalDpi xmlns:a14="http://schemas.microsoft.com/office/drawing/2010/main" val="0"/>
              </a:ext>
            </a:extLst>
          </a:blip>
          <a:srcRect l="-331" r="-2804"/>
          <a:stretch/>
        </p:blipFill>
        <p:spPr>
          <a:xfrm>
            <a:off x="1411178" y="2182358"/>
            <a:ext cx="6223851" cy="4525963"/>
          </a:xfrm>
        </p:spPr>
      </p:pic>
      <p:sp>
        <p:nvSpPr>
          <p:cNvPr id="5" name="TextBox 4"/>
          <p:cNvSpPr txBox="1"/>
          <p:nvPr/>
        </p:nvSpPr>
        <p:spPr>
          <a:xfrm>
            <a:off x="492480" y="1587704"/>
            <a:ext cx="6530642" cy="369332"/>
          </a:xfrm>
          <a:prstGeom prst="rect">
            <a:avLst/>
          </a:prstGeom>
          <a:noFill/>
        </p:spPr>
        <p:txBody>
          <a:bodyPr wrap="none" rtlCol="0">
            <a:spAutoFit/>
          </a:bodyPr>
          <a:lstStyle/>
          <a:p>
            <a:r>
              <a:rPr lang="en-US" dirty="0"/>
              <a:t>PCA plot of breast cancer data (output of program in previous slide)</a:t>
            </a:r>
          </a:p>
        </p:txBody>
      </p:sp>
    </p:spTree>
    <p:extLst>
      <p:ext uri="{BB962C8B-B14F-4D97-AF65-F5344CB8AC3E}">
        <p14:creationId xmlns:p14="http://schemas.microsoft.com/office/powerpoint/2010/main" val="9947258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B7D29B-780F-45AB-ACDC-208C9D16B8E2}"/>
              </a:ext>
            </a:extLst>
          </p:cNvPr>
          <p:cNvSpPr>
            <a:spLocks noGrp="1"/>
          </p:cNvSpPr>
          <p:nvPr>
            <p:ph type="title"/>
          </p:nvPr>
        </p:nvSpPr>
        <p:spPr/>
        <p:txBody>
          <a:bodyPr/>
          <a:lstStyle/>
          <a:p>
            <a:r>
              <a:rPr lang="en-US" altLang="zh-TW" dirty="0"/>
              <a:t>Unsupervised learning - clustering</a:t>
            </a:r>
            <a:endParaRPr lang="zh-TW" altLang="en-US" dirty="0"/>
          </a:p>
        </p:txBody>
      </p:sp>
      <p:sp>
        <p:nvSpPr>
          <p:cNvPr id="3" name="內容版面配置區 2">
            <a:extLst>
              <a:ext uri="{FF2B5EF4-FFF2-40B4-BE49-F238E27FC236}">
                <a16:creationId xmlns:a16="http://schemas.microsoft.com/office/drawing/2014/main" id="{ABD5793A-CEE8-4495-B0EE-362253D1D272}"/>
              </a:ext>
            </a:extLst>
          </p:cNvPr>
          <p:cNvSpPr>
            <a:spLocks noGrp="1"/>
          </p:cNvSpPr>
          <p:nvPr>
            <p:ph sz="half" idx="1"/>
          </p:nvPr>
        </p:nvSpPr>
        <p:spPr/>
        <p:txBody>
          <a:bodyPr>
            <a:normAutofit fontScale="55000" lnSpcReduction="20000"/>
          </a:bodyPr>
          <a:lstStyle/>
          <a:p>
            <a:r>
              <a:rPr lang="en-US" altLang="zh-TW" dirty="0"/>
              <a:t>vs. classification</a:t>
            </a:r>
          </a:p>
          <a:p>
            <a:pPr lvl="1"/>
            <a:r>
              <a:rPr lang="en-US" altLang="zh-TW" dirty="0"/>
              <a:t>vs. logistic or SVM: labeled/supervised</a:t>
            </a:r>
          </a:p>
          <a:p>
            <a:r>
              <a:rPr lang="en-US" altLang="zh-TW" dirty="0"/>
              <a:t>In clustering, however, the data is </a:t>
            </a:r>
            <a:r>
              <a:rPr lang="en-US" altLang="zh-TW" dirty="0" err="1"/>
              <a:t>unlabelled</a:t>
            </a:r>
            <a:r>
              <a:rPr lang="en-US" altLang="zh-TW" dirty="0"/>
              <a:t> and the process is unsupervised.</a:t>
            </a:r>
          </a:p>
          <a:p>
            <a:r>
              <a:rPr lang="en-US" altLang="zh-TW" dirty="0"/>
              <a:t>Q:</a:t>
            </a:r>
          </a:p>
          <a:p>
            <a:pPr lvl="1"/>
            <a:r>
              <a:rPr lang="en-US" altLang="zh-TW" dirty="0"/>
              <a:t>any relation or track between clusters?</a:t>
            </a:r>
          </a:p>
          <a:p>
            <a:pPr lvl="1"/>
            <a:endParaRPr lang="en-US" altLang="zh-TW" dirty="0"/>
          </a:p>
          <a:p>
            <a:pPr lvl="1"/>
            <a:endParaRPr lang="zh-TW" altLang="en-US" dirty="0"/>
          </a:p>
        </p:txBody>
      </p:sp>
      <p:sp>
        <p:nvSpPr>
          <p:cNvPr id="4" name="內容版面配置區 3">
            <a:extLst>
              <a:ext uri="{FF2B5EF4-FFF2-40B4-BE49-F238E27FC236}">
                <a16:creationId xmlns:a16="http://schemas.microsoft.com/office/drawing/2014/main" id="{966FFEB9-D5FF-49D1-B992-EEABBFED9CFC}"/>
              </a:ext>
            </a:extLst>
          </p:cNvPr>
          <p:cNvSpPr>
            <a:spLocks noGrp="1"/>
          </p:cNvSpPr>
          <p:nvPr>
            <p:ph sz="half" idx="2"/>
          </p:nvPr>
        </p:nvSpPr>
        <p:spPr/>
        <p:txBody>
          <a:bodyPr>
            <a:normAutofit fontScale="55000" lnSpcReduction="20000"/>
          </a:bodyPr>
          <a:lstStyle/>
          <a:p>
            <a:r>
              <a:rPr lang="en-US" altLang="zh-TW" dirty="0"/>
              <a:t>In the Retail industry, </a:t>
            </a:r>
          </a:p>
          <a:p>
            <a:pPr lvl="1"/>
            <a:r>
              <a:rPr lang="en-US" altLang="zh-TW" dirty="0"/>
              <a:t>clustering is used to find associations among customers based on their demographic characteristics and use that information to identify buying patterns of various customer groups. Also, it can be used in recommendation systems to find a group of similar items or similar users, and use it for collaborative filtering, to recommend things like books or movies to customers.</a:t>
            </a:r>
          </a:p>
          <a:p>
            <a:r>
              <a:rPr lang="en-US" altLang="zh-TW" dirty="0"/>
              <a:t>In Banking, </a:t>
            </a:r>
          </a:p>
          <a:p>
            <a:pPr lvl="1"/>
            <a:r>
              <a:rPr lang="en-US" altLang="zh-TW" dirty="0"/>
              <a:t>analysts find clusters of normal transactions to find the patterns of fraudulent credit card usage. Also, they use clustering to identify clusters of customers, for instance, to find loyal customers, versus churn customers.</a:t>
            </a:r>
          </a:p>
          <a:p>
            <a:r>
              <a:rPr lang="en-US" altLang="zh-TW" dirty="0"/>
              <a:t>In the Insurance industry, </a:t>
            </a:r>
          </a:p>
          <a:p>
            <a:pPr lvl="1"/>
            <a:r>
              <a:rPr lang="en-US" altLang="zh-TW" dirty="0"/>
              <a:t>clustering is used for fraud detection in claims analysis, or to evaluate the insurance risk of certain customers based on their segments.</a:t>
            </a:r>
          </a:p>
          <a:p>
            <a:r>
              <a:rPr lang="en-US" altLang="zh-TW" dirty="0"/>
              <a:t>In Publication Media, </a:t>
            </a:r>
          </a:p>
          <a:p>
            <a:pPr lvl="1"/>
            <a:r>
              <a:rPr lang="en-US" altLang="zh-TW" dirty="0"/>
              <a:t>clustering is used to auto-categorize news based on its content, or to tag news, then cluster it, so as to recommend similar news articles to readers</a:t>
            </a:r>
            <a:endParaRPr lang="zh-TW" altLang="en-US" dirty="0"/>
          </a:p>
        </p:txBody>
      </p:sp>
    </p:spTree>
    <p:extLst>
      <p:ext uri="{BB962C8B-B14F-4D97-AF65-F5344CB8AC3E}">
        <p14:creationId xmlns:p14="http://schemas.microsoft.com/office/powerpoint/2010/main" val="20476376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70128B-FF7F-4E56-AAB5-B7F06066856C}"/>
              </a:ext>
            </a:extLst>
          </p:cNvPr>
          <p:cNvSpPr>
            <a:spLocks noGrp="1"/>
          </p:cNvSpPr>
          <p:nvPr>
            <p:ph type="title"/>
          </p:nvPr>
        </p:nvSpPr>
        <p:spPr/>
        <p:txBody>
          <a:bodyPr>
            <a:normAutofit fontScale="90000"/>
          </a:bodyPr>
          <a:lstStyle/>
          <a:p>
            <a:r>
              <a:rPr lang="en-US" altLang="zh-TW" dirty="0"/>
              <a:t>Unsupervised learning – clustering</a:t>
            </a:r>
            <a:br>
              <a:rPr lang="en-US" altLang="zh-TW" dirty="0"/>
            </a:br>
            <a:r>
              <a:rPr lang="en-US" altLang="zh-TW" dirty="0"/>
              <a:t>Why</a:t>
            </a:r>
            <a:endParaRPr lang="zh-TW" altLang="en-US" dirty="0"/>
          </a:p>
        </p:txBody>
      </p:sp>
      <p:sp>
        <p:nvSpPr>
          <p:cNvPr id="3" name="內容版面配置區 2">
            <a:extLst>
              <a:ext uri="{FF2B5EF4-FFF2-40B4-BE49-F238E27FC236}">
                <a16:creationId xmlns:a16="http://schemas.microsoft.com/office/drawing/2014/main" id="{728193D8-CD13-4723-8BDD-B5AB8D62BCCE}"/>
              </a:ext>
            </a:extLst>
          </p:cNvPr>
          <p:cNvSpPr>
            <a:spLocks noGrp="1"/>
          </p:cNvSpPr>
          <p:nvPr>
            <p:ph idx="1"/>
          </p:nvPr>
        </p:nvSpPr>
        <p:spPr/>
        <p:txBody>
          <a:bodyPr>
            <a:normAutofit fontScale="92500" lnSpcReduction="10000"/>
          </a:bodyPr>
          <a:lstStyle/>
          <a:p>
            <a:r>
              <a:rPr lang="en-US" altLang="zh-TW" dirty="0"/>
              <a:t>clustering can be used for one of the following purposes: </a:t>
            </a:r>
          </a:p>
          <a:p>
            <a:pPr lvl="1"/>
            <a:r>
              <a:rPr lang="en-US" altLang="zh-TW" dirty="0"/>
              <a:t>exploratory data analysis, </a:t>
            </a:r>
          </a:p>
          <a:p>
            <a:pPr lvl="1"/>
            <a:r>
              <a:rPr lang="en-US" altLang="zh-TW" dirty="0"/>
              <a:t>summary generation</a:t>
            </a:r>
          </a:p>
          <a:p>
            <a:pPr lvl="2"/>
            <a:r>
              <a:rPr lang="en-US" altLang="zh-TW" dirty="0"/>
              <a:t>or reducing the scale, </a:t>
            </a:r>
          </a:p>
          <a:p>
            <a:pPr lvl="1"/>
            <a:r>
              <a:rPr lang="en-US" altLang="zh-TW" dirty="0"/>
              <a:t>outlier detection, </a:t>
            </a:r>
          </a:p>
          <a:p>
            <a:pPr lvl="2"/>
            <a:r>
              <a:rPr lang="en-US" altLang="zh-TW" dirty="0"/>
              <a:t>especially to be used for fraud detection, or noise removal, </a:t>
            </a:r>
          </a:p>
          <a:p>
            <a:pPr lvl="1"/>
            <a:r>
              <a:rPr lang="en-US" altLang="zh-TW" dirty="0"/>
              <a:t>finding duplicates in datasets, </a:t>
            </a:r>
          </a:p>
          <a:p>
            <a:pPr lvl="1"/>
            <a:r>
              <a:rPr lang="en-US" altLang="zh-TW" dirty="0"/>
              <a:t>pre-processing step</a:t>
            </a:r>
          </a:p>
          <a:p>
            <a:pPr lvl="2"/>
            <a:r>
              <a:rPr lang="en-US" altLang="zh-TW" dirty="0"/>
              <a:t>for either prediction, other data mining tasks, or, as part of a complex system.</a:t>
            </a:r>
            <a:endParaRPr lang="zh-TW" altLang="en-US" dirty="0"/>
          </a:p>
        </p:txBody>
      </p:sp>
    </p:spTree>
    <p:extLst>
      <p:ext uri="{BB962C8B-B14F-4D97-AF65-F5344CB8AC3E}">
        <p14:creationId xmlns:p14="http://schemas.microsoft.com/office/powerpoint/2010/main" val="13369145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03DC01-18C8-40B0-B12A-5BF6462E0DB8}"/>
              </a:ext>
            </a:extLst>
          </p:cNvPr>
          <p:cNvSpPr>
            <a:spLocks noGrp="1"/>
          </p:cNvSpPr>
          <p:nvPr>
            <p:ph type="title"/>
          </p:nvPr>
        </p:nvSpPr>
        <p:spPr/>
        <p:txBody>
          <a:bodyPr>
            <a:normAutofit fontScale="90000"/>
          </a:bodyPr>
          <a:lstStyle/>
          <a:p>
            <a:r>
              <a:rPr lang="en-US" altLang="zh-TW" dirty="0"/>
              <a:t>Unsupervised learning – clustering</a:t>
            </a:r>
            <a:br>
              <a:rPr lang="en-US" altLang="zh-TW" dirty="0"/>
            </a:br>
            <a:r>
              <a:rPr lang="en-US" altLang="zh-TW" dirty="0"/>
              <a:t>- algorithms</a:t>
            </a:r>
            <a:endParaRPr lang="zh-TW" altLang="en-US" dirty="0"/>
          </a:p>
        </p:txBody>
      </p:sp>
      <p:sp>
        <p:nvSpPr>
          <p:cNvPr id="3" name="內容版面配置區 2">
            <a:extLst>
              <a:ext uri="{FF2B5EF4-FFF2-40B4-BE49-F238E27FC236}">
                <a16:creationId xmlns:a16="http://schemas.microsoft.com/office/drawing/2014/main" id="{FB47599A-FC61-4BD1-A12C-BEA8D56A8AD5}"/>
              </a:ext>
            </a:extLst>
          </p:cNvPr>
          <p:cNvSpPr>
            <a:spLocks noGrp="1"/>
          </p:cNvSpPr>
          <p:nvPr>
            <p:ph idx="1"/>
          </p:nvPr>
        </p:nvSpPr>
        <p:spPr/>
        <p:txBody>
          <a:bodyPr>
            <a:normAutofit fontScale="70000" lnSpcReduction="20000"/>
          </a:bodyPr>
          <a:lstStyle/>
          <a:p>
            <a:r>
              <a:rPr lang="en-US" altLang="zh-TW" dirty="0"/>
              <a:t>Partitioned-based clustering </a:t>
            </a:r>
          </a:p>
          <a:p>
            <a:pPr lvl="1"/>
            <a:r>
              <a:rPr lang="en-US" altLang="zh-TW" dirty="0"/>
              <a:t>is a group of clustering algorithms that produces sphere-like clusters, such as k-Means, k-Median, or Fuzzy c-Means. These algorithms are relatively efficient and are used for Medium and Large sized databases.</a:t>
            </a:r>
          </a:p>
          <a:p>
            <a:r>
              <a:rPr lang="en-US" altLang="zh-TW" dirty="0"/>
              <a:t>Hierarchical clustering algorithms </a:t>
            </a:r>
          </a:p>
          <a:p>
            <a:pPr lvl="1"/>
            <a:r>
              <a:rPr lang="en-US" altLang="zh-TW" dirty="0"/>
              <a:t>produce trees of clusters, such as Agglomerative and</a:t>
            </a:r>
          </a:p>
          <a:p>
            <a:r>
              <a:rPr lang="en-US" altLang="zh-TW" dirty="0"/>
              <a:t>Divisive algorithms. </a:t>
            </a:r>
          </a:p>
          <a:p>
            <a:pPr lvl="1"/>
            <a:r>
              <a:rPr lang="en-US" altLang="zh-TW" dirty="0"/>
              <a:t>This group of algorithms are very intuitive and are generally good for use with small size datasets.</a:t>
            </a:r>
          </a:p>
          <a:p>
            <a:r>
              <a:rPr lang="en-US" altLang="zh-TW" dirty="0"/>
              <a:t>Density based clustering algorithms </a:t>
            </a:r>
          </a:p>
          <a:p>
            <a:pPr lvl="1"/>
            <a:r>
              <a:rPr lang="en-US" altLang="zh-TW" dirty="0"/>
              <a:t>produce arbitrary shaped clusters.</a:t>
            </a:r>
          </a:p>
          <a:p>
            <a:pPr lvl="1"/>
            <a:r>
              <a:rPr lang="en-US" altLang="zh-TW" dirty="0"/>
              <a:t>They are especially good when dealing with spatial clusters or when there is noise in your dataset, for example, the DBSCAN algorithm.</a:t>
            </a:r>
            <a:endParaRPr lang="zh-TW" altLang="en-US" dirty="0"/>
          </a:p>
        </p:txBody>
      </p:sp>
    </p:spTree>
    <p:extLst>
      <p:ext uri="{BB962C8B-B14F-4D97-AF65-F5344CB8AC3E}">
        <p14:creationId xmlns:p14="http://schemas.microsoft.com/office/powerpoint/2010/main" val="3230580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a:t>
            </a:r>
          </a:p>
        </p:txBody>
      </p:sp>
      <p:sp>
        <p:nvSpPr>
          <p:cNvPr id="3" name="Content Placeholder 2"/>
          <p:cNvSpPr>
            <a:spLocks noGrp="1"/>
          </p:cNvSpPr>
          <p:nvPr>
            <p:ph idx="1"/>
          </p:nvPr>
        </p:nvSpPr>
        <p:spPr/>
        <p:txBody>
          <a:bodyPr>
            <a:normAutofit fontScale="85000" lnSpcReduction="20000"/>
          </a:bodyPr>
          <a:lstStyle/>
          <a:p>
            <a:r>
              <a:rPr lang="en-US" dirty="0"/>
              <a:t>Data science</a:t>
            </a:r>
          </a:p>
          <a:p>
            <a:pPr lvl="1"/>
            <a:r>
              <a:rPr lang="en-US" dirty="0"/>
              <a:t>Simple definition: reasoning and making decisions from data</a:t>
            </a:r>
          </a:p>
          <a:p>
            <a:pPr lvl="1"/>
            <a:r>
              <a:rPr lang="en-US" dirty="0"/>
              <a:t>Contains machine learning, statistics, algorithms, programming, big data</a:t>
            </a:r>
          </a:p>
          <a:p>
            <a:r>
              <a:rPr lang="en-US" dirty="0"/>
              <a:t>Basic machine learning problems</a:t>
            </a:r>
          </a:p>
          <a:p>
            <a:pPr lvl="1"/>
            <a:r>
              <a:rPr lang="en-US" dirty="0"/>
              <a:t>Classification</a:t>
            </a:r>
          </a:p>
          <a:p>
            <a:pPr lvl="2"/>
            <a:r>
              <a:rPr lang="en-US" dirty="0"/>
              <a:t>Linear methods</a:t>
            </a:r>
          </a:p>
          <a:p>
            <a:pPr lvl="2"/>
            <a:r>
              <a:rPr lang="en-US" dirty="0"/>
              <a:t>Non-linear</a:t>
            </a:r>
          </a:p>
          <a:p>
            <a:pPr lvl="1"/>
            <a:r>
              <a:rPr lang="en-US" dirty="0"/>
              <a:t>Feature selection</a:t>
            </a:r>
          </a:p>
          <a:p>
            <a:pPr lvl="1"/>
            <a:r>
              <a:rPr lang="en-US" dirty="0"/>
              <a:t>Clustering (unsupervised learning)</a:t>
            </a:r>
          </a:p>
          <a:p>
            <a:pPr lvl="1"/>
            <a:r>
              <a:rPr lang="en-US" dirty="0"/>
              <a:t>Visualization with PCA</a:t>
            </a:r>
          </a:p>
          <a:p>
            <a:pPr lvl="1"/>
            <a:endParaRPr lang="en-US" dirty="0"/>
          </a:p>
          <a:p>
            <a:endParaRPr lang="en-US" dirty="0"/>
          </a:p>
        </p:txBody>
      </p:sp>
    </p:spTree>
    <p:extLst>
      <p:ext uri="{BB962C8B-B14F-4D97-AF65-F5344CB8AC3E}">
        <p14:creationId xmlns:p14="http://schemas.microsoft.com/office/powerpoint/2010/main" val="34253019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 - clustering</a:t>
            </a:r>
          </a:p>
        </p:txBody>
      </p:sp>
      <p:sp>
        <p:nvSpPr>
          <p:cNvPr id="3" name="Content Placeholder 2"/>
          <p:cNvSpPr>
            <a:spLocks noGrp="1"/>
          </p:cNvSpPr>
          <p:nvPr>
            <p:ph idx="1"/>
          </p:nvPr>
        </p:nvSpPr>
        <p:spPr/>
        <p:txBody>
          <a:bodyPr/>
          <a:lstStyle/>
          <a:p>
            <a:r>
              <a:rPr lang="en-US" dirty="0"/>
              <a:t>K-means: popular fast program for clustering data</a:t>
            </a:r>
          </a:p>
          <a:p>
            <a:r>
              <a:rPr lang="en-US" dirty="0"/>
              <a:t>Objective: find k clusters that minimize Euclidean distance of points in each cluster to their centers (means) </a:t>
            </a:r>
          </a:p>
          <a:p>
            <a:endParaRPr 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2764545974"/>
              </p:ext>
            </p:extLst>
          </p:nvPr>
        </p:nvGraphicFramePr>
        <p:xfrm>
          <a:off x="2819400" y="4307266"/>
          <a:ext cx="2971800" cy="1296987"/>
        </p:xfrm>
        <a:graphic>
          <a:graphicData uri="http://schemas.openxmlformats.org/presentationml/2006/ole">
            <mc:AlternateContent xmlns:mc="http://schemas.openxmlformats.org/markup-compatibility/2006">
              <mc:Choice xmlns:v="urn:schemas-microsoft-com:vml" Requires="v">
                <p:oleObj name="Equation" r:id="rId2" imgW="1104900" imgH="482600" progId="Equation.DSMT4">
                  <p:embed/>
                </p:oleObj>
              </mc:Choice>
              <mc:Fallback>
                <p:oleObj name="Equation" r:id="rId2" imgW="1104900" imgH="48260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4307266"/>
                        <a:ext cx="2971800" cy="1296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4737248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a:xfrm>
            <a:off x="685800" y="304800"/>
            <a:ext cx="7772400" cy="1143000"/>
          </a:xfrm>
        </p:spPr>
        <p:txBody>
          <a:bodyPr/>
          <a:lstStyle/>
          <a:p>
            <a:pPr eaLnBrk="1" hangingPunct="1"/>
            <a:r>
              <a:rPr lang="en-US" sz="3600">
                <a:latin typeface="Arial" charset="0"/>
                <a:ea typeface="ＭＳ Ｐゴシック" charset="0"/>
                <a:cs typeface="ＭＳ Ｐゴシック" charset="0"/>
              </a:rPr>
              <a:t>K-means algorithm for two clusters</a:t>
            </a:r>
            <a:endParaRPr lang="en-US">
              <a:latin typeface="Arial" charset="0"/>
              <a:ea typeface="ＭＳ Ｐゴシック" charset="0"/>
              <a:cs typeface="ＭＳ Ｐゴシック" charset="0"/>
            </a:endParaRPr>
          </a:p>
        </p:txBody>
      </p:sp>
      <p:sp>
        <p:nvSpPr>
          <p:cNvPr id="16386" name="Rectangle 3"/>
          <p:cNvSpPr>
            <a:spLocks noGrp="1" noChangeArrowheads="1"/>
          </p:cNvSpPr>
          <p:nvPr>
            <p:ph type="body" idx="1"/>
          </p:nvPr>
        </p:nvSpPr>
        <p:spPr>
          <a:xfrm>
            <a:off x="685800" y="1524000"/>
            <a:ext cx="7772400" cy="4953000"/>
          </a:xfrm>
        </p:spPr>
        <p:txBody>
          <a:bodyPr/>
          <a:lstStyle/>
          <a:p>
            <a:pPr marL="609600" indent="-609600" eaLnBrk="1" hangingPunct="1">
              <a:lnSpc>
                <a:spcPct val="90000"/>
              </a:lnSpc>
              <a:buFontTx/>
              <a:buNone/>
            </a:pPr>
            <a:r>
              <a:rPr lang="en-US" sz="2000" dirty="0">
                <a:latin typeface="Arial" charset="0"/>
                <a:ea typeface="ＭＳ Ｐゴシック" charset="0"/>
                <a:cs typeface="ＭＳ Ｐゴシック" charset="0"/>
              </a:rPr>
              <a:t>Input: </a:t>
            </a:r>
          </a:p>
          <a:p>
            <a:pPr marL="609600" indent="-609600" eaLnBrk="1" hangingPunct="1">
              <a:lnSpc>
                <a:spcPct val="90000"/>
              </a:lnSpc>
              <a:buFontTx/>
              <a:buNone/>
            </a:pPr>
            <a:r>
              <a:rPr lang="en-US" sz="2000" dirty="0">
                <a:latin typeface="Arial" charset="0"/>
                <a:ea typeface="ＭＳ Ｐゴシック" charset="0"/>
                <a:cs typeface="ＭＳ Ｐゴシック" charset="0"/>
              </a:rPr>
              <a:t>Algorithm:</a:t>
            </a:r>
          </a:p>
          <a:p>
            <a:pPr marL="990600" lvl="1" indent="-533400" eaLnBrk="1" hangingPunct="1">
              <a:lnSpc>
                <a:spcPct val="90000"/>
              </a:lnSpc>
              <a:buFontTx/>
              <a:buAutoNum type="arabicPeriod"/>
            </a:pPr>
            <a:r>
              <a:rPr lang="en-US" sz="1800" dirty="0">
                <a:latin typeface="Arial" charset="0"/>
                <a:ea typeface="ＭＳ Ｐゴシック" charset="0"/>
              </a:rPr>
              <a:t>Initialize: assign </a:t>
            </a:r>
            <a:r>
              <a:rPr lang="en-US" sz="1800" i="1" dirty="0">
                <a:latin typeface="Arial" charset="0"/>
                <a:ea typeface="ＭＳ Ｐゴシック" charset="0"/>
              </a:rPr>
              <a:t>x</a:t>
            </a:r>
            <a:r>
              <a:rPr lang="en-US" sz="1800" i="1" baseline="-25000" dirty="0">
                <a:latin typeface="Arial" charset="0"/>
                <a:ea typeface="ＭＳ Ｐゴシック" charset="0"/>
              </a:rPr>
              <a:t>i</a:t>
            </a:r>
            <a:r>
              <a:rPr lang="en-US" sz="1800" dirty="0">
                <a:latin typeface="Arial" charset="0"/>
                <a:ea typeface="ＭＳ Ｐゴシック" charset="0"/>
              </a:rPr>
              <a:t> to </a:t>
            </a:r>
            <a:r>
              <a:rPr lang="en-US" sz="1800" i="1" dirty="0">
                <a:latin typeface="Arial" charset="0"/>
                <a:ea typeface="ＭＳ Ｐゴシック" charset="0"/>
              </a:rPr>
              <a:t>C</a:t>
            </a:r>
            <a:r>
              <a:rPr lang="en-US" sz="1800" i="1" baseline="-25000" dirty="0">
                <a:latin typeface="Arial" charset="0"/>
                <a:ea typeface="ＭＳ Ｐゴシック" charset="0"/>
              </a:rPr>
              <a:t>1</a:t>
            </a:r>
            <a:r>
              <a:rPr lang="en-US" sz="1800" dirty="0">
                <a:latin typeface="Arial" charset="0"/>
                <a:ea typeface="ＭＳ Ｐゴシック" charset="0"/>
              </a:rPr>
              <a:t> or </a:t>
            </a:r>
            <a:r>
              <a:rPr lang="en-US" sz="1800" i="1" dirty="0">
                <a:latin typeface="Arial" charset="0"/>
                <a:ea typeface="ＭＳ Ｐゴシック" charset="0"/>
              </a:rPr>
              <a:t>C</a:t>
            </a:r>
            <a:r>
              <a:rPr lang="en-US" sz="1800" i="1" baseline="-25000" dirty="0">
                <a:latin typeface="Arial" charset="0"/>
                <a:ea typeface="ＭＳ Ｐゴシック" charset="0"/>
              </a:rPr>
              <a:t>2</a:t>
            </a:r>
            <a:r>
              <a:rPr lang="en-US" sz="1800" dirty="0">
                <a:latin typeface="Arial" charset="0"/>
                <a:ea typeface="ＭＳ Ｐゴシック" charset="0"/>
              </a:rPr>
              <a:t> with equal probability and compute means:</a:t>
            </a:r>
          </a:p>
          <a:p>
            <a:pPr marL="990600" lvl="1" indent="-533400" eaLnBrk="1" hangingPunct="1">
              <a:lnSpc>
                <a:spcPct val="90000"/>
              </a:lnSpc>
              <a:buFontTx/>
              <a:buAutoNum type="arabicPeriod"/>
            </a:pPr>
            <a:endParaRPr lang="en-US" sz="2000" dirty="0">
              <a:latin typeface="Arial" charset="0"/>
              <a:ea typeface="ＭＳ Ｐゴシック" charset="0"/>
            </a:endParaRPr>
          </a:p>
          <a:p>
            <a:pPr marL="990600" lvl="1" indent="-533400" eaLnBrk="1" hangingPunct="1">
              <a:lnSpc>
                <a:spcPct val="90000"/>
              </a:lnSpc>
              <a:buFontTx/>
              <a:buAutoNum type="arabicPeriod"/>
            </a:pPr>
            <a:endParaRPr lang="en-US" sz="1800" dirty="0">
              <a:latin typeface="Arial" charset="0"/>
              <a:ea typeface="ＭＳ Ｐゴシック" charset="0"/>
            </a:endParaRPr>
          </a:p>
          <a:p>
            <a:pPr marL="990600" lvl="1" indent="-533400" eaLnBrk="1" hangingPunct="1">
              <a:lnSpc>
                <a:spcPct val="90000"/>
              </a:lnSpc>
              <a:buFontTx/>
              <a:buAutoNum type="arabicPeriod"/>
            </a:pPr>
            <a:r>
              <a:rPr lang="en-US" sz="1800" dirty="0" err="1">
                <a:latin typeface="Arial" charset="0"/>
                <a:ea typeface="ＭＳ Ｐゴシック" charset="0"/>
              </a:rPr>
              <a:t>Recompute</a:t>
            </a:r>
            <a:r>
              <a:rPr lang="en-US" sz="1800" dirty="0">
                <a:latin typeface="Arial" charset="0"/>
                <a:ea typeface="ＭＳ Ｐゴシック" charset="0"/>
              </a:rPr>
              <a:t> clusters: assign </a:t>
            </a:r>
            <a:r>
              <a:rPr lang="en-US" sz="1800" i="1" dirty="0">
                <a:latin typeface="Arial" charset="0"/>
                <a:ea typeface="ＭＳ Ｐゴシック" charset="0"/>
              </a:rPr>
              <a:t>x</a:t>
            </a:r>
            <a:r>
              <a:rPr lang="en-US" sz="1800" i="1" baseline="-25000" dirty="0">
                <a:latin typeface="Arial" charset="0"/>
                <a:ea typeface="ＭＳ Ｐゴシック" charset="0"/>
              </a:rPr>
              <a:t>i</a:t>
            </a:r>
            <a:r>
              <a:rPr lang="en-US" sz="1800" dirty="0">
                <a:latin typeface="Arial" charset="0"/>
                <a:ea typeface="ＭＳ Ｐゴシック" charset="0"/>
              </a:rPr>
              <a:t> to </a:t>
            </a:r>
            <a:r>
              <a:rPr lang="en-US" sz="1800" i="1" dirty="0">
                <a:latin typeface="Arial" charset="0"/>
                <a:ea typeface="ＭＳ Ｐゴシック" charset="0"/>
              </a:rPr>
              <a:t>C</a:t>
            </a:r>
            <a:r>
              <a:rPr lang="en-US" sz="1800" i="1" baseline="-25000" dirty="0">
                <a:latin typeface="Arial" charset="0"/>
                <a:ea typeface="ＭＳ Ｐゴシック" charset="0"/>
              </a:rPr>
              <a:t>1</a:t>
            </a:r>
            <a:r>
              <a:rPr lang="en-US" sz="1800" dirty="0">
                <a:latin typeface="Arial" charset="0"/>
                <a:ea typeface="ＭＳ Ｐゴシック" charset="0"/>
              </a:rPr>
              <a:t> if </a:t>
            </a:r>
            <a:r>
              <a:rPr lang="en-US" sz="1800" i="1" dirty="0">
                <a:latin typeface="Arial" charset="0"/>
                <a:ea typeface="ＭＳ Ｐゴシック" charset="0"/>
              </a:rPr>
              <a:t>||x</a:t>
            </a:r>
            <a:r>
              <a:rPr lang="en-US" sz="1800" i="1" baseline="-25000" dirty="0">
                <a:latin typeface="Arial" charset="0"/>
                <a:ea typeface="ＭＳ Ｐゴシック" charset="0"/>
              </a:rPr>
              <a:t>i</a:t>
            </a:r>
            <a:r>
              <a:rPr lang="en-US" sz="1800" i="1" dirty="0">
                <a:latin typeface="Arial" charset="0"/>
                <a:ea typeface="ＭＳ Ｐゴシック" charset="0"/>
              </a:rPr>
              <a:t>-m</a:t>
            </a:r>
            <a:r>
              <a:rPr lang="en-US" sz="1800" i="1" baseline="-25000" dirty="0">
                <a:latin typeface="Arial" charset="0"/>
                <a:ea typeface="ＭＳ Ｐゴシック" charset="0"/>
              </a:rPr>
              <a:t>1</a:t>
            </a:r>
            <a:r>
              <a:rPr lang="en-US" sz="1800" i="1" dirty="0">
                <a:latin typeface="Arial" charset="0"/>
                <a:ea typeface="ＭＳ Ｐゴシック" charset="0"/>
              </a:rPr>
              <a:t>||&lt;||x</a:t>
            </a:r>
            <a:r>
              <a:rPr lang="en-US" sz="1800" i="1" baseline="-25000" dirty="0">
                <a:latin typeface="Arial" charset="0"/>
                <a:ea typeface="ＭＳ Ｐゴシック" charset="0"/>
              </a:rPr>
              <a:t>i</a:t>
            </a:r>
            <a:r>
              <a:rPr lang="en-US" sz="1800" i="1" dirty="0">
                <a:latin typeface="Arial" charset="0"/>
                <a:ea typeface="ＭＳ Ｐゴシック" charset="0"/>
              </a:rPr>
              <a:t>-m</a:t>
            </a:r>
            <a:r>
              <a:rPr lang="en-US" sz="1800" i="1" baseline="-25000" dirty="0">
                <a:latin typeface="Arial" charset="0"/>
                <a:ea typeface="ＭＳ Ｐゴシック" charset="0"/>
              </a:rPr>
              <a:t>2</a:t>
            </a:r>
            <a:r>
              <a:rPr lang="en-US" sz="1800" i="1" dirty="0">
                <a:latin typeface="Arial" charset="0"/>
                <a:ea typeface="ＭＳ Ｐゴシック" charset="0"/>
              </a:rPr>
              <a:t>||</a:t>
            </a:r>
            <a:r>
              <a:rPr lang="en-US" sz="1800" dirty="0">
                <a:latin typeface="Arial" charset="0"/>
                <a:ea typeface="ＭＳ Ｐゴシック" charset="0"/>
              </a:rPr>
              <a:t>, otherwise assign to </a:t>
            </a:r>
            <a:r>
              <a:rPr lang="en-US" sz="1800" i="1" dirty="0">
                <a:latin typeface="Arial" charset="0"/>
                <a:ea typeface="ＭＳ Ｐゴシック" charset="0"/>
              </a:rPr>
              <a:t>C</a:t>
            </a:r>
            <a:r>
              <a:rPr lang="en-US" sz="1800" i="1" baseline="-25000" dirty="0">
                <a:latin typeface="Arial" charset="0"/>
                <a:ea typeface="ＭＳ Ｐゴシック" charset="0"/>
              </a:rPr>
              <a:t>2</a:t>
            </a:r>
          </a:p>
          <a:p>
            <a:pPr marL="990600" lvl="1" indent="-533400" eaLnBrk="1" hangingPunct="1">
              <a:lnSpc>
                <a:spcPct val="90000"/>
              </a:lnSpc>
              <a:buFontTx/>
              <a:buAutoNum type="arabicPeriod"/>
            </a:pPr>
            <a:r>
              <a:rPr lang="en-US" sz="1800" dirty="0" err="1">
                <a:latin typeface="Arial" charset="0"/>
                <a:ea typeface="ＭＳ Ｐゴシック" charset="0"/>
              </a:rPr>
              <a:t>Recompute</a:t>
            </a:r>
            <a:r>
              <a:rPr lang="en-US" sz="1800" dirty="0">
                <a:latin typeface="Arial" charset="0"/>
                <a:ea typeface="ＭＳ Ｐゴシック" charset="0"/>
              </a:rPr>
              <a:t> means </a:t>
            </a:r>
            <a:r>
              <a:rPr lang="en-US" sz="1800" i="1" dirty="0">
                <a:latin typeface="Arial" charset="0"/>
                <a:ea typeface="ＭＳ Ｐゴシック" charset="0"/>
              </a:rPr>
              <a:t>m</a:t>
            </a:r>
            <a:r>
              <a:rPr lang="en-US" sz="1800" i="1" baseline="-25000" dirty="0">
                <a:latin typeface="Arial" charset="0"/>
                <a:ea typeface="ＭＳ Ｐゴシック" charset="0"/>
              </a:rPr>
              <a:t>1</a:t>
            </a:r>
            <a:r>
              <a:rPr lang="en-US" sz="1800" dirty="0">
                <a:latin typeface="Arial" charset="0"/>
                <a:ea typeface="ＭＳ Ｐゴシック" charset="0"/>
              </a:rPr>
              <a:t> and </a:t>
            </a:r>
            <a:r>
              <a:rPr lang="en-US" sz="1800" i="1" dirty="0">
                <a:latin typeface="Arial" charset="0"/>
                <a:ea typeface="ＭＳ Ｐゴシック" charset="0"/>
              </a:rPr>
              <a:t>m</a:t>
            </a:r>
            <a:r>
              <a:rPr lang="en-US" sz="1800" i="1" baseline="-25000" dirty="0">
                <a:latin typeface="Arial" charset="0"/>
                <a:ea typeface="ＭＳ Ｐゴシック" charset="0"/>
              </a:rPr>
              <a:t>2</a:t>
            </a:r>
          </a:p>
          <a:p>
            <a:pPr marL="990600" lvl="1" indent="-533400" eaLnBrk="1" hangingPunct="1">
              <a:lnSpc>
                <a:spcPct val="90000"/>
              </a:lnSpc>
              <a:buFontTx/>
              <a:buAutoNum type="arabicPeriod"/>
            </a:pPr>
            <a:r>
              <a:rPr lang="en-US" sz="1800" dirty="0">
                <a:latin typeface="Arial" charset="0"/>
                <a:ea typeface="ＭＳ Ｐゴシック" charset="0"/>
              </a:rPr>
              <a:t>Compute objective  </a:t>
            </a:r>
          </a:p>
          <a:p>
            <a:pPr marL="990600" lvl="1" indent="-533400" eaLnBrk="1" hangingPunct="1">
              <a:lnSpc>
                <a:spcPct val="90000"/>
              </a:lnSpc>
              <a:buFontTx/>
              <a:buAutoNum type="arabicPeriod"/>
            </a:pPr>
            <a:endParaRPr lang="en-US" sz="1800" dirty="0">
              <a:latin typeface="Arial" charset="0"/>
              <a:ea typeface="ＭＳ Ｐゴシック" charset="0"/>
            </a:endParaRPr>
          </a:p>
          <a:p>
            <a:pPr marL="990600" lvl="1" indent="-533400" eaLnBrk="1" hangingPunct="1">
              <a:lnSpc>
                <a:spcPct val="90000"/>
              </a:lnSpc>
              <a:buFontTx/>
              <a:buAutoNum type="arabicPeriod"/>
            </a:pPr>
            <a:endParaRPr lang="en-US" sz="1800" dirty="0">
              <a:latin typeface="Arial" charset="0"/>
              <a:ea typeface="ＭＳ Ｐゴシック" charset="0"/>
            </a:endParaRPr>
          </a:p>
          <a:p>
            <a:pPr marL="990600" lvl="1" indent="-533400" eaLnBrk="1" hangingPunct="1">
              <a:lnSpc>
                <a:spcPct val="90000"/>
              </a:lnSpc>
              <a:buFontTx/>
              <a:buAutoNum type="arabicPeriod"/>
            </a:pPr>
            <a:endParaRPr lang="en-US" sz="1800" dirty="0">
              <a:latin typeface="Arial" charset="0"/>
              <a:ea typeface="ＭＳ Ｐゴシック" charset="0"/>
            </a:endParaRPr>
          </a:p>
          <a:p>
            <a:pPr marL="990600" lvl="1" indent="-533400" eaLnBrk="1" hangingPunct="1">
              <a:lnSpc>
                <a:spcPct val="90000"/>
              </a:lnSpc>
              <a:buFontTx/>
              <a:buAutoNum type="arabicPeriod"/>
            </a:pPr>
            <a:r>
              <a:rPr lang="en-US" sz="1800" dirty="0">
                <a:latin typeface="Arial" charset="0"/>
                <a:ea typeface="ＭＳ Ｐゴシック" charset="0"/>
              </a:rPr>
              <a:t>Compute objective of new clustering. If difference is smaller than     then stop, otherwise go to step 2.  </a:t>
            </a:r>
          </a:p>
        </p:txBody>
      </p:sp>
      <p:graphicFrame>
        <p:nvGraphicFramePr>
          <p:cNvPr id="16387" name="Object 4"/>
          <p:cNvGraphicFramePr>
            <a:graphicFrameLocks noChangeAspect="1"/>
          </p:cNvGraphicFramePr>
          <p:nvPr>
            <p:extLst>
              <p:ext uri="{D42A27DB-BD31-4B8C-83A1-F6EECF244321}">
                <p14:modId xmlns:p14="http://schemas.microsoft.com/office/powerpoint/2010/main" val="3901275384"/>
              </p:ext>
            </p:extLst>
          </p:nvPr>
        </p:nvGraphicFramePr>
        <p:xfrm>
          <a:off x="2006600" y="1484313"/>
          <a:ext cx="2081213" cy="519112"/>
        </p:xfrm>
        <a:graphic>
          <a:graphicData uri="http://schemas.openxmlformats.org/presentationml/2006/ole">
            <mc:AlternateContent xmlns:mc="http://schemas.openxmlformats.org/markup-compatibility/2006">
              <mc:Choice xmlns:v="urn:schemas-microsoft-com:vml" Requires="v">
                <p:oleObj name="Equation" r:id="rId2" imgW="1016000" imgH="254000" progId="Equation.DSMT4">
                  <p:embed/>
                </p:oleObj>
              </mc:Choice>
              <mc:Fallback>
                <p:oleObj name="Equation" r:id="rId2" imgW="1016000" imgH="254000" progId="Equation.DSMT4">
                  <p:embed/>
                  <p:pic>
                    <p:nvPicPr>
                      <p:cNvPr id="0" name=""/>
                      <p:cNvPicPr>
                        <a:picLocks noChangeAspect="1" noChangeArrowheads="1"/>
                      </p:cNvPicPr>
                      <p:nvPr/>
                    </p:nvPicPr>
                    <p:blipFill>
                      <a:blip r:embed="rId3"/>
                      <a:srcRect/>
                      <a:stretch>
                        <a:fillRect/>
                      </a:stretch>
                    </p:blipFill>
                    <p:spPr bwMode="auto">
                      <a:xfrm>
                        <a:off x="2006600" y="1484313"/>
                        <a:ext cx="2081213"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6388" name="Object 5"/>
          <p:cNvGraphicFramePr>
            <a:graphicFrameLocks noChangeAspect="1"/>
          </p:cNvGraphicFramePr>
          <p:nvPr/>
        </p:nvGraphicFramePr>
        <p:xfrm>
          <a:off x="2971800" y="2667000"/>
          <a:ext cx="1524000" cy="730250"/>
        </p:xfrm>
        <a:graphic>
          <a:graphicData uri="http://schemas.openxmlformats.org/presentationml/2006/ole">
            <mc:AlternateContent xmlns:mc="http://schemas.openxmlformats.org/markup-compatibility/2006">
              <mc:Choice xmlns:v="urn:schemas-microsoft-com:vml" Requires="v">
                <p:oleObj name="Equation" r:id="rId4" imgW="901700" imgH="431800" progId="Equation.DSMT4">
                  <p:embed/>
                </p:oleObj>
              </mc:Choice>
              <mc:Fallback>
                <p:oleObj name="Equation" r:id="rId4" imgW="901700" imgH="431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2667000"/>
                        <a:ext cx="1524000"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6389" name="Object 6"/>
          <p:cNvGraphicFramePr>
            <a:graphicFrameLocks noChangeAspect="1"/>
          </p:cNvGraphicFramePr>
          <p:nvPr/>
        </p:nvGraphicFramePr>
        <p:xfrm>
          <a:off x="4889500" y="2667000"/>
          <a:ext cx="1587500" cy="730250"/>
        </p:xfrm>
        <a:graphic>
          <a:graphicData uri="http://schemas.openxmlformats.org/presentationml/2006/ole">
            <mc:AlternateContent xmlns:mc="http://schemas.openxmlformats.org/markup-compatibility/2006">
              <mc:Choice xmlns:v="urn:schemas-microsoft-com:vml" Requires="v">
                <p:oleObj name="Equation" r:id="rId6" imgW="939800" imgH="431800" progId="Equation.DSMT4">
                  <p:embed/>
                </p:oleObj>
              </mc:Choice>
              <mc:Fallback>
                <p:oleObj name="Equation" r:id="rId6" imgW="939800" imgH="4318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89500" y="2667000"/>
                        <a:ext cx="1587500"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6390" name="Object 7"/>
          <p:cNvGraphicFramePr>
            <a:graphicFrameLocks noChangeAspect="1"/>
          </p:cNvGraphicFramePr>
          <p:nvPr/>
        </p:nvGraphicFramePr>
        <p:xfrm>
          <a:off x="3786188" y="4572000"/>
          <a:ext cx="2028825" cy="887413"/>
        </p:xfrm>
        <a:graphic>
          <a:graphicData uri="http://schemas.openxmlformats.org/presentationml/2006/ole">
            <mc:AlternateContent xmlns:mc="http://schemas.openxmlformats.org/markup-compatibility/2006">
              <mc:Choice xmlns:v="urn:schemas-microsoft-com:vml" Requires="v">
                <p:oleObj name="Equation" r:id="rId8" imgW="1104900" imgH="482600" progId="Equation.DSMT4">
                  <p:embed/>
                </p:oleObj>
              </mc:Choice>
              <mc:Fallback>
                <p:oleObj name="Equation" r:id="rId8" imgW="1104900" imgH="482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86188" y="4572000"/>
                        <a:ext cx="2028825" cy="8874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6391" name="Object 8"/>
          <p:cNvGraphicFramePr>
            <a:graphicFrameLocks noChangeAspect="1"/>
          </p:cNvGraphicFramePr>
          <p:nvPr>
            <p:extLst>
              <p:ext uri="{D42A27DB-BD31-4B8C-83A1-F6EECF244321}">
                <p14:modId xmlns:p14="http://schemas.microsoft.com/office/powerpoint/2010/main" val="2602890346"/>
              </p:ext>
            </p:extLst>
          </p:nvPr>
        </p:nvGraphicFramePr>
        <p:xfrm>
          <a:off x="8322553" y="5410200"/>
          <a:ext cx="217487" cy="298450"/>
        </p:xfrm>
        <a:graphic>
          <a:graphicData uri="http://schemas.openxmlformats.org/presentationml/2006/ole">
            <mc:AlternateContent xmlns:mc="http://schemas.openxmlformats.org/markup-compatibility/2006">
              <mc:Choice xmlns:v="urn:schemas-microsoft-com:vml" Requires="v">
                <p:oleObj name="Equation" r:id="rId10" imgW="101600" imgH="139700" progId="Equation.DSMT4">
                  <p:embed/>
                </p:oleObj>
              </mc:Choice>
              <mc:Fallback>
                <p:oleObj name="Equation" r:id="rId10" imgW="101600" imgH="1397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22553" y="5410200"/>
                        <a:ext cx="217487" cy="298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292302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K-means in </a:t>
            </a:r>
            <a:r>
              <a:rPr lang="en-US" dirty="0" err="1"/>
              <a:t>scikit</a:t>
            </a:r>
            <a:r>
              <a:rPr lang="en-US" dirty="0"/>
              <a:t>-learn</a:t>
            </a:r>
          </a:p>
        </p:txBody>
      </p:sp>
      <p:pic>
        <p:nvPicPr>
          <p:cNvPr id="3" name="Picture 2" descr="Screen Shot 2017-03-16 at 4.16.3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450" y="1953716"/>
            <a:ext cx="5882602" cy="4164943"/>
          </a:xfrm>
          <a:prstGeom prst="rect">
            <a:avLst/>
          </a:prstGeom>
        </p:spPr>
      </p:pic>
    </p:spTree>
    <p:extLst>
      <p:ext uri="{BB962C8B-B14F-4D97-AF65-F5344CB8AC3E}">
        <p14:creationId xmlns:p14="http://schemas.microsoft.com/office/powerpoint/2010/main" val="38416485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C2C4AD-0AC1-4E1A-9538-5F8172405E10}"/>
              </a:ext>
            </a:extLst>
          </p:cNvPr>
          <p:cNvSpPr>
            <a:spLocks noGrp="1"/>
          </p:cNvSpPr>
          <p:nvPr>
            <p:ph type="title"/>
          </p:nvPr>
        </p:nvSpPr>
        <p:spPr/>
        <p:txBody>
          <a:bodyPr/>
          <a:lstStyle/>
          <a:p>
            <a:r>
              <a:rPr lang="en-US" altLang="zh-TW" dirty="0"/>
              <a:t>K-means conclusion</a:t>
            </a:r>
            <a:endParaRPr lang="zh-TW" altLang="en-US" dirty="0"/>
          </a:p>
        </p:txBody>
      </p:sp>
      <p:sp>
        <p:nvSpPr>
          <p:cNvPr id="3" name="內容版面配置區 2">
            <a:extLst>
              <a:ext uri="{FF2B5EF4-FFF2-40B4-BE49-F238E27FC236}">
                <a16:creationId xmlns:a16="http://schemas.microsoft.com/office/drawing/2014/main" id="{5086CD21-133A-4106-A7C4-9247E8FA7422}"/>
              </a:ext>
            </a:extLst>
          </p:cNvPr>
          <p:cNvSpPr>
            <a:spLocks noGrp="1"/>
          </p:cNvSpPr>
          <p:nvPr>
            <p:ph idx="1"/>
          </p:nvPr>
        </p:nvSpPr>
        <p:spPr/>
        <p:txBody>
          <a:bodyPr/>
          <a:lstStyle/>
          <a:p>
            <a:r>
              <a:rPr lang="en-US" altLang="zh-TW" dirty="0"/>
              <a:t>a) Relatively efficient on medium and large sized datasets;</a:t>
            </a:r>
          </a:p>
          <a:p>
            <a:r>
              <a:rPr lang="en-US" altLang="zh-TW" dirty="0"/>
              <a:t>b) Produces sphere-like clusters, because the clusters are shaped around the centroids;</a:t>
            </a:r>
          </a:p>
          <a:p>
            <a:r>
              <a:rPr lang="en-US" altLang="zh-TW" dirty="0"/>
              <a:t>c) Its drawback is that we should pre-specify the number of clusters, and this is not an easy task.</a:t>
            </a:r>
            <a:endParaRPr lang="zh-TW" altLang="en-US" dirty="0"/>
          </a:p>
        </p:txBody>
      </p:sp>
    </p:spTree>
    <p:extLst>
      <p:ext uri="{BB962C8B-B14F-4D97-AF65-F5344CB8AC3E}">
        <p14:creationId xmlns:p14="http://schemas.microsoft.com/office/powerpoint/2010/main" val="3968381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K-means PCA plot in </a:t>
            </a:r>
            <a:r>
              <a:rPr lang="en-US" dirty="0" err="1"/>
              <a:t>scikit</a:t>
            </a:r>
            <a:r>
              <a:rPr lang="en-US" dirty="0"/>
              <a:t>-learn</a:t>
            </a:r>
          </a:p>
        </p:txBody>
      </p:sp>
      <p:pic>
        <p:nvPicPr>
          <p:cNvPr id="3" name="Picture 2" descr="Screen Shot 2017-03-16 at 4.17.2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5931" y="1347074"/>
            <a:ext cx="3964810" cy="5169700"/>
          </a:xfrm>
          <a:prstGeom prst="rect">
            <a:avLst/>
          </a:prstGeom>
        </p:spPr>
      </p:pic>
    </p:spTree>
    <p:extLst>
      <p:ext uri="{BB962C8B-B14F-4D97-AF65-F5344CB8AC3E}">
        <p14:creationId xmlns:p14="http://schemas.microsoft.com/office/powerpoint/2010/main" val="8152455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K-means PCA plot in </a:t>
            </a:r>
            <a:r>
              <a:rPr lang="en-US" dirty="0" err="1"/>
              <a:t>scikit</a:t>
            </a:r>
            <a:r>
              <a:rPr lang="en-US" dirty="0"/>
              <a:t>-learn</a:t>
            </a:r>
          </a:p>
        </p:txBody>
      </p:sp>
      <p:pic>
        <p:nvPicPr>
          <p:cNvPr id="4" name="Content Placeholder 3" descr="figure_1.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209" r="-1684"/>
          <a:stretch/>
        </p:blipFill>
        <p:spPr>
          <a:xfrm>
            <a:off x="4522365" y="2923286"/>
            <a:ext cx="4605435" cy="3356965"/>
          </a:xfrm>
        </p:spPr>
      </p:pic>
      <p:pic>
        <p:nvPicPr>
          <p:cNvPr id="6" name="Picture 5" descr="figure_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529" y="2870363"/>
            <a:ext cx="4475953" cy="3356965"/>
          </a:xfrm>
          <a:prstGeom prst="rect">
            <a:avLst/>
          </a:prstGeom>
        </p:spPr>
      </p:pic>
      <p:sp>
        <p:nvSpPr>
          <p:cNvPr id="7" name="TextBox 6"/>
          <p:cNvSpPr txBox="1"/>
          <p:nvPr/>
        </p:nvSpPr>
        <p:spPr>
          <a:xfrm>
            <a:off x="5062598" y="2258068"/>
            <a:ext cx="3023860" cy="646331"/>
          </a:xfrm>
          <a:prstGeom prst="rect">
            <a:avLst/>
          </a:prstGeom>
          <a:noFill/>
        </p:spPr>
        <p:txBody>
          <a:bodyPr wrap="none" rtlCol="0">
            <a:spAutoFit/>
          </a:bodyPr>
          <a:lstStyle/>
          <a:p>
            <a:r>
              <a:rPr lang="en-US" dirty="0"/>
              <a:t>PCA plot of breast cancer data</a:t>
            </a:r>
          </a:p>
          <a:p>
            <a:r>
              <a:rPr lang="en-US" dirty="0"/>
              <a:t>colored by true labels</a:t>
            </a:r>
          </a:p>
        </p:txBody>
      </p:sp>
      <p:sp>
        <p:nvSpPr>
          <p:cNvPr id="8" name="TextBox 7"/>
          <p:cNvSpPr txBox="1"/>
          <p:nvPr/>
        </p:nvSpPr>
        <p:spPr>
          <a:xfrm>
            <a:off x="652670" y="2293352"/>
            <a:ext cx="3023860" cy="646331"/>
          </a:xfrm>
          <a:prstGeom prst="rect">
            <a:avLst/>
          </a:prstGeom>
          <a:noFill/>
        </p:spPr>
        <p:txBody>
          <a:bodyPr wrap="none" rtlCol="0">
            <a:spAutoFit/>
          </a:bodyPr>
          <a:lstStyle/>
          <a:p>
            <a:r>
              <a:rPr lang="en-US" dirty="0"/>
              <a:t>PCA plot of breast cancer data</a:t>
            </a:r>
          </a:p>
          <a:p>
            <a:r>
              <a:rPr lang="en-US" dirty="0"/>
              <a:t>colored by k-means labels</a:t>
            </a:r>
          </a:p>
        </p:txBody>
      </p:sp>
    </p:spTree>
    <p:extLst>
      <p:ext uri="{BB962C8B-B14F-4D97-AF65-F5344CB8AC3E}">
        <p14:creationId xmlns:p14="http://schemas.microsoft.com/office/powerpoint/2010/main" val="41172954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TW" dirty="0"/>
              <a:t>K-means </a:t>
            </a:r>
            <a:br>
              <a:rPr lang="en-US" altLang="zh-TW" dirty="0"/>
            </a:br>
            <a:r>
              <a:rPr lang="en-US" altLang="zh-TW" dirty="0"/>
              <a:t>- </a:t>
            </a:r>
            <a:r>
              <a:rPr lang="en-US" dirty="0"/>
              <a:t>Conclusion</a:t>
            </a:r>
          </a:p>
        </p:txBody>
      </p:sp>
      <p:sp>
        <p:nvSpPr>
          <p:cNvPr id="3" name="Content Placeholder 2"/>
          <p:cNvSpPr>
            <a:spLocks noGrp="1"/>
          </p:cNvSpPr>
          <p:nvPr>
            <p:ph idx="1"/>
          </p:nvPr>
        </p:nvSpPr>
        <p:spPr/>
        <p:txBody>
          <a:bodyPr>
            <a:normAutofit fontScale="92500" lnSpcReduction="20000"/>
          </a:bodyPr>
          <a:lstStyle/>
          <a:p>
            <a:r>
              <a:rPr lang="en-US" dirty="0"/>
              <a:t>We saw basic data science and machine learning tasks in Python </a:t>
            </a:r>
            <a:r>
              <a:rPr lang="en-US" dirty="0" err="1"/>
              <a:t>scikit</a:t>
            </a:r>
            <a:r>
              <a:rPr lang="en-US" dirty="0"/>
              <a:t>-learn</a:t>
            </a:r>
          </a:p>
          <a:p>
            <a:r>
              <a:rPr lang="en-US" dirty="0"/>
              <a:t>Can we handle very large datasets in Python </a:t>
            </a:r>
            <a:r>
              <a:rPr lang="en-US" dirty="0" err="1"/>
              <a:t>scikit</a:t>
            </a:r>
            <a:r>
              <a:rPr lang="en-US" dirty="0"/>
              <a:t>-learn? Yes</a:t>
            </a:r>
          </a:p>
          <a:p>
            <a:pPr lvl="1"/>
            <a:r>
              <a:rPr lang="en-US" dirty="0"/>
              <a:t>For space use array from </a:t>
            </a:r>
            <a:r>
              <a:rPr lang="en-US" dirty="0" err="1"/>
              <a:t>numpy</a:t>
            </a:r>
            <a:r>
              <a:rPr lang="en-US" dirty="0"/>
              <a:t> to use a byte for a char and 4 for float and int. Otherwise more space is used because Python is object oriented</a:t>
            </a:r>
          </a:p>
          <a:p>
            <a:pPr lvl="1"/>
            <a:r>
              <a:rPr lang="en-US" dirty="0"/>
              <a:t>For speed use stochastic gradient descent in </a:t>
            </a:r>
            <a:r>
              <a:rPr lang="en-US" dirty="0" err="1"/>
              <a:t>scikit</a:t>
            </a:r>
            <a:r>
              <a:rPr lang="en-US" dirty="0"/>
              <a:t>-learn (doesn’t come with mini-batch though) and mini-batch k-means </a:t>
            </a:r>
          </a:p>
          <a:p>
            <a:r>
              <a:rPr lang="en-US" dirty="0"/>
              <a:t>Deep learning stuff: </a:t>
            </a:r>
            <a:r>
              <a:rPr lang="en-US" dirty="0" err="1"/>
              <a:t>Keras</a:t>
            </a:r>
            <a:endParaRPr lang="en-US" dirty="0"/>
          </a:p>
        </p:txBody>
      </p:sp>
    </p:spTree>
    <p:extLst>
      <p:ext uri="{BB962C8B-B14F-4D97-AF65-F5344CB8AC3E}">
        <p14:creationId xmlns:p14="http://schemas.microsoft.com/office/powerpoint/2010/main" val="30978130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FBD91F-5EED-4B57-8F4C-F52F2085BAF2}"/>
              </a:ext>
            </a:extLst>
          </p:cNvPr>
          <p:cNvSpPr>
            <a:spLocks noGrp="1"/>
          </p:cNvSpPr>
          <p:nvPr>
            <p:ph type="title"/>
          </p:nvPr>
        </p:nvSpPr>
        <p:spPr>
          <a:xfrm>
            <a:off x="457200" y="274638"/>
            <a:ext cx="8229600" cy="1143000"/>
          </a:xfrm>
        </p:spPr>
        <p:txBody>
          <a:bodyPr>
            <a:normAutofit/>
          </a:bodyPr>
          <a:lstStyle/>
          <a:p>
            <a:r>
              <a:rPr lang="en-US" altLang="zh-TW" dirty="0"/>
              <a:t>Hierarchical Clustering</a:t>
            </a:r>
            <a:endParaRPr lang="zh-TW" altLang="en-US" dirty="0"/>
          </a:p>
        </p:txBody>
      </p:sp>
      <p:sp>
        <p:nvSpPr>
          <p:cNvPr id="5" name="內容版面配置區 4">
            <a:extLst>
              <a:ext uri="{FF2B5EF4-FFF2-40B4-BE49-F238E27FC236}">
                <a16:creationId xmlns:a16="http://schemas.microsoft.com/office/drawing/2014/main" id="{DB9DBBA1-45BB-4439-AF8B-415405D81CF2}"/>
              </a:ext>
            </a:extLst>
          </p:cNvPr>
          <p:cNvSpPr>
            <a:spLocks noGrp="1"/>
          </p:cNvSpPr>
          <p:nvPr>
            <p:ph idx="1"/>
          </p:nvPr>
        </p:nvSpPr>
        <p:spPr/>
        <p:txBody>
          <a:bodyPr/>
          <a:lstStyle/>
          <a:p>
            <a:r>
              <a:rPr lang="en-US" altLang="zh-TW" dirty="0"/>
              <a:t>Strategies for hierarchical clustering generally fall into two types: Divisive and Agglomerative.</a:t>
            </a:r>
            <a:endParaRPr lang="zh-TW" altLang="en-US" dirty="0"/>
          </a:p>
        </p:txBody>
      </p:sp>
    </p:spTree>
    <p:extLst>
      <p:ext uri="{BB962C8B-B14F-4D97-AF65-F5344CB8AC3E}">
        <p14:creationId xmlns:p14="http://schemas.microsoft.com/office/powerpoint/2010/main" val="31963505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B18514-D5A1-4CFB-925D-67DE681FC0C7}"/>
              </a:ext>
            </a:extLst>
          </p:cNvPr>
          <p:cNvSpPr>
            <a:spLocks noGrp="1"/>
          </p:cNvSpPr>
          <p:nvPr>
            <p:ph type="title"/>
          </p:nvPr>
        </p:nvSpPr>
        <p:spPr>
          <a:xfrm>
            <a:off x="457200" y="274638"/>
            <a:ext cx="8229600" cy="1143000"/>
          </a:xfrm>
        </p:spPr>
        <p:txBody>
          <a:bodyPr>
            <a:normAutofit/>
          </a:bodyPr>
          <a:lstStyle/>
          <a:p>
            <a:r>
              <a:rPr lang="en-US" altLang="zh-TW" dirty="0"/>
              <a:t>DBSCAN Clustering</a:t>
            </a:r>
            <a:endParaRPr lang="zh-TW" altLang="en-US" dirty="0"/>
          </a:p>
        </p:txBody>
      </p:sp>
      <p:sp>
        <p:nvSpPr>
          <p:cNvPr id="3" name="內容版面配置區 2">
            <a:extLst>
              <a:ext uri="{FF2B5EF4-FFF2-40B4-BE49-F238E27FC236}">
                <a16:creationId xmlns:a16="http://schemas.microsoft.com/office/drawing/2014/main" id="{DBF0336D-2964-4EAA-B8E0-08EDCB96C4FC}"/>
              </a:ext>
            </a:extLst>
          </p:cNvPr>
          <p:cNvSpPr>
            <a:spLocks noGrp="1"/>
          </p:cNvSpPr>
          <p:nvPr>
            <p:ph idx="1"/>
          </p:nvPr>
        </p:nvSpPr>
        <p:spPr>
          <a:xfrm>
            <a:off x="457200" y="1600200"/>
            <a:ext cx="8229600" cy="1542393"/>
          </a:xfrm>
        </p:spPr>
        <p:txBody>
          <a:bodyPr>
            <a:normAutofit fontScale="62500" lnSpcReduction="20000"/>
          </a:bodyPr>
          <a:lstStyle/>
          <a:p>
            <a:r>
              <a:rPr lang="en-US" altLang="zh-TW" dirty="0"/>
              <a:t>a density-based clustering algorithm, which is appropriate to use when examining spatial data.</a:t>
            </a:r>
          </a:p>
          <a:p>
            <a:r>
              <a:rPr lang="en-US" altLang="zh-TW" dirty="0"/>
              <a:t>Density-based</a:t>
            </a:r>
          </a:p>
          <a:p>
            <a:r>
              <a:rPr lang="en-US" altLang="zh-TW" dirty="0"/>
              <a:t>DBSCAN stands for Density-Based Spatial Clustering of Applications with Noise.</a:t>
            </a:r>
          </a:p>
          <a:p>
            <a:endParaRPr lang="zh-TW" altLang="en-US" dirty="0"/>
          </a:p>
        </p:txBody>
      </p:sp>
      <p:pic>
        <p:nvPicPr>
          <p:cNvPr id="7" name="圖片 6">
            <a:extLst>
              <a:ext uri="{FF2B5EF4-FFF2-40B4-BE49-F238E27FC236}">
                <a16:creationId xmlns:a16="http://schemas.microsoft.com/office/drawing/2014/main" id="{61427CB3-9780-4F81-8522-C34F9FEF4083}"/>
              </a:ext>
            </a:extLst>
          </p:cNvPr>
          <p:cNvPicPr>
            <a:picLocks noChangeAspect="1"/>
          </p:cNvPicPr>
          <p:nvPr/>
        </p:nvPicPr>
        <p:blipFill>
          <a:blip r:embed="rId2"/>
          <a:stretch>
            <a:fillRect/>
          </a:stretch>
        </p:blipFill>
        <p:spPr>
          <a:xfrm>
            <a:off x="1566042" y="4151405"/>
            <a:ext cx="5108026" cy="2212789"/>
          </a:xfrm>
          <a:prstGeom prst="rect">
            <a:avLst/>
          </a:prstGeom>
        </p:spPr>
      </p:pic>
    </p:spTree>
    <p:extLst>
      <p:ext uri="{BB962C8B-B14F-4D97-AF65-F5344CB8AC3E}">
        <p14:creationId xmlns:p14="http://schemas.microsoft.com/office/powerpoint/2010/main" val="31051918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A45B20-0B70-4111-BE41-D9B4C2AD4A4E}"/>
              </a:ext>
            </a:extLst>
          </p:cNvPr>
          <p:cNvSpPr>
            <a:spLocks noGrp="1"/>
          </p:cNvSpPr>
          <p:nvPr>
            <p:ph type="title"/>
          </p:nvPr>
        </p:nvSpPr>
        <p:spPr/>
        <p:txBody>
          <a:bodyPr/>
          <a:lstStyle/>
          <a:p>
            <a:r>
              <a:rPr lang="en-US" altLang="zh-TW" dirty="0"/>
              <a:t>Review Q.</a:t>
            </a:r>
            <a:endParaRPr lang="zh-TW" altLang="en-US" dirty="0"/>
          </a:p>
        </p:txBody>
      </p:sp>
      <p:sp>
        <p:nvSpPr>
          <p:cNvPr id="3" name="內容版面配置區 2">
            <a:extLst>
              <a:ext uri="{FF2B5EF4-FFF2-40B4-BE49-F238E27FC236}">
                <a16:creationId xmlns:a16="http://schemas.microsoft.com/office/drawing/2014/main" id="{3553EF0D-9584-46AF-915F-150B9AA5F661}"/>
              </a:ext>
            </a:extLst>
          </p:cNvPr>
          <p:cNvSpPr>
            <a:spLocks noGrp="1"/>
          </p:cNvSpPr>
          <p:nvPr>
            <p:ph idx="1"/>
          </p:nvPr>
        </p:nvSpPr>
        <p:spPr/>
        <p:txBody>
          <a:bodyPr>
            <a:normAutofit fontScale="92500" lnSpcReduction="20000"/>
          </a:bodyPr>
          <a:lstStyle/>
          <a:p>
            <a:r>
              <a:rPr lang="en-US" altLang="zh-TW" b="0" i="0" dirty="0">
                <a:solidFill>
                  <a:srgbClr val="222222"/>
                </a:solidFill>
                <a:effectLst/>
                <a:latin typeface="Open Sans"/>
              </a:rPr>
              <a:t>In K-Nearest Neighbors, which of the following is true:</a:t>
            </a:r>
            <a:r>
              <a:rPr lang="zh-TW" altLang="en-US" b="0" i="0" dirty="0">
                <a:solidFill>
                  <a:srgbClr val="222222"/>
                </a:solidFill>
                <a:effectLst/>
                <a:latin typeface="Open Sans"/>
              </a:rPr>
              <a:t> </a:t>
            </a:r>
            <a:endParaRPr lang="en-US" altLang="zh-TW" b="0" i="0" dirty="0">
              <a:solidFill>
                <a:srgbClr val="222222"/>
              </a:solidFill>
              <a:effectLst/>
              <a:latin typeface="Open Sans"/>
            </a:endParaRPr>
          </a:p>
          <a:p>
            <a:pPr lvl="1"/>
            <a:r>
              <a:rPr lang="en-US" altLang="zh-TW" b="0" i="0" dirty="0">
                <a:solidFill>
                  <a:srgbClr val="313131"/>
                </a:solidFill>
                <a:effectLst/>
                <a:latin typeface="Open Sans"/>
              </a:rPr>
              <a:t>A very high value of K (ex. K = 100) produces an overly </a:t>
            </a:r>
            <a:r>
              <a:rPr lang="en-US" altLang="zh-TW" b="0" i="0" dirty="0" err="1">
                <a:solidFill>
                  <a:srgbClr val="313131"/>
                </a:solidFill>
                <a:effectLst/>
                <a:latin typeface="Open Sans"/>
              </a:rPr>
              <a:t>generalised</a:t>
            </a:r>
            <a:r>
              <a:rPr lang="en-US" altLang="zh-TW" b="0" i="0" dirty="0">
                <a:solidFill>
                  <a:srgbClr val="313131"/>
                </a:solidFill>
                <a:effectLst/>
                <a:latin typeface="Open Sans"/>
              </a:rPr>
              <a:t> model, while a very low value of k (ex. k = 1) produces a highly complex model.</a:t>
            </a:r>
          </a:p>
          <a:p>
            <a:pPr lvl="1"/>
            <a:endParaRPr lang="en-US" altLang="zh-TW" b="0" i="0" dirty="0">
              <a:solidFill>
                <a:srgbClr val="222222"/>
              </a:solidFill>
              <a:effectLst/>
              <a:latin typeface="Open Sans"/>
            </a:endParaRPr>
          </a:p>
          <a:p>
            <a:r>
              <a:rPr lang="en-US" altLang="zh-TW" b="0" i="0" dirty="0">
                <a:solidFill>
                  <a:srgbClr val="222222"/>
                </a:solidFill>
                <a:effectLst/>
                <a:latin typeface="Open Sans"/>
              </a:rPr>
              <a:t>A classifier with lower log loss has better accuracy.</a:t>
            </a:r>
          </a:p>
          <a:p>
            <a:r>
              <a:rPr lang="en-US" altLang="zh-TW" b="0" i="0" dirty="0">
                <a:solidFill>
                  <a:srgbClr val="222222"/>
                </a:solidFill>
                <a:effectLst/>
                <a:latin typeface="Open Sans"/>
              </a:rPr>
              <a:t>When building a decision tree, we want to split the nodes in a way that decreases entropy and increases information gain.</a:t>
            </a:r>
            <a:endParaRPr lang="zh-TW" altLang="en-US" dirty="0"/>
          </a:p>
        </p:txBody>
      </p:sp>
    </p:spTree>
    <p:extLst>
      <p:ext uri="{BB962C8B-B14F-4D97-AF65-F5344CB8AC3E}">
        <p14:creationId xmlns:p14="http://schemas.microsoft.com/office/powerpoint/2010/main" val="3314396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a:t>
            </a:r>
            <a:r>
              <a:rPr lang="en-US" dirty="0" err="1"/>
              <a:t>scikit</a:t>
            </a:r>
            <a:r>
              <a:rPr lang="en-US" dirty="0"/>
              <a:t>-learn</a:t>
            </a:r>
          </a:p>
        </p:txBody>
      </p:sp>
      <p:sp>
        <p:nvSpPr>
          <p:cNvPr id="3" name="Content Placeholder 2"/>
          <p:cNvSpPr>
            <a:spLocks noGrp="1"/>
          </p:cNvSpPr>
          <p:nvPr>
            <p:ph idx="1"/>
          </p:nvPr>
        </p:nvSpPr>
        <p:spPr/>
        <p:txBody>
          <a:bodyPr/>
          <a:lstStyle/>
          <a:p>
            <a:r>
              <a:rPr lang="en-US" dirty="0"/>
              <a:t>Popular machine learning toolkit in Python http://</a:t>
            </a:r>
            <a:r>
              <a:rPr lang="en-US" dirty="0" err="1"/>
              <a:t>scikit-learn.org</a:t>
            </a:r>
            <a:r>
              <a:rPr lang="en-US" dirty="0"/>
              <a:t>/stable/</a:t>
            </a:r>
          </a:p>
          <a:p>
            <a:r>
              <a:rPr lang="en-US" dirty="0"/>
              <a:t>Requirements </a:t>
            </a:r>
          </a:p>
          <a:p>
            <a:pPr lvl="1"/>
            <a:r>
              <a:rPr lang="en-US" dirty="0"/>
              <a:t>Anaconda </a:t>
            </a:r>
          </a:p>
          <a:p>
            <a:pPr lvl="1"/>
            <a:r>
              <a:rPr lang="en-US" dirty="0"/>
              <a:t>Available from </a:t>
            </a:r>
            <a:r>
              <a:rPr lang="en-US" dirty="0">
                <a:hlinkClick r:id="rId2"/>
              </a:rPr>
              <a:t>https://www.continuum.io/downloads</a:t>
            </a:r>
            <a:endParaRPr lang="en-US" dirty="0"/>
          </a:p>
          <a:p>
            <a:pPr lvl="1"/>
            <a:r>
              <a:rPr lang="en-US" dirty="0"/>
              <a:t>Includes </a:t>
            </a:r>
            <a:r>
              <a:rPr lang="en-US" dirty="0" err="1"/>
              <a:t>numpy</a:t>
            </a:r>
            <a:r>
              <a:rPr lang="en-US" dirty="0"/>
              <a:t>, </a:t>
            </a:r>
            <a:r>
              <a:rPr lang="en-US" dirty="0" err="1"/>
              <a:t>scipy</a:t>
            </a:r>
            <a:r>
              <a:rPr lang="en-US" dirty="0"/>
              <a:t>, and </a:t>
            </a:r>
            <a:r>
              <a:rPr lang="en-US" dirty="0" err="1"/>
              <a:t>scikit</a:t>
            </a:r>
            <a:r>
              <a:rPr lang="en-US" dirty="0"/>
              <a:t>-learn (former two are necessary for </a:t>
            </a:r>
            <a:r>
              <a:rPr lang="en-US" dirty="0" err="1"/>
              <a:t>scikit</a:t>
            </a:r>
            <a:r>
              <a:rPr lang="en-US" dirty="0"/>
              <a:t>-learn)</a:t>
            </a:r>
          </a:p>
        </p:txBody>
      </p:sp>
    </p:spTree>
    <p:extLst>
      <p:ext uri="{BB962C8B-B14F-4D97-AF65-F5344CB8AC3E}">
        <p14:creationId xmlns:p14="http://schemas.microsoft.com/office/powerpoint/2010/main" val="15464319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170DD3-EDF5-4A42-AEA5-47B45523CB06}"/>
              </a:ext>
            </a:extLst>
          </p:cNvPr>
          <p:cNvSpPr>
            <a:spLocks noGrp="1"/>
          </p:cNvSpPr>
          <p:nvPr>
            <p:ph type="title"/>
          </p:nvPr>
        </p:nvSpPr>
        <p:spPr>
          <a:xfrm>
            <a:off x="457200" y="274638"/>
            <a:ext cx="8229600" cy="1143000"/>
          </a:xfrm>
        </p:spPr>
        <p:txBody>
          <a:bodyPr>
            <a:normAutofit/>
          </a:bodyPr>
          <a:lstStyle/>
          <a:p>
            <a:r>
              <a:rPr lang="en-US" altLang="zh-TW" dirty="0"/>
              <a:t>Recommender Systems</a:t>
            </a:r>
            <a:endParaRPr lang="zh-TW" altLang="en-US" dirty="0"/>
          </a:p>
        </p:txBody>
      </p:sp>
      <p:sp>
        <p:nvSpPr>
          <p:cNvPr id="3" name="內容版面配置區 2">
            <a:extLst>
              <a:ext uri="{FF2B5EF4-FFF2-40B4-BE49-F238E27FC236}">
                <a16:creationId xmlns:a16="http://schemas.microsoft.com/office/drawing/2014/main" id="{8C42B3D2-ECD7-4D54-A54F-03D8D77918D2}"/>
              </a:ext>
            </a:extLst>
          </p:cNvPr>
          <p:cNvSpPr>
            <a:spLocks noGrp="1"/>
          </p:cNvSpPr>
          <p:nvPr>
            <p:ph sz="half" idx="1"/>
          </p:nvPr>
        </p:nvSpPr>
        <p:spPr>
          <a:xfrm>
            <a:off x="457200" y="1600200"/>
            <a:ext cx="4038600" cy="4525963"/>
          </a:xfrm>
        </p:spPr>
        <p:txBody>
          <a:bodyPr/>
          <a:lstStyle/>
          <a:p>
            <a:r>
              <a:rPr lang="en-US" altLang="zh-TW" dirty="0"/>
              <a:t>Content-Based Recommender Systems</a:t>
            </a:r>
          </a:p>
          <a:p>
            <a:r>
              <a:rPr lang="en-US" altLang="zh-TW" dirty="0"/>
              <a:t>Collaborative Filtering</a:t>
            </a:r>
          </a:p>
          <a:p>
            <a:endParaRPr lang="zh-TW" altLang="en-US" dirty="0"/>
          </a:p>
        </p:txBody>
      </p:sp>
      <p:sp>
        <p:nvSpPr>
          <p:cNvPr id="4" name="內容版面配置區 3">
            <a:extLst>
              <a:ext uri="{FF2B5EF4-FFF2-40B4-BE49-F238E27FC236}">
                <a16:creationId xmlns:a16="http://schemas.microsoft.com/office/drawing/2014/main" id="{1E1416FD-C9C6-461A-9F5F-C7D73040B537}"/>
              </a:ext>
            </a:extLst>
          </p:cNvPr>
          <p:cNvSpPr>
            <a:spLocks noGrp="1"/>
          </p:cNvSpPr>
          <p:nvPr>
            <p:ph sz="half" idx="2"/>
          </p:nvPr>
        </p:nvSpPr>
        <p:spPr>
          <a:xfrm>
            <a:off x="4648200" y="1600200"/>
            <a:ext cx="4038600" cy="4525963"/>
          </a:xfrm>
        </p:spPr>
        <p:txBody>
          <a:bodyPr/>
          <a:lstStyle/>
          <a:p>
            <a:r>
              <a:rPr lang="en-US" altLang="zh-TW" dirty="0"/>
              <a:t>Q:</a:t>
            </a:r>
          </a:p>
          <a:p>
            <a:pPr lvl="1"/>
            <a:r>
              <a:rPr lang="en-US" altLang="zh-TW" dirty="0"/>
              <a:t>Clustering or Recommender suit for marketing purpose?</a:t>
            </a:r>
          </a:p>
          <a:p>
            <a:pPr lvl="2"/>
            <a:r>
              <a:rPr lang="en-US" altLang="zh-TW" dirty="0"/>
              <a:t>or cluster then recommender?   </a:t>
            </a:r>
          </a:p>
          <a:p>
            <a:pPr lvl="1"/>
            <a:endParaRPr lang="zh-TW" altLang="en-US" dirty="0"/>
          </a:p>
        </p:txBody>
      </p:sp>
    </p:spTree>
    <p:extLst>
      <p:ext uri="{BB962C8B-B14F-4D97-AF65-F5344CB8AC3E}">
        <p14:creationId xmlns:p14="http://schemas.microsoft.com/office/powerpoint/2010/main" val="27618028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9D9CEC-F073-4EF8-80C0-ECB010E2686F}"/>
              </a:ext>
            </a:extLst>
          </p:cNvPr>
          <p:cNvSpPr>
            <a:spLocks noGrp="1"/>
          </p:cNvSpPr>
          <p:nvPr>
            <p:ph type="title"/>
          </p:nvPr>
        </p:nvSpPr>
        <p:spPr>
          <a:xfrm>
            <a:off x="457200" y="274638"/>
            <a:ext cx="8229600" cy="1143000"/>
          </a:xfrm>
        </p:spPr>
        <p:txBody>
          <a:bodyPr>
            <a:normAutofit fontScale="90000"/>
          </a:bodyPr>
          <a:lstStyle/>
          <a:p>
            <a:r>
              <a:rPr lang="en-US" altLang="zh-TW" dirty="0"/>
              <a:t>Content-Based Recommender Systems</a:t>
            </a:r>
            <a:br>
              <a:rPr lang="en-US" altLang="zh-TW" dirty="0"/>
            </a:br>
            <a:r>
              <a:rPr lang="en-US" altLang="zh-TW" dirty="0"/>
              <a:t>-  Advantages and Disadvantages</a:t>
            </a:r>
            <a:endParaRPr lang="zh-TW" altLang="en-US" dirty="0"/>
          </a:p>
        </p:txBody>
      </p:sp>
      <p:sp>
        <p:nvSpPr>
          <p:cNvPr id="3" name="內容版面配置區 2">
            <a:extLst>
              <a:ext uri="{FF2B5EF4-FFF2-40B4-BE49-F238E27FC236}">
                <a16:creationId xmlns:a16="http://schemas.microsoft.com/office/drawing/2014/main" id="{6FB7E7AB-23DD-49D7-8434-0DC660AD56CC}"/>
              </a:ext>
            </a:extLst>
          </p:cNvPr>
          <p:cNvSpPr>
            <a:spLocks noGrp="1"/>
          </p:cNvSpPr>
          <p:nvPr>
            <p:ph idx="1"/>
          </p:nvPr>
        </p:nvSpPr>
        <p:spPr>
          <a:xfrm>
            <a:off x="457200" y="1600200"/>
            <a:ext cx="8229600" cy="4525963"/>
          </a:xfrm>
        </p:spPr>
        <p:txBody>
          <a:bodyPr>
            <a:normAutofit fontScale="92500" lnSpcReduction="10000"/>
          </a:bodyPr>
          <a:lstStyle/>
          <a:p>
            <a:r>
              <a:rPr lang="en-US" altLang="zh-TW" dirty="0"/>
              <a:t>Advantages</a:t>
            </a:r>
          </a:p>
          <a:p>
            <a:pPr lvl="1"/>
            <a:r>
              <a:rPr lang="en-US" altLang="zh-TW" dirty="0"/>
              <a:t>Learns user's preferences</a:t>
            </a:r>
          </a:p>
          <a:p>
            <a:pPr lvl="1"/>
            <a:r>
              <a:rPr lang="en-US" altLang="zh-TW" dirty="0"/>
              <a:t>Highly personalized for the user</a:t>
            </a:r>
          </a:p>
          <a:p>
            <a:r>
              <a:rPr lang="en-US" altLang="zh-TW" dirty="0"/>
              <a:t>Disadvantages</a:t>
            </a:r>
          </a:p>
          <a:p>
            <a:pPr lvl="1"/>
            <a:r>
              <a:rPr lang="en-US" altLang="zh-TW" dirty="0"/>
              <a:t>Doesn't take into account what others think of the item, so low quality item recommendations might happen</a:t>
            </a:r>
          </a:p>
          <a:p>
            <a:pPr lvl="1"/>
            <a:r>
              <a:rPr lang="en-US" altLang="zh-TW" dirty="0"/>
              <a:t>Extracting data is not always intuitive</a:t>
            </a:r>
          </a:p>
          <a:p>
            <a:pPr lvl="1"/>
            <a:r>
              <a:rPr lang="en-US" altLang="zh-TW" dirty="0"/>
              <a:t>Determining what characteristics of the item the user dislikes or likes is not always </a:t>
            </a:r>
            <a:r>
              <a:rPr lang="en-US" altLang="zh-TW" dirty="0" err="1"/>
              <a:t>obvio</a:t>
            </a:r>
            <a:endParaRPr lang="en-US" altLang="zh-TW" dirty="0"/>
          </a:p>
          <a:p>
            <a:endParaRPr lang="zh-TW" altLang="en-US" dirty="0"/>
          </a:p>
        </p:txBody>
      </p:sp>
    </p:spTree>
    <p:extLst>
      <p:ext uri="{BB962C8B-B14F-4D97-AF65-F5344CB8AC3E}">
        <p14:creationId xmlns:p14="http://schemas.microsoft.com/office/powerpoint/2010/main" val="9135705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8F5CB9-2A09-4EDD-BE5D-7BDD34CF4389}"/>
              </a:ext>
            </a:extLst>
          </p:cNvPr>
          <p:cNvSpPr>
            <a:spLocks noGrp="1"/>
          </p:cNvSpPr>
          <p:nvPr>
            <p:ph type="title"/>
          </p:nvPr>
        </p:nvSpPr>
        <p:spPr>
          <a:xfrm>
            <a:off x="457200" y="274638"/>
            <a:ext cx="8229600" cy="1143000"/>
          </a:xfrm>
        </p:spPr>
        <p:txBody>
          <a:bodyPr>
            <a:normAutofit/>
          </a:bodyPr>
          <a:lstStyle/>
          <a:p>
            <a:r>
              <a:rPr lang="en-US" altLang="zh-TW" dirty="0"/>
              <a:t>Collaborative Filtering</a:t>
            </a:r>
            <a:endParaRPr lang="zh-TW" altLang="en-US" dirty="0"/>
          </a:p>
        </p:txBody>
      </p:sp>
      <p:sp>
        <p:nvSpPr>
          <p:cNvPr id="4" name="內容版面配置區 3">
            <a:extLst>
              <a:ext uri="{FF2B5EF4-FFF2-40B4-BE49-F238E27FC236}">
                <a16:creationId xmlns:a16="http://schemas.microsoft.com/office/drawing/2014/main" id="{31A04316-7A02-4E52-94ED-BB2CB7C13A6D}"/>
              </a:ext>
            </a:extLst>
          </p:cNvPr>
          <p:cNvSpPr>
            <a:spLocks noGrp="1"/>
          </p:cNvSpPr>
          <p:nvPr>
            <p:ph sz="half" idx="1"/>
          </p:nvPr>
        </p:nvSpPr>
        <p:spPr>
          <a:xfrm>
            <a:off x="457200" y="1600200"/>
            <a:ext cx="4038600" cy="4525963"/>
          </a:xfrm>
        </p:spPr>
        <p:txBody>
          <a:bodyPr/>
          <a:lstStyle/>
          <a:p>
            <a:r>
              <a:rPr lang="en-US" altLang="zh-TW" dirty="0"/>
              <a:t>User-based collaborative filtering is based on the user’s similarity or neighborhood.</a:t>
            </a:r>
          </a:p>
          <a:p>
            <a:r>
              <a:rPr lang="en-US" altLang="zh-TW" dirty="0"/>
              <a:t>Item-based collaborative filtering is based on similarity among items.</a:t>
            </a:r>
          </a:p>
          <a:p>
            <a:endParaRPr lang="zh-TW" altLang="en-US" dirty="0"/>
          </a:p>
        </p:txBody>
      </p:sp>
      <p:sp>
        <p:nvSpPr>
          <p:cNvPr id="8" name="內容版面配置區 7">
            <a:extLst>
              <a:ext uri="{FF2B5EF4-FFF2-40B4-BE49-F238E27FC236}">
                <a16:creationId xmlns:a16="http://schemas.microsoft.com/office/drawing/2014/main" id="{FE8625AC-469A-4EE5-9619-277736B930CF}"/>
              </a:ext>
            </a:extLst>
          </p:cNvPr>
          <p:cNvSpPr>
            <a:spLocks noGrp="1"/>
          </p:cNvSpPr>
          <p:nvPr>
            <p:ph sz="half" idx="2"/>
          </p:nvPr>
        </p:nvSpPr>
        <p:spPr>
          <a:xfrm>
            <a:off x="4648200" y="1600200"/>
            <a:ext cx="4038600" cy="4525963"/>
          </a:xfrm>
        </p:spPr>
        <p:txBody>
          <a:bodyPr/>
          <a:lstStyle/>
          <a:p>
            <a:r>
              <a:rPr lang="en-US" altLang="zh-TW" dirty="0"/>
              <a:t>Challenge </a:t>
            </a:r>
          </a:p>
          <a:p>
            <a:pPr lvl="1"/>
            <a:r>
              <a:rPr lang="en-US" altLang="zh-TW" dirty="0"/>
              <a:t>Data sparsity</a:t>
            </a:r>
          </a:p>
          <a:p>
            <a:pPr lvl="1"/>
            <a:r>
              <a:rPr lang="en-US" altLang="zh-TW" dirty="0"/>
              <a:t>Cold start</a:t>
            </a:r>
          </a:p>
          <a:p>
            <a:pPr lvl="1"/>
            <a:r>
              <a:rPr lang="en-US" altLang="zh-TW" dirty="0"/>
              <a:t>Scalability </a:t>
            </a:r>
            <a:endParaRPr lang="zh-TW" altLang="en-US" dirty="0"/>
          </a:p>
        </p:txBody>
      </p:sp>
    </p:spTree>
    <p:extLst>
      <p:ext uri="{BB962C8B-B14F-4D97-AF65-F5344CB8AC3E}">
        <p14:creationId xmlns:p14="http://schemas.microsoft.com/office/powerpoint/2010/main" val="22863334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ED910417-723B-4231-A161-DCC98522548E}"/>
              </a:ext>
              <a:ext uri="{C183D7F6-B498-43B3-948B-1728B52AA6E4}">
                <adec:decorative xmlns:adec="http://schemas.microsoft.com/office/drawing/2017/decorative" val="1"/>
              </a:ext>
            </a:extLst>
          </p:cNvPr>
          <p:cNvSpPr/>
          <p:nvPr/>
        </p:nvSpPr>
        <p:spPr bwMode="auto">
          <a:xfrm>
            <a:off x="438151" y="1747150"/>
            <a:ext cx="8268891" cy="336370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defRPr/>
            </a:pPr>
            <a:endParaRPr lang="en-US" sz="15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Text Placeholder 1">
            <a:extLst>
              <a:ext uri="{FF2B5EF4-FFF2-40B4-BE49-F238E27FC236}">
                <a16:creationId xmlns:a16="http://schemas.microsoft.com/office/drawing/2014/main" id="{6EACFB40-7EDE-4A27-952B-DBBCF9865EE8}"/>
              </a:ext>
            </a:extLst>
          </p:cNvPr>
          <p:cNvSpPr txBox="1">
            <a:spLocks/>
          </p:cNvSpPr>
          <p:nvPr/>
        </p:nvSpPr>
        <p:spPr>
          <a:xfrm>
            <a:off x="664394" y="1949590"/>
            <a:ext cx="7064406" cy="96949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99557">
              <a:buNone/>
              <a:defRPr/>
            </a:pPr>
            <a:r>
              <a:rPr lang="en-US" sz="1800" b="1" dirty="0">
                <a:gradFill>
                  <a:gsLst>
                    <a:gs pos="1250">
                      <a:srgbClr val="000000"/>
                    </a:gs>
                    <a:gs pos="100000">
                      <a:srgbClr val="000000"/>
                    </a:gs>
                  </a:gsLst>
                  <a:lin ang="5400000" scaled="0"/>
                </a:gradFill>
                <a:latin typeface="Segoe UI"/>
              </a:rPr>
              <a:t>Artificial intelligence (AI)</a:t>
            </a:r>
            <a:r>
              <a:rPr lang="en-US" sz="1800" dirty="0">
                <a:gradFill>
                  <a:gsLst>
                    <a:gs pos="1250">
                      <a:srgbClr val="000000"/>
                    </a:gs>
                    <a:gs pos="100000">
                      <a:srgbClr val="000000"/>
                    </a:gs>
                  </a:gsLst>
                  <a:lin ang="5400000" scaled="0"/>
                </a:gradFill>
                <a:latin typeface="Segoe UI"/>
              </a:rPr>
              <a:t> is a technique that enables computers to mimic human intelligence—</a:t>
            </a:r>
            <a:r>
              <a:rPr lang="en-US" sz="1800" dirty="0" err="1">
                <a:gradFill>
                  <a:gsLst>
                    <a:gs pos="1250">
                      <a:srgbClr val="000000"/>
                    </a:gs>
                    <a:gs pos="100000">
                      <a:srgbClr val="000000"/>
                    </a:gs>
                  </a:gsLst>
                  <a:lin ang="5400000" scaled="0"/>
                </a:gradFill>
                <a:latin typeface="Segoe UI"/>
              </a:rPr>
              <a:t>i</a:t>
            </a:r>
            <a:r>
              <a:rPr lang="en-US" sz="1800" dirty="0">
                <a:gradFill>
                  <a:gsLst>
                    <a:gs pos="1250">
                      <a:srgbClr val="000000"/>
                    </a:gs>
                    <a:gs pos="100000">
                      <a:srgbClr val="000000"/>
                    </a:gs>
                  </a:gsLst>
                  <a:lin ang="5400000" scaled="0"/>
                </a:gradFill>
                <a:latin typeface="Segoe UI"/>
              </a:rPr>
              <a:t>t includes machine learning</a:t>
            </a:r>
          </a:p>
        </p:txBody>
      </p:sp>
      <p:sp>
        <p:nvSpPr>
          <p:cNvPr id="11" name="Rectangle: Rounded Corners 10">
            <a:extLst>
              <a:ext uri="{FF2B5EF4-FFF2-40B4-BE49-F238E27FC236}">
                <a16:creationId xmlns:a16="http://schemas.microsoft.com/office/drawing/2014/main" id="{9F7C429B-B2E6-4EFF-907D-A917C90FEF9A}"/>
              </a:ext>
              <a:ext uri="{C183D7F6-B498-43B3-948B-1728B52AA6E4}">
                <adec:decorative xmlns:adec="http://schemas.microsoft.com/office/drawing/2017/decorative" val="1"/>
              </a:ext>
            </a:extLst>
          </p:cNvPr>
          <p:cNvSpPr/>
          <p:nvPr/>
        </p:nvSpPr>
        <p:spPr bwMode="auto">
          <a:xfrm>
            <a:off x="943897" y="2763992"/>
            <a:ext cx="7761191" cy="2346859"/>
          </a:xfrm>
          <a:prstGeom prst="round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defRPr/>
            </a:pPr>
            <a:endParaRPr lang="en-US" sz="15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Text Placeholder 3">
            <a:extLst>
              <a:ext uri="{FF2B5EF4-FFF2-40B4-BE49-F238E27FC236}">
                <a16:creationId xmlns:a16="http://schemas.microsoft.com/office/drawing/2014/main" id="{AEDF3E8B-0A11-4A7B-B907-D15864D0C606}"/>
              </a:ext>
            </a:extLst>
          </p:cNvPr>
          <p:cNvSpPr txBox="1">
            <a:spLocks/>
          </p:cNvSpPr>
          <p:nvPr/>
        </p:nvSpPr>
        <p:spPr>
          <a:xfrm>
            <a:off x="1170140" y="2966432"/>
            <a:ext cx="7064406" cy="96949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99557">
              <a:buNone/>
              <a:defRPr/>
            </a:pPr>
            <a:r>
              <a:rPr lang="en-US" sz="1800" b="1" dirty="0">
                <a:solidFill>
                  <a:srgbClr val="000000"/>
                </a:solidFill>
                <a:latin typeface="Segoe UI" panose="020B0502040204020203" pitchFamily="34" charset="0"/>
              </a:rPr>
              <a:t>Machine learning (ML)</a:t>
            </a:r>
            <a:r>
              <a:rPr lang="en-US" sz="1800" dirty="0">
                <a:solidFill>
                  <a:srgbClr val="000000"/>
                </a:solidFill>
                <a:latin typeface="Segoe UI" panose="020B0502040204020203" pitchFamily="34" charset="0"/>
              </a:rPr>
              <a:t> is a subset of artificial intelligence that includes techniques (such as deep learning) that enable machines to improve at tasks with experience</a:t>
            </a:r>
            <a:endParaRPr lang="en-US" sz="1800" dirty="0">
              <a:gradFill>
                <a:gsLst>
                  <a:gs pos="1250">
                    <a:srgbClr val="000000"/>
                  </a:gs>
                  <a:gs pos="100000">
                    <a:srgbClr val="000000"/>
                  </a:gs>
                </a:gsLst>
                <a:lin ang="5400000" scaled="0"/>
              </a:gradFill>
              <a:latin typeface="Segoe UI"/>
            </a:endParaRPr>
          </a:p>
        </p:txBody>
      </p:sp>
      <p:sp>
        <p:nvSpPr>
          <p:cNvPr id="10" name="Rectangle: Rounded Corners 9">
            <a:extLst>
              <a:ext uri="{FF2B5EF4-FFF2-40B4-BE49-F238E27FC236}">
                <a16:creationId xmlns:a16="http://schemas.microsoft.com/office/drawing/2014/main" id="{94B61128-FC7C-4907-8B4E-ADF1EEA88CE2}"/>
              </a:ext>
              <a:ext uri="{C183D7F6-B498-43B3-948B-1728B52AA6E4}">
                <adec:decorative xmlns:adec="http://schemas.microsoft.com/office/drawing/2017/decorative" val="1"/>
              </a:ext>
            </a:extLst>
          </p:cNvPr>
          <p:cNvSpPr/>
          <p:nvPr/>
        </p:nvSpPr>
        <p:spPr bwMode="auto">
          <a:xfrm>
            <a:off x="1640713" y="4067430"/>
            <a:ext cx="7064375" cy="1036357"/>
          </a:xfrm>
          <a:prstGeom prst="roundRect">
            <a:avLst/>
          </a:prstGeom>
          <a:solidFill>
            <a:schemeClr val="accent1">
              <a:lumMod val="40000"/>
              <a:lumOff val="60000"/>
            </a:schemeClr>
          </a:solidFill>
          <a:ln>
            <a:solidFill>
              <a:schemeClr val="accent1">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defRPr/>
            </a:pPr>
            <a:endParaRPr lang="en-US" sz="15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Text Placeholder 4">
            <a:extLst>
              <a:ext uri="{FF2B5EF4-FFF2-40B4-BE49-F238E27FC236}">
                <a16:creationId xmlns:a16="http://schemas.microsoft.com/office/drawing/2014/main" id="{AF59FAC9-0CBD-4895-9C23-8FF5A26E74AE}"/>
              </a:ext>
            </a:extLst>
          </p:cNvPr>
          <p:cNvSpPr txBox="1">
            <a:spLocks/>
          </p:cNvSpPr>
          <p:nvPr/>
        </p:nvSpPr>
        <p:spPr>
          <a:xfrm>
            <a:off x="1866955" y="4269869"/>
            <a:ext cx="6840086" cy="833918"/>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99557">
              <a:buNone/>
              <a:defRPr/>
            </a:pPr>
            <a:r>
              <a:rPr lang="en-US" sz="1800" b="1" dirty="0">
                <a:solidFill>
                  <a:srgbClr val="000000"/>
                </a:solidFill>
                <a:latin typeface="Segoe UI" panose="020B0502040204020203" pitchFamily="34" charset="0"/>
              </a:rPr>
              <a:t>Deep learning (DL)</a:t>
            </a:r>
            <a:r>
              <a:rPr lang="en-US" sz="1800" dirty="0">
                <a:solidFill>
                  <a:srgbClr val="000000"/>
                </a:solidFill>
                <a:latin typeface="Segoe UI" panose="020B0502040204020203" pitchFamily="34" charset="0"/>
              </a:rPr>
              <a:t> is a subset of machine learning based on artificial neural networks that permit a machine to train itself </a:t>
            </a:r>
            <a:endParaRPr lang="en-US" sz="1800" dirty="0">
              <a:gradFill>
                <a:gsLst>
                  <a:gs pos="1250">
                    <a:srgbClr val="000000"/>
                  </a:gs>
                  <a:gs pos="100000">
                    <a:srgbClr val="000000"/>
                  </a:gs>
                </a:gsLst>
                <a:lin ang="5400000" scaled="0"/>
              </a:gradFill>
              <a:latin typeface="Segoe UI"/>
            </a:endParaRPr>
          </a:p>
        </p:txBody>
      </p:sp>
      <p:sp>
        <p:nvSpPr>
          <p:cNvPr id="3" name="Title 2">
            <a:extLst>
              <a:ext uri="{FF2B5EF4-FFF2-40B4-BE49-F238E27FC236}">
                <a16:creationId xmlns:a16="http://schemas.microsoft.com/office/drawing/2014/main" id="{C0033C7E-3855-49EE-A464-027E7834873C}"/>
              </a:ext>
            </a:extLst>
          </p:cNvPr>
          <p:cNvSpPr>
            <a:spLocks noGrp="1"/>
          </p:cNvSpPr>
          <p:nvPr>
            <p:ph type="title"/>
          </p:nvPr>
        </p:nvSpPr>
        <p:spPr>
          <a:xfrm>
            <a:off x="441197" y="1200150"/>
            <a:ext cx="8263890" cy="415499"/>
          </a:xfrm>
        </p:spPr>
        <p:txBody>
          <a:bodyPr>
            <a:normAutofit fontScale="90000"/>
          </a:bodyPr>
          <a:lstStyle/>
          <a:p>
            <a:r>
              <a:rPr lang="en-US" dirty="0"/>
              <a:t>What are AI, ML, and DL?</a:t>
            </a:r>
          </a:p>
        </p:txBody>
      </p:sp>
      <p:sp>
        <p:nvSpPr>
          <p:cNvPr id="2" name="Rectangle 1">
            <a:extLst>
              <a:ext uri="{FF2B5EF4-FFF2-40B4-BE49-F238E27FC236}">
                <a16:creationId xmlns:a16="http://schemas.microsoft.com/office/drawing/2014/main" id="{8552B98A-5FE6-4EF7-8211-3C3770DD730D}"/>
              </a:ext>
            </a:extLst>
          </p:cNvPr>
          <p:cNvSpPr/>
          <p:nvPr/>
        </p:nvSpPr>
        <p:spPr>
          <a:xfrm>
            <a:off x="2743711" y="5272691"/>
            <a:ext cx="3703130" cy="323165"/>
          </a:xfrm>
          <a:prstGeom prst="rect">
            <a:avLst/>
          </a:prstGeom>
        </p:spPr>
        <p:txBody>
          <a:bodyPr wrap="none" anchor="t">
            <a:spAutoFit/>
          </a:bodyPr>
          <a:lstStyle/>
          <a:p>
            <a:pPr defTabSz="685775">
              <a:defRPr/>
            </a:pPr>
            <a:r>
              <a:rPr lang="en-US" sz="1500" dirty="0">
                <a:latin typeface="Segoe UI"/>
                <a:ea typeface="+mn-lt"/>
                <a:cs typeface="Segoe UI"/>
              </a:rPr>
              <a:t>aka.ms/DeepLearningVSMachineLearning</a:t>
            </a:r>
            <a:endParaRPr lang="en-US" sz="1500" dirty="0">
              <a:latin typeface="Segoe Print"/>
              <a:cs typeface="Segoe UI"/>
            </a:endParaRPr>
          </a:p>
        </p:txBody>
      </p:sp>
    </p:spTree>
    <p:extLst>
      <p:ext uri="{BB962C8B-B14F-4D97-AF65-F5344CB8AC3E}">
        <p14:creationId xmlns:p14="http://schemas.microsoft.com/office/powerpoint/2010/main" val="114853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11" grpId="0" animBg="1"/>
      <p:bldP spid="7" grpId="0"/>
      <p:bldP spid="10" grpId="0" animBg="1"/>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3152379-63F6-4E8F-B36C-9B9C8CEAC251}"/>
              </a:ext>
              <a:ext uri="{C183D7F6-B498-43B3-948B-1728B52AA6E4}">
                <adec:decorative xmlns:adec="http://schemas.microsoft.com/office/drawing/2017/decorative" val="1"/>
              </a:ext>
            </a:extLst>
          </p:cNvPr>
          <p:cNvSpPr/>
          <p:nvPr/>
        </p:nvSpPr>
        <p:spPr bwMode="auto">
          <a:xfrm>
            <a:off x="1385316" y="2008720"/>
            <a:ext cx="93440" cy="801282"/>
          </a:xfrm>
          <a:prstGeom prst="rect">
            <a:avLst/>
          </a:pr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defRPr/>
            </a:pPr>
            <a:endParaRPr lang="en-US" sz="15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 name="Rectangle 28">
            <a:extLst>
              <a:ext uri="{FF2B5EF4-FFF2-40B4-BE49-F238E27FC236}">
                <a16:creationId xmlns:a16="http://schemas.microsoft.com/office/drawing/2014/main" id="{11DE0A62-78A7-47E1-8B85-92BB949DF58A}"/>
              </a:ext>
              <a:ext uri="{C183D7F6-B498-43B3-948B-1728B52AA6E4}">
                <adec:decorative xmlns:adec="http://schemas.microsoft.com/office/drawing/2017/decorative" val="1"/>
              </a:ext>
            </a:extLst>
          </p:cNvPr>
          <p:cNvSpPr/>
          <p:nvPr/>
        </p:nvSpPr>
        <p:spPr bwMode="auto">
          <a:xfrm>
            <a:off x="1385316" y="3005645"/>
            <a:ext cx="93440" cy="801282"/>
          </a:xfrm>
          <a:prstGeom prst="rect">
            <a:avLst/>
          </a:pr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defRPr/>
            </a:pPr>
            <a:endParaRPr lang="en-US" sz="15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 name="Rectangle 29">
            <a:extLst>
              <a:ext uri="{FF2B5EF4-FFF2-40B4-BE49-F238E27FC236}">
                <a16:creationId xmlns:a16="http://schemas.microsoft.com/office/drawing/2014/main" id="{EF4C5902-F383-42D0-938D-E355A9759868}"/>
              </a:ext>
              <a:ext uri="{C183D7F6-B498-43B3-948B-1728B52AA6E4}">
                <adec:decorative xmlns:adec="http://schemas.microsoft.com/office/drawing/2017/decorative" val="1"/>
              </a:ext>
            </a:extLst>
          </p:cNvPr>
          <p:cNvSpPr/>
          <p:nvPr/>
        </p:nvSpPr>
        <p:spPr bwMode="auto">
          <a:xfrm>
            <a:off x="1385316" y="4002569"/>
            <a:ext cx="93440" cy="801282"/>
          </a:xfrm>
          <a:prstGeom prst="rect">
            <a:avLst/>
          </a:pr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defRPr/>
            </a:pPr>
            <a:endParaRPr lang="en-US" sz="15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Title 8">
            <a:extLst>
              <a:ext uri="{FF2B5EF4-FFF2-40B4-BE49-F238E27FC236}">
                <a16:creationId xmlns:a16="http://schemas.microsoft.com/office/drawing/2014/main" id="{B069C920-E519-4084-A2DD-ACE955B575F6}"/>
              </a:ext>
            </a:extLst>
          </p:cNvPr>
          <p:cNvSpPr>
            <a:spLocks noGrp="1"/>
          </p:cNvSpPr>
          <p:nvPr>
            <p:ph type="title"/>
          </p:nvPr>
        </p:nvSpPr>
        <p:spPr/>
        <p:txBody>
          <a:bodyPr/>
          <a:lstStyle/>
          <a:p>
            <a:r>
              <a:rPr lang="en-US" dirty="0"/>
              <a:t>Machine learning</a:t>
            </a:r>
          </a:p>
        </p:txBody>
      </p:sp>
      <p:pic>
        <p:nvPicPr>
          <p:cNvPr id="12" name="Content Placeholder 9" descr="Maze">
            <a:extLst>
              <a:ext uri="{FF2B5EF4-FFF2-40B4-BE49-F238E27FC236}">
                <a16:creationId xmlns:a16="http://schemas.microsoft.com/office/drawing/2014/main" id="{1419A350-DB9C-4D38-8901-AC39422FA33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393611" y="2066461"/>
            <a:ext cx="685800" cy="685800"/>
          </a:xfrm>
          <a:prstGeom prst="rect">
            <a:avLst/>
          </a:prstGeom>
        </p:spPr>
      </p:pic>
      <p:sp>
        <p:nvSpPr>
          <p:cNvPr id="17" name="Text Placeholder 1">
            <a:extLst>
              <a:ext uri="{FF2B5EF4-FFF2-40B4-BE49-F238E27FC236}">
                <a16:creationId xmlns:a16="http://schemas.microsoft.com/office/drawing/2014/main" id="{FBA59EF4-CFC4-476F-8185-12ABD71D0F18}"/>
              </a:ext>
            </a:extLst>
          </p:cNvPr>
          <p:cNvSpPr txBox="1">
            <a:spLocks/>
          </p:cNvSpPr>
          <p:nvPr/>
        </p:nvSpPr>
        <p:spPr>
          <a:xfrm>
            <a:off x="1640681" y="2279701"/>
            <a:ext cx="5869782" cy="276999"/>
          </a:xfrm>
          <a:prstGeom prst="rect">
            <a:avLst/>
          </a:prstGeom>
        </p:spPr>
        <p:txBody>
          <a:bodyPr vert="horz" wrap="square" lIns="205740" tIns="0" rIns="0" bIns="0" rtlCol="0" anchor="ctr">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699557">
              <a:defRPr/>
            </a:pPr>
            <a:r>
              <a:rPr lang="en-US" sz="1800" dirty="0">
                <a:solidFill>
                  <a:schemeClr val="tx1"/>
                </a:solidFill>
                <a:latin typeface="Segoe UI"/>
              </a:rPr>
              <a:t>F</a:t>
            </a:r>
            <a:r>
              <a:rPr lang="en-US" sz="1800" dirty="0" err="1">
                <a:solidFill>
                  <a:schemeClr val="tx1"/>
                </a:solidFill>
                <a:latin typeface="Segoe UI"/>
              </a:rPr>
              <a:t>inding</a:t>
            </a:r>
            <a:r>
              <a:rPr lang="en-US" sz="1800" dirty="0">
                <a:solidFill>
                  <a:schemeClr val="tx1"/>
                </a:solidFill>
                <a:latin typeface="Segoe UI"/>
              </a:rPr>
              <a:t> (and exploiting) </a:t>
            </a:r>
            <a:r>
              <a:rPr lang="en-US" sz="1800" b="1" dirty="0">
                <a:solidFill>
                  <a:schemeClr val="tx1"/>
                </a:solidFill>
                <a:latin typeface="Segoe UI"/>
              </a:rPr>
              <a:t>patterns</a:t>
            </a:r>
            <a:r>
              <a:rPr lang="en-US" sz="1800" dirty="0">
                <a:solidFill>
                  <a:schemeClr val="tx1"/>
                </a:solidFill>
                <a:latin typeface="Segoe UI"/>
              </a:rPr>
              <a:t> in data</a:t>
            </a:r>
          </a:p>
        </p:txBody>
      </p:sp>
      <p:pic>
        <p:nvPicPr>
          <p:cNvPr id="10" name="Content Placeholder 11" descr="Statistics">
            <a:extLst>
              <a:ext uri="{FF2B5EF4-FFF2-40B4-BE49-F238E27FC236}">
                <a16:creationId xmlns:a16="http://schemas.microsoft.com/office/drawing/2014/main" id="{BE89DA37-C523-4100-B2A5-490F1247C832}"/>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393611" y="3063386"/>
            <a:ext cx="685800" cy="685800"/>
          </a:xfrm>
          <a:prstGeom prst="rect">
            <a:avLst/>
          </a:prstGeom>
        </p:spPr>
      </p:pic>
      <p:sp>
        <p:nvSpPr>
          <p:cNvPr id="16" name="Text Placeholder 3">
            <a:extLst>
              <a:ext uri="{FF2B5EF4-FFF2-40B4-BE49-F238E27FC236}">
                <a16:creationId xmlns:a16="http://schemas.microsoft.com/office/drawing/2014/main" id="{E33B3958-8DEF-4C26-AE50-A8A3694CCBC4}"/>
              </a:ext>
            </a:extLst>
          </p:cNvPr>
          <p:cNvSpPr txBox="1">
            <a:spLocks/>
          </p:cNvSpPr>
          <p:nvPr/>
        </p:nvSpPr>
        <p:spPr>
          <a:xfrm>
            <a:off x="1640682" y="3138127"/>
            <a:ext cx="5869781" cy="553998"/>
          </a:xfrm>
          <a:prstGeom prst="rect">
            <a:avLst/>
          </a:prstGeom>
        </p:spPr>
        <p:txBody>
          <a:bodyPr vert="horz" wrap="square" lIns="205740" tIns="0" rIns="0" bIns="0" rtlCol="0" anchor="ctr">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699557">
              <a:defRPr/>
            </a:pPr>
            <a:r>
              <a:rPr lang="en-US" sz="1800" dirty="0">
                <a:solidFill>
                  <a:schemeClr val="tx1"/>
                </a:solidFill>
                <a:latin typeface="Segoe UI"/>
              </a:rPr>
              <a:t>R</a:t>
            </a:r>
            <a:r>
              <a:rPr lang="en-US" sz="1800" dirty="0" err="1">
                <a:solidFill>
                  <a:schemeClr val="tx1"/>
                </a:solidFill>
                <a:latin typeface="Segoe UI"/>
              </a:rPr>
              <a:t>eplacing</a:t>
            </a:r>
            <a:r>
              <a:rPr lang="en-US" sz="1800" dirty="0">
                <a:solidFill>
                  <a:schemeClr val="tx1"/>
                </a:solidFill>
                <a:latin typeface="Segoe UI"/>
              </a:rPr>
              <a:t> “human code modules optimization” with “human supplying data”</a:t>
            </a:r>
          </a:p>
        </p:txBody>
      </p:sp>
      <p:pic>
        <p:nvPicPr>
          <p:cNvPr id="11" name="Content Placeholder 13" descr="Question Mark">
            <a:extLst>
              <a:ext uri="{FF2B5EF4-FFF2-40B4-BE49-F238E27FC236}">
                <a16:creationId xmlns:a16="http://schemas.microsoft.com/office/drawing/2014/main" id="{0B3CC0F7-3EDB-40C1-B44E-2436C01C1E0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3611" y="4060310"/>
            <a:ext cx="685800" cy="685800"/>
          </a:xfrm>
          <a:prstGeom prst="rect">
            <a:avLst/>
          </a:prstGeom>
        </p:spPr>
      </p:pic>
      <p:sp>
        <p:nvSpPr>
          <p:cNvPr id="18" name="Text Placeholder 4">
            <a:extLst>
              <a:ext uri="{FF2B5EF4-FFF2-40B4-BE49-F238E27FC236}">
                <a16:creationId xmlns:a16="http://schemas.microsoft.com/office/drawing/2014/main" id="{7D1791E9-63B3-4AD3-85A7-5C3A2B927EFF}"/>
              </a:ext>
            </a:extLst>
          </p:cNvPr>
          <p:cNvSpPr txBox="1">
            <a:spLocks/>
          </p:cNvSpPr>
          <p:nvPr/>
        </p:nvSpPr>
        <p:spPr>
          <a:xfrm>
            <a:off x="1640681" y="4273550"/>
            <a:ext cx="5869782" cy="276999"/>
          </a:xfrm>
          <a:prstGeom prst="rect">
            <a:avLst/>
          </a:prstGeom>
        </p:spPr>
        <p:txBody>
          <a:bodyPr vert="horz" wrap="square" lIns="205740" tIns="0" rIns="0" bIns="0" rtlCol="0" anchor="ctr">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699557">
              <a:defRPr/>
            </a:pPr>
            <a:r>
              <a:rPr lang="en-US" sz="1800" dirty="0">
                <a:solidFill>
                  <a:schemeClr val="tx1"/>
                </a:solidFill>
                <a:latin typeface="Segoe UI"/>
              </a:rPr>
              <a:t>Starts with a </a:t>
            </a:r>
            <a:r>
              <a:rPr lang="en-US" sz="1800" i="1" dirty="0">
                <a:solidFill>
                  <a:schemeClr val="tx1"/>
                </a:solidFill>
                <a:latin typeface="Segoe UI"/>
              </a:rPr>
              <a:t>sharp</a:t>
            </a:r>
            <a:r>
              <a:rPr lang="en-US" sz="1800" dirty="0">
                <a:solidFill>
                  <a:schemeClr val="tx1"/>
                </a:solidFill>
                <a:latin typeface="Segoe UI"/>
              </a:rPr>
              <a:t> question</a:t>
            </a:r>
          </a:p>
        </p:txBody>
      </p:sp>
    </p:spTree>
    <p:extLst>
      <p:ext uri="{BB962C8B-B14F-4D97-AF65-F5344CB8AC3E}">
        <p14:creationId xmlns:p14="http://schemas.microsoft.com/office/powerpoint/2010/main" val="23225857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eft Brace 7">
            <a:extLst>
              <a:ext uri="{FF2B5EF4-FFF2-40B4-BE49-F238E27FC236}">
                <a16:creationId xmlns:a16="http://schemas.microsoft.com/office/drawing/2014/main" id="{08622E67-F221-4DD2-904C-B62A21D9A91B}"/>
              </a:ext>
              <a:ext uri="{C183D7F6-B498-43B3-948B-1728B52AA6E4}">
                <adec:decorative xmlns:adec="http://schemas.microsoft.com/office/drawing/2017/decorative" val="1"/>
              </a:ext>
            </a:extLst>
          </p:cNvPr>
          <p:cNvSpPr/>
          <p:nvPr/>
        </p:nvSpPr>
        <p:spPr>
          <a:xfrm>
            <a:off x="1163647" y="1761025"/>
            <a:ext cx="123887" cy="1439939"/>
          </a:xfrm>
          <a:prstGeom prst="leftBrace">
            <a:avLst/>
          </a:prstGeom>
          <a:noFill/>
          <a:ln w="38100" cap="flat" cmpd="sng" algn="ctr">
            <a:solidFill>
              <a:srgbClr val="FFB900"/>
            </a:solidFill>
            <a:prstDash val="solid"/>
            <a:headEnd type="none" w="lg" len="med"/>
            <a:tailEnd type="none" w="lg" len="med"/>
          </a:ln>
          <a:effectLst/>
        </p:spPr>
        <p:txBody>
          <a:bodyPr rtlCol="0" anchor="ctr"/>
          <a:lstStyle/>
          <a:p>
            <a:pPr algn="ctr" defTabSz="685800">
              <a:defRPr/>
            </a:pPr>
            <a:endParaRPr lang="en-US" sz="1350" kern="0">
              <a:solidFill>
                <a:srgbClr val="000000"/>
              </a:solidFill>
              <a:latin typeface="Segoe UI"/>
            </a:endParaRPr>
          </a:p>
        </p:txBody>
      </p:sp>
      <p:sp>
        <p:nvSpPr>
          <p:cNvPr id="9" name="Left Brace 8">
            <a:extLst>
              <a:ext uri="{FF2B5EF4-FFF2-40B4-BE49-F238E27FC236}">
                <a16:creationId xmlns:a16="http://schemas.microsoft.com/office/drawing/2014/main" id="{2AA7B09E-7AFE-4333-8BA5-2A2F6453561B}"/>
              </a:ext>
              <a:ext uri="{C183D7F6-B498-43B3-948B-1728B52AA6E4}">
                <adec:decorative xmlns:adec="http://schemas.microsoft.com/office/drawing/2017/decorative" val="1"/>
              </a:ext>
            </a:extLst>
          </p:cNvPr>
          <p:cNvSpPr/>
          <p:nvPr/>
        </p:nvSpPr>
        <p:spPr>
          <a:xfrm>
            <a:off x="1138376" y="3340505"/>
            <a:ext cx="149158" cy="2230824"/>
          </a:xfrm>
          <a:prstGeom prst="leftBrace">
            <a:avLst/>
          </a:prstGeom>
          <a:noFill/>
          <a:ln w="28575" cap="flat" cmpd="sng" algn="ctr">
            <a:solidFill>
              <a:srgbClr val="FFB900"/>
            </a:solidFill>
            <a:prstDash val="solid"/>
            <a:headEnd type="none" w="lg" len="med"/>
            <a:tailEnd type="none" w="lg" len="med"/>
          </a:ln>
          <a:effectLst/>
        </p:spPr>
        <p:txBody>
          <a:bodyPr rtlCol="0" anchor="ctr"/>
          <a:lstStyle/>
          <a:p>
            <a:pPr algn="ctr" defTabSz="685800">
              <a:defRPr/>
            </a:pPr>
            <a:endParaRPr lang="en-US" sz="1350" kern="0">
              <a:solidFill>
                <a:srgbClr val="000000"/>
              </a:solidFill>
              <a:latin typeface="Segoe UI"/>
            </a:endParaRPr>
          </a:p>
        </p:txBody>
      </p:sp>
      <p:sp>
        <p:nvSpPr>
          <p:cNvPr id="12" name="Rectangle 11">
            <a:extLst>
              <a:ext uri="{FF2B5EF4-FFF2-40B4-BE49-F238E27FC236}">
                <a16:creationId xmlns:a16="http://schemas.microsoft.com/office/drawing/2014/main" id="{57044DC7-8925-4023-9ED8-25E3A8145ED5}"/>
              </a:ext>
              <a:ext uri="{C183D7F6-B498-43B3-948B-1728B52AA6E4}">
                <adec:decorative xmlns:adec="http://schemas.microsoft.com/office/drawing/2017/decorative" val="1"/>
              </a:ext>
            </a:extLst>
          </p:cNvPr>
          <p:cNvSpPr/>
          <p:nvPr/>
        </p:nvSpPr>
        <p:spPr bwMode="auto">
          <a:xfrm>
            <a:off x="1382744" y="1753247"/>
            <a:ext cx="96012" cy="631043"/>
          </a:xfrm>
          <a:prstGeom prst="rect">
            <a:avLst/>
          </a:pr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defRPr/>
            </a:pPr>
            <a:endParaRPr lang="en-US" sz="15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 name="Rectangle 12">
            <a:extLst>
              <a:ext uri="{FF2B5EF4-FFF2-40B4-BE49-F238E27FC236}">
                <a16:creationId xmlns:a16="http://schemas.microsoft.com/office/drawing/2014/main" id="{03B8C6DD-7580-4C32-8CB1-1A950202FAC5}"/>
              </a:ext>
              <a:ext uri="{C183D7F6-B498-43B3-948B-1728B52AA6E4}">
                <adec:decorative xmlns:adec="http://schemas.microsoft.com/office/drawing/2017/decorative" val="1"/>
              </a:ext>
            </a:extLst>
          </p:cNvPr>
          <p:cNvSpPr/>
          <p:nvPr/>
        </p:nvSpPr>
        <p:spPr bwMode="auto">
          <a:xfrm>
            <a:off x="1382744" y="2542543"/>
            <a:ext cx="96012" cy="631043"/>
          </a:xfrm>
          <a:prstGeom prst="rect">
            <a:avLst/>
          </a:pr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defRPr/>
            </a:pPr>
            <a:endParaRPr lang="en-US" sz="15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Rectangle 13">
            <a:extLst>
              <a:ext uri="{FF2B5EF4-FFF2-40B4-BE49-F238E27FC236}">
                <a16:creationId xmlns:a16="http://schemas.microsoft.com/office/drawing/2014/main" id="{D761DAFC-3EA8-486E-93EB-AEA686248933}"/>
              </a:ext>
              <a:ext uri="{C183D7F6-B498-43B3-948B-1728B52AA6E4}">
                <adec:decorative xmlns:adec="http://schemas.microsoft.com/office/drawing/2017/decorative" val="1"/>
              </a:ext>
            </a:extLst>
          </p:cNvPr>
          <p:cNvSpPr/>
          <p:nvPr/>
        </p:nvSpPr>
        <p:spPr bwMode="auto">
          <a:xfrm>
            <a:off x="1382744" y="3331840"/>
            <a:ext cx="96012" cy="631043"/>
          </a:xfrm>
          <a:prstGeom prst="rect">
            <a:avLst/>
          </a:pr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defRPr/>
            </a:pPr>
            <a:endParaRPr lang="en-US" sz="15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Rectangle 14">
            <a:extLst>
              <a:ext uri="{FF2B5EF4-FFF2-40B4-BE49-F238E27FC236}">
                <a16:creationId xmlns:a16="http://schemas.microsoft.com/office/drawing/2014/main" id="{7F3041C9-37ED-4C98-827A-99BE4F5E9C40}"/>
              </a:ext>
              <a:ext uri="{C183D7F6-B498-43B3-948B-1728B52AA6E4}">
                <adec:decorative xmlns:adec="http://schemas.microsoft.com/office/drawing/2017/decorative" val="1"/>
              </a:ext>
            </a:extLst>
          </p:cNvPr>
          <p:cNvSpPr/>
          <p:nvPr/>
        </p:nvSpPr>
        <p:spPr bwMode="auto">
          <a:xfrm>
            <a:off x="1382744" y="4121136"/>
            <a:ext cx="96012" cy="631043"/>
          </a:xfrm>
          <a:prstGeom prst="rect">
            <a:avLst/>
          </a:pr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defRPr/>
            </a:pPr>
            <a:endParaRPr lang="en-US" sz="15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 name="Rectangle 15">
            <a:extLst>
              <a:ext uri="{FF2B5EF4-FFF2-40B4-BE49-F238E27FC236}">
                <a16:creationId xmlns:a16="http://schemas.microsoft.com/office/drawing/2014/main" id="{6B9B09C3-AA60-4D67-B09C-170567439650}"/>
              </a:ext>
              <a:ext uri="{C183D7F6-B498-43B3-948B-1728B52AA6E4}">
                <adec:decorative xmlns:adec="http://schemas.microsoft.com/office/drawing/2017/decorative" val="1"/>
              </a:ext>
            </a:extLst>
          </p:cNvPr>
          <p:cNvSpPr/>
          <p:nvPr/>
        </p:nvSpPr>
        <p:spPr bwMode="auto">
          <a:xfrm>
            <a:off x="1382744" y="4914535"/>
            <a:ext cx="96012" cy="631043"/>
          </a:xfrm>
          <a:prstGeom prst="rect">
            <a:avLst/>
          </a:pr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defRPr/>
            </a:pPr>
            <a:endParaRPr lang="en-US" sz="15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32A0464B-19CF-4656-BAE0-18D3A71A07E7}"/>
              </a:ext>
            </a:extLst>
          </p:cNvPr>
          <p:cNvSpPr>
            <a:spLocks noGrp="1"/>
          </p:cNvSpPr>
          <p:nvPr>
            <p:ph type="title"/>
          </p:nvPr>
        </p:nvSpPr>
        <p:spPr/>
        <p:txBody>
          <a:bodyPr>
            <a:normAutofit fontScale="90000"/>
          </a:bodyPr>
          <a:lstStyle/>
          <a:p>
            <a:r>
              <a:rPr lang="en-US" dirty="0"/>
              <a:t>When should you use machine learning?</a:t>
            </a:r>
          </a:p>
        </p:txBody>
      </p:sp>
      <p:sp>
        <p:nvSpPr>
          <p:cNvPr id="10" name="TextBox 9">
            <a:extLst>
              <a:ext uri="{FF2B5EF4-FFF2-40B4-BE49-F238E27FC236}">
                <a16:creationId xmlns:a16="http://schemas.microsoft.com/office/drawing/2014/main" id="{AF065EF1-C7C5-4E4E-98D8-81442D1C35A2}"/>
              </a:ext>
            </a:extLst>
          </p:cNvPr>
          <p:cNvSpPr txBox="1"/>
          <p:nvPr/>
        </p:nvSpPr>
        <p:spPr>
          <a:xfrm rot="16200000">
            <a:off x="150473" y="2190042"/>
            <a:ext cx="1213794" cy="646331"/>
          </a:xfrm>
          <a:prstGeom prst="rect">
            <a:avLst/>
          </a:prstGeom>
          <a:noFill/>
        </p:spPr>
        <p:txBody>
          <a:bodyPr wrap="none" rtlCol="0">
            <a:spAutoFit/>
          </a:bodyPr>
          <a:lstStyle/>
          <a:p>
            <a:pPr defTabSz="685800">
              <a:defRPr/>
            </a:pPr>
            <a:r>
              <a:rPr lang="en-US" kern="0" dirty="0"/>
              <a:t>S</a:t>
            </a:r>
            <a:r>
              <a:rPr lang="en-US" kern="0" dirty="0" err="1"/>
              <a:t>upervised</a:t>
            </a:r>
            <a:endParaRPr lang="en-US" kern="0" dirty="0"/>
          </a:p>
          <a:p>
            <a:pPr algn="ctr" defTabSz="685800">
              <a:defRPr/>
            </a:pPr>
            <a:r>
              <a:rPr lang="en-US" kern="0" dirty="0"/>
              <a:t>learning</a:t>
            </a:r>
          </a:p>
        </p:txBody>
      </p:sp>
      <p:sp>
        <p:nvSpPr>
          <p:cNvPr id="4" name="Text Placeholder 1">
            <a:extLst>
              <a:ext uri="{FF2B5EF4-FFF2-40B4-BE49-F238E27FC236}">
                <a16:creationId xmlns:a16="http://schemas.microsoft.com/office/drawing/2014/main" id="{2A028437-651E-4092-BFAA-4A9D3BFDA758}"/>
              </a:ext>
            </a:extLst>
          </p:cNvPr>
          <p:cNvSpPr txBox="1">
            <a:spLocks/>
          </p:cNvSpPr>
          <p:nvPr/>
        </p:nvSpPr>
        <p:spPr>
          <a:xfrm>
            <a:off x="1640681" y="1905909"/>
            <a:ext cx="7064406" cy="323165"/>
          </a:xfrm>
          <a:prstGeom prst="rect">
            <a:avLst/>
          </a:prstGeom>
        </p:spPr>
        <p:txBody>
          <a:bodyPr vert="horz" wrap="square" lIns="205740" tIns="0" rIns="0" bIns="0" rtlCol="0" anchor="ctr">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699557">
              <a:defRPr/>
            </a:pPr>
            <a:r>
              <a:rPr lang="en-US" sz="2100" dirty="0">
                <a:solidFill>
                  <a:schemeClr val="tx1"/>
                </a:solidFill>
                <a:latin typeface="Segoe UI"/>
              </a:rPr>
              <a:t>Regression: how much/how many (quantity)</a:t>
            </a:r>
          </a:p>
        </p:txBody>
      </p:sp>
      <p:sp>
        <p:nvSpPr>
          <p:cNvPr id="3" name="Text Placeholder 3">
            <a:extLst>
              <a:ext uri="{FF2B5EF4-FFF2-40B4-BE49-F238E27FC236}">
                <a16:creationId xmlns:a16="http://schemas.microsoft.com/office/drawing/2014/main" id="{69F120E1-90C6-474B-BF3B-448910BEBDB2}"/>
              </a:ext>
            </a:extLst>
          </p:cNvPr>
          <p:cNvSpPr txBox="1">
            <a:spLocks/>
          </p:cNvSpPr>
          <p:nvPr/>
        </p:nvSpPr>
        <p:spPr>
          <a:xfrm>
            <a:off x="1630271" y="2695205"/>
            <a:ext cx="7064406" cy="323165"/>
          </a:xfrm>
          <a:prstGeom prst="rect">
            <a:avLst/>
          </a:prstGeom>
        </p:spPr>
        <p:txBody>
          <a:bodyPr vert="horz" wrap="square" lIns="205740" tIns="0" rIns="0" bIns="0" rtlCol="0" anchor="ctr">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699557">
              <a:defRPr/>
            </a:pPr>
            <a:r>
              <a:rPr lang="en-US" sz="2100" dirty="0">
                <a:solidFill>
                  <a:schemeClr val="tx1"/>
                </a:solidFill>
                <a:latin typeface="Segoe UI"/>
              </a:rPr>
              <a:t>Classification: which standard label does it have? (quality)</a:t>
            </a:r>
          </a:p>
        </p:txBody>
      </p:sp>
      <p:sp>
        <p:nvSpPr>
          <p:cNvPr id="11" name="TextBox 10">
            <a:extLst>
              <a:ext uri="{FF2B5EF4-FFF2-40B4-BE49-F238E27FC236}">
                <a16:creationId xmlns:a16="http://schemas.microsoft.com/office/drawing/2014/main" id="{FEB94411-F665-4817-B2D4-9E15FE06F7FD}"/>
              </a:ext>
            </a:extLst>
          </p:cNvPr>
          <p:cNvSpPr txBox="1"/>
          <p:nvPr/>
        </p:nvSpPr>
        <p:spPr>
          <a:xfrm rot="16200000">
            <a:off x="99241" y="4115514"/>
            <a:ext cx="1467068" cy="646331"/>
          </a:xfrm>
          <a:prstGeom prst="rect">
            <a:avLst/>
          </a:prstGeom>
          <a:noFill/>
        </p:spPr>
        <p:txBody>
          <a:bodyPr wrap="none" rtlCol="0">
            <a:spAutoFit/>
          </a:bodyPr>
          <a:lstStyle/>
          <a:p>
            <a:pPr defTabSz="685800">
              <a:defRPr/>
            </a:pPr>
            <a:r>
              <a:rPr lang="en-US" kern="0" dirty="0"/>
              <a:t>U</a:t>
            </a:r>
            <a:r>
              <a:rPr lang="en-US" kern="0" dirty="0" err="1"/>
              <a:t>nsupervised</a:t>
            </a:r>
            <a:endParaRPr lang="en-US" kern="0" dirty="0"/>
          </a:p>
          <a:p>
            <a:pPr algn="ctr" defTabSz="685800">
              <a:defRPr/>
            </a:pPr>
            <a:r>
              <a:rPr lang="en-US" kern="0" dirty="0"/>
              <a:t>learning</a:t>
            </a:r>
          </a:p>
        </p:txBody>
      </p:sp>
      <p:sp>
        <p:nvSpPr>
          <p:cNvPr id="5" name="Text Placeholder 4">
            <a:extLst>
              <a:ext uri="{FF2B5EF4-FFF2-40B4-BE49-F238E27FC236}">
                <a16:creationId xmlns:a16="http://schemas.microsoft.com/office/drawing/2014/main" id="{D8149EBF-556D-4A4E-9884-16958B5A7C42}"/>
              </a:ext>
            </a:extLst>
          </p:cNvPr>
          <p:cNvSpPr txBox="1">
            <a:spLocks/>
          </p:cNvSpPr>
          <p:nvPr/>
        </p:nvSpPr>
        <p:spPr>
          <a:xfrm>
            <a:off x="1630271" y="3322918"/>
            <a:ext cx="7064406" cy="646331"/>
          </a:xfrm>
          <a:prstGeom prst="rect">
            <a:avLst/>
          </a:prstGeom>
        </p:spPr>
        <p:txBody>
          <a:bodyPr vert="horz" wrap="square" lIns="205740" tIns="0" rIns="0" bIns="0" rtlCol="0" anchor="ctr">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100" dirty="0">
                <a:solidFill>
                  <a:schemeClr val="tx1"/>
                </a:solidFill>
                <a:cs typeface="Segoe UI"/>
              </a:rPr>
              <a:t>Clustering: are there different groups? Which does it belong to?</a:t>
            </a:r>
          </a:p>
        </p:txBody>
      </p:sp>
      <p:sp>
        <p:nvSpPr>
          <p:cNvPr id="6" name="Text Placeholder 5">
            <a:extLst>
              <a:ext uri="{FF2B5EF4-FFF2-40B4-BE49-F238E27FC236}">
                <a16:creationId xmlns:a16="http://schemas.microsoft.com/office/drawing/2014/main" id="{2A376A36-7543-457C-B54C-93F3CC73449E}"/>
              </a:ext>
            </a:extLst>
          </p:cNvPr>
          <p:cNvSpPr txBox="1">
            <a:spLocks/>
          </p:cNvSpPr>
          <p:nvPr/>
        </p:nvSpPr>
        <p:spPr>
          <a:xfrm>
            <a:off x="1630271" y="4273797"/>
            <a:ext cx="7064406" cy="323165"/>
          </a:xfrm>
          <a:prstGeom prst="rect">
            <a:avLst/>
          </a:prstGeom>
        </p:spPr>
        <p:txBody>
          <a:bodyPr vert="horz" wrap="square" lIns="205740" tIns="0" rIns="0" bIns="0" rtlCol="0" anchor="ctr">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699557">
              <a:defRPr/>
            </a:pPr>
            <a:r>
              <a:rPr lang="en-US" sz="2100" dirty="0">
                <a:solidFill>
                  <a:schemeClr val="tx1"/>
                </a:solidFill>
                <a:latin typeface="Segoe UI"/>
              </a:rPr>
              <a:t>Anomaly detection: is this weird?</a:t>
            </a:r>
          </a:p>
        </p:txBody>
      </p:sp>
      <p:sp>
        <p:nvSpPr>
          <p:cNvPr id="7" name="Text Placeholder 6">
            <a:extLst>
              <a:ext uri="{FF2B5EF4-FFF2-40B4-BE49-F238E27FC236}">
                <a16:creationId xmlns:a16="http://schemas.microsoft.com/office/drawing/2014/main" id="{ABEE9F6D-3BDC-4A06-9E35-E657C936186E}"/>
              </a:ext>
            </a:extLst>
          </p:cNvPr>
          <p:cNvSpPr txBox="1">
            <a:spLocks/>
          </p:cNvSpPr>
          <p:nvPr/>
        </p:nvSpPr>
        <p:spPr>
          <a:xfrm>
            <a:off x="1630271" y="5067196"/>
            <a:ext cx="7064406" cy="323165"/>
          </a:xfrm>
          <a:prstGeom prst="rect">
            <a:avLst/>
          </a:prstGeom>
        </p:spPr>
        <p:txBody>
          <a:bodyPr vert="horz" wrap="square" lIns="205740" tIns="0" rIns="0" bIns="0" rtlCol="0" anchor="ctr">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699557">
              <a:defRPr/>
            </a:pPr>
            <a:r>
              <a:rPr lang="en-US" sz="2100" dirty="0">
                <a:solidFill>
                  <a:schemeClr val="tx1"/>
                </a:solidFill>
                <a:latin typeface="Segoe UI"/>
              </a:rPr>
              <a:t>Recommendation: which option should I choose?</a:t>
            </a:r>
          </a:p>
        </p:txBody>
      </p:sp>
    </p:spTree>
    <p:extLst>
      <p:ext uri="{BB962C8B-B14F-4D97-AF65-F5344CB8AC3E}">
        <p14:creationId xmlns:p14="http://schemas.microsoft.com/office/powerpoint/2010/main" val="23237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4A2688-83FF-481F-A158-BFE00BD7EEB1}"/>
              </a:ext>
            </a:extLst>
          </p:cNvPr>
          <p:cNvSpPr>
            <a:spLocks noGrp="1"/>
          </p:cNvSpPr>
          <p:nvPr>
            <p:ph type="title"/>
          </p:nvPr>
        </p:nvSpPr>
        <p:spPr>
          <a:xfrm>
            <a:off x="441197" y="2367171"/>
            <a:ext cx="3120391" cy="2123658"/>
          </a:xfrm>
        </p:spPr>
        <p:txBody>
          <a:bodyPr/>
          <a:lstStyle/>
          <a:p>
            <a:r>
              <a:rPr lang="en-US" dirty="0"/>
              <a:t>Data</a:t>
            </a:r>
            <a:br>
              <a:rPr lang="en-US" dirty="0"/>
            </a:br>
            <a:r>
              <a:rPr lang="en-US" dirty="0"/>
              <a:t>exploration</a:t>
            </a:r>
          </a:p>
        </p:txBody>
      </p:sp>
      <p:graphicFrame>
        <p:nvGraphicFramePr>
          <p:cNvPr id="9" name="Diagram 8" descr="Data exploration &#10;&#10;Find, Select and/or Create Data&#10;Apply preprocessing&#10;Ethical Considerations">
            <a:extLst>
              <a:ext uri="{FF2B5EF4-FFF2-40B4-BE49-F238E27FC236}">
                <a16:creationId xmlns:a16="http://schemas.microsoft.com/office/drawing/2014/main" id="{ACF52E3A-471E-471A-B645-D7900EE73C41}"/>
              </a:ext>
            </a:extLst>
          </p:cNvPr>
          <p:cNvGraphicFramePr/>
          <p:nvPr>
            <p:extLst>
              <p:ext uri="{D42A27DB-BD31-4B8C-83A1-F6EECF244321}">
                <p14:modId xmlns:p14="http://schemas.microsoft.com/office/powerpoint/2010/main" val="3958344923"/>
              </p:ext>
            </p:extLst>
          </p:nvPr>
        </p:nvGraphicFramePr>
        <p:xfrm>
          <a:off x="2863972" y="1397001"/>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64428512"/>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B12B13-CBF4-4B0B-BF4A-2D90843D1C69}"/>
              </a:ext>
            </a:extLst>
          </p:cNvPr>
          <p:cNvSpPr>
            <a:spLocks noGrp="1"/>
          </p:cNvSpPr>
          <p:nvPr>
            <p:ph type="title"/>
          </p:nvPr>
        </p:nvSpPr>
        <p:spPr>
          <a:xfrm>
            <a:off x="441198" y="2705726"/>
            <a:ext cx="3120391" cy="1446550"/>
          </a:xfrm>
        </p:spPr>
        <p:txBody>
          <a:bodyPr/>
          <a:lstStyle/>
          <a:p>
            <a:r>
              <a:rPr lang="en-US" dirty="0"/>
              <a:t>Train</a:t>
            </a:r>
            <a:br>
              <a:rPr lang="en-US" dirty="0"/>
            </a:br>
            <a:r>
              <a:rPr lang="en-US" dirty="0"/>
              <a:t>model</a:t>
            </a:r>
          </a:p>
        </p:txBody>
      </p:sp>
      <p:graphicFrame>
        <p:nvGraphicFramePr>
          <p:cNvPr id="9" name="Diagram 8" descr="train model&#10;&#10;Apply learning algorithm&#10;Select Candidate model">
            <a:extLst>
              <a:ext uri="{FF2B5EF4-FFF2-40B4-BE49-F238E27FC236}">
                <a16:creationId xmlns:a16="http://schemas.microsoft.com/office/drawing/2014/main" id="{279C5DDF-4822-484E-8CDF-DEB63C7F11AA}"/>
              </a:ext>
            </a:extLst>
          </p:cNvPr>
          <p:cNvGraphicFramePr/>
          <p:nvPr/>
        </p:nvGraphicFramePr>
        <p:xfrm>
          <a:off x="2863972" y="1397001"/>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2451628"/>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86A3E-88DB-49C6-B995-A2C9D4A95A6C}"/>
              </a:ext>
            </a:extLst>
          </p:cNvPr>
          <p:cNvSpPr>
            <a:spLocks noGrp="1"/>
          </p:cNvSpPr>
          <p:nvPr>
            <p:ph type="title" idx="4294967295"/>
          </p:nvPr>
        </p:nvSpPr>
        <p:spPr>
          <a:xfrm>
            <a:off x="441197" y="-1042868"/>
            <a:ext cx="8263890" cy="677108"/>
          </a:xfrm>
        </p:spPr>
        <p:txBody>
          <a:bodyPr vert="horz" wrap="square" lIns="0" tIns="0" rIns="0" bIns="0" rtlCol="0" anchor="b">
            <a:spAutoFit/>
          </a:bodyPr>
          <a:lstStyle/>
          <a:p>
            <a:r>
              <a:rPr lang="en-US" dirty="0"/>
              <a:t>Algorithm cheat sheet</a:t>
            </a:r>
          </a:p>
        </p:txBody>
      </p:sp>
      <p:pic>
        <p:nvPicPr>
          <p:cNvPr id="3" name="Picture 2" descr="MS azure machine learning algorithm cheat sheet diagram">
            <a:extLst>
              <a:ext uri="{FF2B5EF4-FFF2-40B4-BE49-F238E27FC236}">
                <a16:creationId xmlns:a16="http://schemas.microsoft.com/office/drawing/2014/main" id="{CD8D03A9-62D9-4FA2-942A-0FDB4F353F8E}"/>
              </a:ext>
            </a:extLst>
          </p:cNvPr>
          <p:cNvPicPr>
            <a:picLocks noChangeAspect="1"/>
          </p:cNvPicPr>
          <p:nvPr/>
        </p:nvPicPr>
        <p:blipFill>
          <a:blip r:embed="rId3"/>
          <a:stretch>
            <a:fillRect/>
          </a:stretch>
        </p:blipFill>
        <p:spPr>
          <a:xfrm>
            <a:off x="1499686" y="1303645"/>
            <a:ext cx="6144629" cy="3952709"/>
          </a:xfrm>
          <a:prstGeom prst="rect">
            <a:avLst/>
          </a:prstGeom>
        </p:spPr>
      </p:pic>
      <p:sp>
        <p:nvSpPr>
          <p:cNvPr id="4" name="Rectangle 3">
            <a:extLst>
              <a:ext uri="{FF2B5EF4-FFF2-40B4-BE49-F238E27FC236}">
                <a16:creationId xmlns:a16="http://schemas.microsoft.com/office/drawing/2014/main" id="{64256167-C802-4D18-9864-C8BEC6CAE56F}"/>
              </a:ext>
            </a:extLst>
          </p:cNvPr>
          <p:cNvSpPr/>
          <p:nvPr/>
        </p:nvSpPr>
        <p:spPr>
          <a:xfrm>
            <a:off x="3366229" y="5339942"/>
            <a:ext cx="2661306" cy="323165"/>
          </a:xfrm>
          <a:prstGeom prst="rect">
            <a:avLst/>
          </a:prstGeom>
        </p:spPr>
        <p:txBody>
          <a:bodyPr wrap="none" anchor="t">
            <a:spAutoFit/>
          </a:bodyPr>
          <a:lstStyle/>
          <a:p>
            <a:pPr defTabSz="685775">
              <a:defRPr/>
            </a:pPr>
            <a:r>
              <a:rPr lang="en-US" sz="1500" dirty="0">
                <a:solidFill>
                  <a:srgbClr val="000000"/>
                </a:solidFill>
                <a:latin typeface="Segoe UI"/>
                <a:ea typeface="+mn-lt"/>
                <a:cs typeface="Segoe UI"/>
              </a:rPr>
              <a:t>aka.ms/</a:t>
            </a:r>
            <a:r>
              <a:rPr lang="en-US" sz="1500" dirty="0" err="1">
                <a:solidFill>
                  <a:srgbClr val="000000"/>
                </a:solidFill>
                <a:latin typeface="Segoe UI"/>
                <a:ea typeface="+mn-lt"/>
                <a:cs typeface="Segoe UI"/>
              </a:rPr>
              <a:t>AlgorithmCheatSheet</a:t>
            </a:r>
            <a:endParaRPr lang="en-US" sz="1500" dirty="0">
              <a:solidFill>
                <a:srgbClr val="000000"/>
              </a:solidFill>
              <a:latin typeface="Segoe Print"/>
              <a:cs typeface="Segoe UI"/>
            </a:endParaRPr>
          </a:p>
        </p:txBody>
      </p:sp>
    </p:spTree>
    <p:extLst>
      <p:ext uri="{BB962C8B-B14F-4D97-AF65-F5344CB8AC3E}">
        <p14:creationId xmlns:p14="http://schemas.microsoft.com/office/powerpoint/2010/main" val="2434650484"/>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0E7779E4-3FDD-4FDD-9DFE-61FD1F7857F7}"/>
              </a:ext>
            </a:extLst>
          </p:cNvPr>
          <p:cNvSpPr>
            <a:spLocks noGrp="1"/>
          </p:cNvSpPr>
          <p:nvPr>
            <p:ph type="title"/>
          </p:nvPr>
        </p:nvSpPr>
        <p:spPr>
          <a:xfrm>
            <a:off x="441198" y="2705726"/>
            <a:ext cx="3120391" cy="1446550"/>
          </a:xfrm>
        </p:spPr>
        <p:txBody>
          <a:bodyPr/>
          <a:lstStyle/>
          <a:p>
            <a:r>
              <a:rPr lang="en-US" dirty="0"/>
              <a:t>Test</a:t>
            </a:r>
            <a:br>
              <a:rPr lang="en-US" dirty="0"/>
            </a:br>
            <a:r>
              <a:rPr lang="en-US" dirty="0"/>
              <a:t>model</a:t>
            </a:r>
          </a:p>
        </p:txBody>
      </p:sp>
      <p:graphicFrame>
        <p:nvGraphicFramePr>
          <p:cNvPr id="17" name="Diagram 16" descr="test model&#10;&#10;Test with &#10;unseen data&#10;Select good enough model&#10;Explain ability">
            <a:extLst>
              <a:ext uri="{FF2B5EF4-FFF2-40B4-BE49-F238E27FC236}">
                <a16:creationId xmlns:a16="http://schemas.microsoft.com/office/drawing/2014/main" id="{1452318D-877E-44CA-91A9-821C67AEA19D}"/>
              </a:ext>
            </a:extLst>
          </p:cNvPr>
          <p:cNvGraphicFramePr/>
          <p:nvPr/>
        </p:nvGraphicFramePr>
        <p:xfrm>
          <a:off x="2863972" y="1397001"/>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997048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p:txBody>
          <a:bodyPr/>
          <a:lstStyle/>
          <a:p>
            <a:r>
              <a:rPr lang="en-US" dirty="0"/>
              <a:t>We think of data as vectors in a fixed dimensional space</a:t>
            </a:r>
          </a:p>
          <a:p>
            <a:r>
              <a:rPr lang="en-US" dirty="0"/>
              <a:t>For example </a:t>
            </a:r>
          </a:p>
          <a:p>
            <a:endParaRPr lang="en-US" dirty="0"/>
          </a:p>
        </p:txBody>
      </p:sp>
      <p:pic>
        <p:nvPicPr>
          <p:cNvPr id="5" name="Picture 4" descr="figure_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9695" y="3306054"/>
            <a:ext cx="4217345" cy="3163009"/>
          </a:xfrm>
          <a:prstGeom prst="rect">
            <a:avLst/>
          </a:prstGeom>
        </p:spPr>
      </p:pic>
      <p:pic>
        <p:nvPicPr>
          <p:cNvPr id="7" name="Picture 6" descr="Screen Shot 2017-03-16 at 1.57.3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759" y="3510854"/>
            <a:ext cx="3872988" cy="2892885"/>
          </a:xfrm>
          <a:prstGeom prst="rect">
            <a:avLst/>
          </a:prstGeom>
        </p:spPr>
      </p:pic>
    </p:spTree>
    <p:extLst>
      <p:ext uri="{BB962C8B-B14F-4D97-AF65-F5344CB8AC3E}">
        <p14:creationId xmlns:p14="http://schemas.microsoft.com/office/powerpoint/2010/main" val="1817311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9FB29F-0B9B-4203-A876-FACEE63FEA99}"/>
              </a:ext>
            </a:extLst>
          </p:cNvPr>
          <p:cNvSpPr>
            <a:spLocks noGrp="1"/>
          </p:cNvSpPr>
          <p:nvPr>
            <p:ph type="title"/>
          </p:nvPr>
        </p:nvSpPr>
        <p:spPr>
          <a:xfrm>
            <a:off x="441198" y="2705726"/>
            <a:ext cx="3120391" cy="1446550"/>
          </a:xfrm>
        </p:spPr>
        <p:txBody>
          <a:bodyPr/>
          <a:lstStyle/>
          <a:p>
            <a:r>
              <a:rPr lang="en-US" dirty="0"/>
              <a:t>Deploy</a:t>
            </a:r>
            <a:br>
              <a:rPr lang="en-US" dirty="0"/>
            </a:br>
            <a:r>
              <a:rPr lang="en-US" dirty="0"/>
              <a:t>model</a:t>
            </a:r>
          </a:p>
        </p:txBody>
      </p:sp>
      <p:graphicFrame>
        <p:nvGraphicFramePr>
          <p:cNvPr id="10" name="Diagram 9" descr="deploy model&#10;&#10;Deploy &#10;Chosen Model&#10;Application posts to API&#10;Human oversight">
            <a:extLst>
              <a:ext uri="{FF2B5EF4-FFF2-40B4-BE49-F238E27FC236}">
                <a16:creationId xmlns:a16="http://schemas.microsoft.com/office/drawing/2014/main" id="{A5BBBA6B-2038-417C-96F9-6FD7263DB4DC}"/>
              </a:ext>
            </a:extLst>
          </p:cNvPr>
          <p:cNvGraphicFramePr/>
          <p:nvPr/>
        </p:nvGraphicFramePr>
        <p:xfrm>
          <a:off x="2863972" y="1397001"/>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89445567"/>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123FFA-015C-44B3-BF14-FD5B4F15FFEB}"/>
              </a:ext>
            </a:extLst>
          </p:cNvPr>
          <p:cNvSpPr>
            <a:spLocks noGrp="1"/>
          </p:cNvSpPr>
          <p:nvPr>
            <p:ph type="title"/>
          </p:nvPr>
        </p:nvSpPr>
        <p:spPr/>
        <p:txBody>
          <a:bodyPr/>
          <a:lstStyle/>
          <a:p>
            <a:r>
              <a:rPr lang="en-US" altLang="zh-TW" dirty="0"/>
              <a:t>Machine learning vs. rule engine</a:t>
            </a:r>
            <a:endParaRPr lang="zh-TW" altLang="en-US" dirty="0"/>
          </a:p>
        </p:txBody>
      </p:sp>
      <p:sp>
        <p:nvSpPr>
          <p:cNvPr id="3" name="內容版面配置區 2">
            <a:extLst>
              <a:ext uri="{FF2B5EF4-FFF2-40B4-BE49-F238E27FC236}">
                <a16:creationId xmlns:a16="http://schemas.microsoft.com/office/drawing/2014/main" id="{451061F5-7AA4-4E70-AF77-4B2CFC7EB688}"/>
              </a:ext>
            </a:extLst>
          </p:cNvPr>
          <p:cNvSpPr>
            <a:spLocks noGrp="1"/>
          </p:cNvSpPr>
          <p:nvPr>
            <p:ph idx="1"/>
          </p:nvPr>
        </p:nvSpPr>
        <p:spPr/>
        <p:txBody>
          <a:bodyPr>
            <a:normAutofit fontScale="92500" lnSpcReduction="10000"/>
          </a:bodyPr>
          <a:lstStyle/>
          <a:p>
            <a:r>
              <a:rPr lang="en-US" altLang="zh-TW" dirty="0"/>
              <a:t>Integration pattern </a:t>
            </a:r>
          </a:p>
          <a:p>
            <a:pPr lvl="1"/>
            <a:r>
              <a:rPr lang="en-US" altLang="zh-TW" dirty="0"/>
              <a:t>ML-&gt;RE: </a:t>
            </a:r>
          </a:p>
          <a:p>
            <a:pPr lvl="2"/>
            <a:r>
              <a:rPr lang="en-US" altLang="zh-TW" dirty="0"/>
              <a:t>interpretable decision trees</a:t>
            </a:r>
          </a:p>
          <a:p>
            <a:pPr lvl="2"/>
            <a:r>
              <a:rPr lang="en-US" altLang="zh-TW" dirty="0"/>
              <a:t>Rebalance the training data</a:t>
            </a:r>
          </a:p>
          <a:p>
            <a:pPr lvl="2"/>
            <a:r>
              <a:rPr lang="en-US" altLang="zh-TW" dirty="0"/>
              <a:t>Encode desired behavior into the objective function</a:t>
            </a:r>
          </a:p>
          <a:p>
            <a:pPr lvl="1"/>
            <a:r>
              <a:rPr lang="en-US" altLang="zh-TW" dirty="0"/>
              <a:t>RE-&gt;ML:</a:t>
            </a:r>
          </a:p>
          <a:p>
            <a:pPr lvl="2"/>
            <a:r>
              <a:rPr lang="en-US" altLang="zh-TW" dirty="0"/>
              <a:t>Feature input</a:t>
            </a:r>
          </a:p>
          <a:p>
            <a:pPr lvl="1"/>
            <a:r>
              <a:rPr lang="en-US" altLang="zh-TW" dirty="0"/>
              <a:t>ML&lt;-&gt;RE:</a:t>
            </a:r>
          </a:p>
          <a:p>
            <a:pPr lvl="2"/>
            <a:r>
              <a:rPr lang="en-US" altLang="zh-TW" dirty="0" err="1"/>
              <a:t>Hibrid</a:t>
            </a:r>
            <a:r>
              <a:rPr lang="en-US" altLang="zh-TW" dirty="0"/>
              <a:t> </a:t>
            </a:r>
          </a:p>
          <a:p>
            <a:pPr lvl="1"/>
            <a:r>
              <a:rPr lang="en-US" altLang="zh-TW" dirty="0"/>
              <a:t>RE/ML: </a:t>
            </a:r>
          </a:p>
          <a:p>
            <a:pPr lvl="2"/>
            <a:r>
              <a:rPr lang="en-US" altLang="zh-TW" dirty="0"/>
              <a:t>Have rules sit on top of a statistical classifier</a:t>
            </a:r>
          </a:p>
        </p:txBody>
      </p:sp>
      <p:sp>
        <p:nvSpPr>
          <p:cNvPr id="6" name="文字方塊 5">
            <a:extLst>
              <a:ext uri="{FF2B5EF4-FFF2-40B4-BE49-F238E27FC236}">
                <a16:creationId xmlns:a16="http://schemas.microsoft.com/office/drawing/2014/main" id="{DB9A7B02-28E2-41BD-8962-6957735BD38A}"/>
              </a:ext>
            </a:extLst>
          </p:cNvPr>
          <p:cNvSpPr txBox="1"/>
          <p:nvPr/>
        </p:nvSpPr>
        <p:spPr>
          <a:xfrm>
            <a:off x="362606" y="5932565"/>
            <a:ext cx="8324193" cy="738664"/>
          </a:xfrm>
          <a:prstGeom prst="rect">
            <a:avLst/>
          </a:prstGeom>
          <a:noFill/>
        </p:spPr>
        <p:txBody>
          <a:bodyPr wrap="square">
            <a:spAutoFit/>
          </a:bodyPr>
          <a:lstStyle/>
          <a:p>
            <a:r>
              <a:rPr lang="zh-TW" altLang="en-US" sz="1400" dirty="0">
                <a:hlinkClick r:id="rId3"/>
              </a:rPr>
              <a:t>https://www.quora.com/Is-there-any-practice-combining-machine-learning-and-rule-based-system</a:t>
            </a:r>
            <a:endParaRPr lang="en-US" altLang="zh-TW" sz="1400" dirty="0"/>
          </a:p>
          <a:p>
            <a:r>
              <a:rPr lang="en-US" altLang="zh-TW" sz="1400" dirty="0">
                <a:hlinkClick r:id="rId4"/>
              </a:rPr>
              <a:t>https://www.capitalone.com/tech/machine-learning/rules-vs-machine-learning/</a:t>
            </a:r>
            <a:endParaRPr lang="en-US" altLang="zh-TW" sz="1400" dirty="0"/>
          </a:p>
          <a:p>
            <a:endParaRPr lang="en-US" altLang="zh-TW" sz="1400" dirty="0"/>
          </a:p>
        </p:txBody>
      </p:sp>
      <p:pic>
        <p:nvPicPr>
          <p:cNvPr id="11" name="圖片 10">
            <a:extLst>
              <a:ext uri="{FF2B5EF4-FFF2-40B4-BE49-F238E27FC236}">
                <a16:creationId xmlns:a16="http://schemas.microsoft.com/office/drawing/2014/main" id="{E4402DB7-04DF-4FB2-8601-04341E65B2E5}"/>
              </a:ext>
            </a:extLst>
          </p:cNvPr>
          <p:cNvPicPr>
            <a:picLocks noChangeAspect="1"/>
          </p:cNvPicPr>
          <p:nvPr/>
        </p:nvPicPr>
        <p:blipFill>
          <a:blip r:embed="rId5"/>
          <a:stretch>
            <a:fillRect/>
          </a:stretch>
        </p:blipFill>
        <p:spPr>
          <a:xfrm>
            <a:off x="5459053" y="1593209"/>
            <a:ext cx="3684947" cy="2173174"/>
          </a:xfrm>
          <a:prstGeom prst="rect">
            <a:avLst/>
          </a:prstGeom>
        </p:spPr>
      </p:pic>
    </p:spTree>
    <p:extLst>
      <p:ext uri="{BB962C8B-B14F-4D97-AF65-F5344CB8AC3E}">
        <p14:creationId xmlns:p14="http://schemas.microsoft.com/office/powerpoint/2010/main" val="39247029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FF1996-801E-4D1B-9952-680556712CF3}"/>
              </a:ext>
            </a:extLst>
          </p:cNvPr>
          <p:cNvSpPr>
            <a:spLocks noGrp="1"/>
          </p:cNvSpPr>
          <p:nvPr>
            <p:ph type="title"/>
          </p:nvPr>
        </p:nvSpPr>
        <p:spPr/>
        <p:txBody>
          <a:bodyPr/>
          <a:lstStyle/>
          <a:p>
            <a:r>
              <a:rPr lang="en-US" altLang="zh-TW" dirty="0"/>
              <a:t>Machine learning vs. rule engine</a:t>
            </a:r>
            <a:endParaRPr lang="zh-TW" altLang="en-US" dirty="0"/>
          </a:p>
        </p:txBody>
      </p:sp>
      <p:sp>
        <p:nvSpPr>
          <p:cNvPr id="3" name="內容版面配置區 2">
            <a:extLst>
              <a:ext uri="{FF2B5EF4-FFF2-40B4-BE49-F238E27FC236}">
                <a16:creationId xmlns:a16="http://schemas.microsoft.com/office/drawing/2014/main" id="{6A57E2D7-CC00-4045-8D8E-9C3FC44D350B}"/>
              </a:ext>
            </a:extLst>
          </p:cNvPr>
          <p:cNvSpPr>
            <a:spLocks noGrp="1"/>
          </p:cNvSpPr>
          <p:nvPr>
            <p:ph idx="1"/>
          </p:nvPr>
        </p:nvSpPr>
        <p:spPr/>
        <p:txBody>
          <a:bodyPr/>
          <a:lstStyle/>
          <a:p>
            <a:r>
              <a:rPr lang="en-US" altLang="zh-TW" dirty="0"/>
              <a:t>Case for </a:t>
            </a:r>
            <a:endParaRPr lang="zh-TW" altLang="en-US" dirty="0"/>
          </a:p>
        </p:txBody>
      </p:sp>
      <p:sp>
        <p:nvSpPr>
          <p:cNvPr id="5" name="文字方塊 4">
            <a:extLst>
              <a:ext uri="{FF2B5EF4-FFF2-40B4-BE49-F238E27FC236}">
                <a16:creationId xmlns:a16="http://schemas.microsoft.com/office/drawing/2014/main" id="{2906C5E2-E0F4-42FA-9EA8-4C228D234596}"/>
              </a:ext>
            </a:extLst>
          </p:cNvPr>
          <p:cNvSpPr txBox="1"/>
          <p:nvPr/>
        </p:nvSpPr>
        <p:spPr>
          <a:xfrm>
            <a:off x="320564" y="6113053"/>
            <a:ext cx="7005145" cy="307777"/>
          </a:xfrm>
          <a:prstGeom prst="rect">
            <a:avLst/>
          </a:prstGeom>
          <a:noFill/>
        </p:spPr>
        <p:txBody>
          <a:bodyPr wrap="square">
            <a:spAutoFit/>
          </a:bodyPr>
          <a:lstStyle/>
          <a:p>
            <a:r>
              <a:rPr lang="en-US" altLang="zh-TW" sz="1400" dirty="0">
                <a:hlinkClick r:id="rId2"/>
              </a:rPr>
              <a:t>https://www.capitalone.com/tech/machine-learning/rules-vs-machine-learning/</a:t>
            </a:r>
            <a:endParaRPr lang="en-US" altLang="zh-TW" sz="1400" dirty="0"/>
          </a:p>
        </p:txBody>
      </p:sp>
      <p:pic>
        <p:nvPicPr>
          <p:cNvPr id="7" name="圖片 6">
            <a:extLst>
              <a:ext uri="{FF2B5EF4-FFF2-40B4-BE49-F238E27FC236}">
                <a16:creationId xmlns:a16="http://schemas.microsoft.com/office/drawing/2014/main" id="{43E301AD-3E5A-45FB-AB36-BD5C38739234}"/>
              </a:ext>
            </a:extLst>
          </p:cNvPr>
          <p:cNvPicPr>
            <a:picLocks noChangeAspect="1"/>
          </p:cNvPicPr>
          <p:nvPr/>
        </p:nvPicPr>
        <p:blipFill>
          <a:blip r:embed="rId3"/>
          <a:stretch>
            <a:fillRect/>
          </a:stretch>
        </p:blipFill>
        <p:spPr>
          <a:xfrm>
            <a:off x="320564" y="3059113"/>
            <a:ext cx="8915400" cy="3067050"/>
          </a:xfrm>
          <a:prstGeom prst="rect">
            <a:avLst/>
          </a:prstGeom>
        </p:spPr>
      </p:pic>
    </p:spTree>
    <p:extLst>
      <p:ext uri="{BB962C8B-B14F-4D97-AF65-F5344CB8AC3E}">
        <p14:creationId xmlns:p14="http://schemas.microsoft.com/office/powerpoint/2010/main" val="8298970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1BAE4637-B5A1-42FF-BBCD-D50A98D5B793}"/>
              </a:ext>
            </a:extLst>
          </p:cNvPr>
          <p:cNvSpPr>
            <a:spLocks noGrp="1"/>
          </p:cNvSpPr>
          <p:nvPr>
            <p:ph type="title"/>
          </p:nvPr>
        </p:nvSpPr>
        <p:spPr/>
        <p:txBody>
          <a:bodyPr/>
          <a:lstStyle/>
          <a:p>
            <a:r>
              <a:rPr lang="en-US" altLang="zh-TW" dirty="0"/>
              <a:t>Q&amp;A</a:t>
            </a:r>
            <a:endParaRPr lang="zh-TW" altLang="en-US" dirty="0"/>
          </a:p>
        </p:txBody>
      </p:sp>
      <p:sp>
        <p:nvSpPr>
          <p:cNvPr id="4" name="內容版面配置區 3">
            <a:extLst>
              <a:ext uri="{FF2B5EF4-FFF2-40B4-BE49-F238E27FC236}">
                <a16:creationId xmlns:a16="http://schemas.microsoft.com/office/drawing/2014/main" id="{7E810AD8-EDCC-4971-B765-E896685FBDFA}"/>
              </a:ext>
            </a:extLst>
          </p:cNvPr>
          <p:cNvSpPr>
            <a:spLocks noGrp="1"/>
          </p:cNvSpPr>
          <p:nvPr>
            <p:ph idx="1"/>
          </p:nvPr>
        </p:nvSpPr>
        <p:spPr/>
        <p:txBody>
          <a:bodyPr/>
          <a:lstStyle/>
          <a:p>
            <a:r>
              <a:rPr lang="en-US" altLang="zh-TW" dirty="0"/>
              <a:t>logistic regression vs. clustering?</a:t>
            </a:r>
          </a:p>
          <a:p>
            <a:r>
              <a:rPr lang="en-US" altLang="zh-TW" dirty="0" err="1"/>
              <a:t>model.score</a:t>
            </a:r>
            <a:r>
              <a:rPr lang="en-US" altLang="zh-TW" dirty="0"/>
              <a:t> is a  normal accuracy method? </a:t>
            </a:r>
          </a:p>
          <a:p>
            <a:pPr lvl="1"/>
            <a:r>
              <a:rPr lang="en-US" altLang="zh-TW" dirty="0"/>
              <a:t>is possible to eval every model?</a:t>
            </a:r>
          </a:p>
          <a:p>
            <a:pPr lvl="1"/>
            <a:r>
              <a:rPr lang="en-US" altLang="zh-TW" dirty="0"/>
              <a:t>could we dev </a:t>
            </a:r>
            <a:r>
              <a:rPr lang="en-US" altLang="zh-TW" dirty="0" err="1"/>
              <a:t>dict</a:t>
            </a:r>
            <a:r>
              <a:rPr lang="en-US" altLang="zh-TW" dirty="0"/>
              <a:t> to compare every model and score to get better model selection?</a:t>
            </a:r>
          </a:p>
          <a:p>
            <a:pPr lvl="1"/>
            <a:r>
              <a:rPr lang="en-US" altLang="zh-TW" dirty="0"/>
              <a:t>score vs. MSE</a:t>
            </a:r>
          </a:p>
          <a:p>
            <a:pPr lvl="1"/>
            <a:r>
              <a:rPr lang="en-US" altLang="zh-TW" dirty="0"/>
              <a:t>how to present MSE curve for overfit or underfit?</a:t>
            </a:r>
          </a:p>
          <a:p>
            <a:r>
              <a:rPr lang="en-US" altLang="zh-TW" dirty="0"/>
              <a:t>hierarchical clustering vs decision tree</a:t>
            </a:r>
          </a:p>
          <a:p>
            <a:pPr lvl="1"/>
            <a:endParaRPr lang="zh-TW" altLang="en-US" dirty="0"/>
          </a:p>
        </p:txBody>
      </p:sp>
    </p:spTree>
    <p:extLst>
      <p:ext uri="{BB962C8B-B14F-4D97-AF65-F5344CB8AC3E}">
        <p14:creationId xmlns:p14="http://schemas.microsoft.com/office/powerpoint/2010/main" val="29567061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259DC8-81A4-413E-8B08-3591F80F6CB6}"/>
              </a:ext>
            </a:extLst>
          </p:cNvPr>
          <p:cNvSpPr>
            <a:spLocks noGrp="1"/>
          </p:cNvSpPr>
          <p:nvPr>
            <p:ph type="title"/>
          </p:nvPr>
        </p:nvSpPr>
        <p:spPr/>
        <p:txBody>
          <a:bodyPr/>
          <a:lstStyle/>
          <a:p>
            <a:r>
              <a:rPr lang="en-US" altLang="zh-TW" dirty="0"/>
              <a:t>Reference</a:t>
            </a:r>
            <a:endParaRPr lang="zh-TW" altLang="en-US" dirty="0"/>
          </a:p>
        </p:txBody>
      </p:sp>
      <p:sp>
        <p:nvSpPr>
          <p:cNvPr id="3" name="內容版面配置區 2">
            <a:extLst>
              <a:ext uri="{FF2B5EF4-FFF2-40B4-BE49-F238E27FC236}">
                <a16:creationId xmlns:a16="http://schemas.microsoft.com/office/drawing/2014/main" id="{308998D8-6DAE-4C89-8DBF-6F008C352188}"/>
              </a:ext>
            </a:extLst>
          </p:cNvPr>
          <p:cNvSpPr>
            <a:spLocks noGrp="1"/>
          </p:cNvSpPr>
          <p:nvPr>
            <p:ph idx="1"/>
          </p:nvPr>
        </p:nvSpPr>
        <p:spPr/>
        <p:txBody>
          <a:bodyPr>
            <a:normAutofit/>
          </a:bodyPr>
          <a:lstStyle/>
          <a:p>
            <a:r>
              <a:rPr lang="en-US" altLang="zh-TW" sz="2400" dirty="0">
                <a:hlinkClick r:id="rId2"/>
              </a:rPr>
              <a:t>https://ml-cheatsheet.readthedocs.io/en/latest/</a:t>
            </a:r>
          </a:p>
          <a:p>
            <a:r>
              <a:rPr lang="en-US" altLang="zh-TW" sz="2400" dirty="0">
                <a:hlinkClick r:id="rId2"/>
              </a:rPr>
              <a:t>https://medium.com/@Techeliteco/machine-learning-with-pythoncognitive-class-ml0101env3-5710729cdd3b</a:t>
            </a:r>
            <a:endParaRPr lang="en-US" altLang="zh-TW" sz="2400" dirty="0"/>
          </a:p>
          <a:p>
            <a:r>
              <a:rPr lang="en-US" altLang="zh-TW" sz="2400" dirty="0">
                <a:hlinkClick r:id="rId3"/>
              </a:rPr>
              <a:t>https://www.analyticsvidhya.com/blog/2017/09/30-questions-test-k-nearest-neighbors-algorithm/</a:t>
            </a:r>
            <a:endParaRPr lang="en-US" altLang="zh-TW" sz="2400" dirty="0"/>
          </a:p>
          <a:p>
            <a:endParaRPr lang="zh-TW" altLang="en-US" sz="2400" dirty="0"/>
          </a:p>
        </p:txBody>
      </p:sp>
    </p:spTree>
    <p:extLst>
      <p:ext uri="{BB962C8B-B14F-4D97-AF65-F5344CB8AC3E}">
        <p14:creationId xmlns:p14="http://schemas.microsoft.com/office/powerpoint/2010/main" val="1331383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idx="1"/>
          </p:nvPr>
        </p:nvSpPr>
        <p:spPr/>
        <p:txBody>
          <a:bodyPr/>
          <a:lstStyle/>
          <a:p>
            <a:r>
              <a:rPr lang="en-US" dirty="0"/>
              <a:t>Widely used task: given data determine the class it belongs to. The class will lead to a decision or outcome.</a:t>
            </a:r>
          </a:p>
          <a:p>
            <a:r>
              <a:rPr lang="en-US" dirty="0"/>
              <a:t>Used in many different places:</a:t>
            </a:r>
          </a:p>
          <a:p>
            <a:pPr lvl="1"/>
            <a:r>
              <a:rPr lang="en-US" dirty="0"/>
              <a:t>DNA and protein sequence classification</a:t>
            </a:r>
          </a:p>
          <a:p>
            <a:pPr lvl="1"/>
            <a:r>
              <a:rPr lang="en-US" dirty="0"/>
              <a:t>Insurance</a:t>
            </a:r>
          </a:p>
          <a:p>
            <a:pPr lvl="1"/>
            <a:r>
              <a:rPr lang="en-US" dirty="0"/>
              <a:t>Weather</a:t>
            </a:r>
          </a:p>
          <a:p>
            <a:pPr lvl="1"/>
            <a:r>
              <a:rPr lang="en-US" dirty="0"/>
              <a:t>Experimental physics: Higgs Boson determination</a:t>
            </a:r>
          </a:p>
          <a:p>
            <a:pPr lvl="1"/>
            <a:endParaRPr lang="en-US" dirty="0"/>
          </a:p>
          <a:p>
            <a:pPr lvl="1"/>
            <a:endParaRPr lang="en-US" dirty="0"/>
          </a:p>
          <a:p>
            <a:endParaRPr lang="en-US" dirty="0"/>
          </a:p>
        </p:txBody>
      </p:sp>
    </p:spTree>
    <p:extLst>
      <p:ext uri="{BB962C8B-B14F-4D97-AF65-F5344CB8AC3E}">
        <p14:creationId xmlns:p14="http://schemas.microsoft.com/office/powerpoint/2010/main" val="3763447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a:xfrm>
            <a:off x="457200" y="1600200"/>
            <a:ext cx="4980766" cy="4525963"/>
          </a:xfrm>
        </p:spPr>
        <p:txBody>
          <a:bodyPr>
            <a:normAutofit lnSpcReduction="10000"/>
          </a:bodyPr>
          <a:lstStyle/>
          <a:p>
            <a:r>
              <a:rPr lang="en-US" dirty="0"/>
              <a:t>We think of a linear model as a </a:t>
            </a:r>
            <a:r>
              <a:rPr lang="en-US" dirty="0" err="1"/>
              <a:t>hyperplane</a:t>
            </a:r>
            <a:r>
              <a:rPr lang="en-US" dirty="0"/>
              <a:t> in space</a:t>
            </a:r>
          </a:p>
          <a:p>
            <a:r>
              <a:rPr lang="en-US" dirty="0"/>
              <a:t>The margin is the minimum distance of all closest point (misclassified have negative distance)</a:t>
            </a:r>
          </a:p>
          <a:p>
            <a:r>
              <a:rPr lang="en-US" dirty="0"/>
              <a:t> The support vector machine is the </a:t>
            </a:r>
            <a:r>
              <a:rPr lang="en-US" dirty="0" err="1"/>
              <a:t>hyperplane</a:t>
            </a:r>
            <a:r>
              <a:rPr lang="en-US" dirty="0"/>
              <a:t> with largest margin</a:t>
            </a:r>
          </a:p>
          <a:p>
            <a:pPr marL="0" indent="0">
              <a:buNone/>
            </a:pPr>
            <a:endParaRPr lang="en-US" dirty="0"/>
          </a:p>
        </p:txBody>
      </p:sp>
      <p:grpSp>
        <p:nvGrpSpPr>
          <p:cNvPr id="4" name="Group 8"/>
          <p:cNvGrpSpPr>
            <a:grpSpLocks/>
          </p:cNvGrpSpPr>
          <p:nvPr/>
        </p:nvGrpSpPr>
        <p:grpSpPr bwMode="auto">
          <a:xfrm>
            <a:off x="5172399" y="2334250"/>
            <a:ext cx="3679539" cy="2937749"/>
            <a:chOff x="3886200" y="2895600"/>
            <a:chExt cx="5257800" cy="4114800"/>
          </a:xfrm>
        </p:grpSpPr>
        <p:sp>
          <p:nvSpPr>
            <p:cNvPr id="5" name="Rectangle 5"/>
            <p:cNvSpPr>
              <a:spLocks noChangeArrowheads="1"/>
            </p:cNvSpPr>
            <p:nvPr/>
          </p:nvSpPr>
          <p:spPr bwMode="auto">
            <a:xfrm>
              <a:off x="4281542" y="3142601"/>
              <a:ext cx="135977"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6" name="Rectangle 6"/>
            <p:cNvSpPr>
              <a:spLocks noChangeArrowheads="1"/>
            </p:cNvSpPr>
            <p:nvPr/>
          </p:nvSpPr>
          <p:spPr bwMode="auto">
            <a:xfrm>
              <a:off x="4265676" y="2895600"/>
              <a:ext cx="135977"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y</a:t>
              </a:r>
              <a:endParaRPr lang="en-US"/>
            </a:p>
          </p:txBody>
        </p:sp>
        <p:sp>
          <p:nvSpPr>
            <p:cNvPr id="7" name="Rectangle 7"/>
            <p:cNvSpPr>
              <a:spLocks noChangeArrowheads="1"/>
            </p:cNvSpPr>
            <p:nvPr/>
          </p:nvSpPr>
          <p:spPr bwMode="auto">
            <a:xfrm>
              <a:off x="4554637" y="3142601"/>
              <a:ext cx="67989"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8" name="Rectangle 8"/>
            <p:cNvSpPr>
              <a:spLocks noChangeArrowheads="1"/>
            </p:cNvSpPr>
            <p:nvPr/>
          </p:nvSpPr>
          <p:spPr bwMode="auto">
            <a:xfrm>
              <a:off x="4281542" y="3498808"/>
              <a:ext cx="67989" cy="373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9" name="Rectangle 9"/>
            <p:cNvSpPr>
              <a:spLocks noChangeArrowheads="1"/>
            </p:cNvSpPr>
            <p:nvPr/>
          </p:nvSpPr>
          <p:spPr bwMode="auto">
            <a:xfrm>
              <a:off x="4281542" y="3859341"/>
              <a:ext cx="67989" cy="373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dirty="0">
                  <a:solidFill>
                    <a:srgbClr val="000000"/>
                  </a:solidFill>
                  <a:latin typeface="Times New Roman" charset="0"/>
                </a:rPr>
                <a:t> </a:t>
              </a:r>
              <a:endParaRPr lang="en-US" dirty="0"/>
            </a:p>
          </p:txBody>
        </p:sp>
        <p:sp>
          <p:nvSpPr>
            <p:cNvPr id="10" name="Rectangle 10"/>
            <p:cNvSpPr>
              <a:spLocks noChangeArrowheads="1"/>
            </p:cNvSpPr>
            <p:nvPr/>
          </p:nvSpPr>
          <p:spPr bwMode="auto">
            <a:xfrm>
              <a:off x="4281542" y="4214106"/>
              <a:ext cx="67989" cy="373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11" name="Rectangle 11"/>
            <p:cNvSpPr>
              <a:spLocks noChangeArrowheads="1"/>
            </p:cNvSpPr>
            <p:nvPr/>
          </p:nvSpPr>
          <p:spPr bwMode="auto">
            <a:xfrm>
              <a:off x="4352049" y="4214106"/>
              <a:ext cx="67989" cy="373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12" name="Rectangle 12"/>
            <p:cNvSpPr>
              <a:spLocks noChangeArrowheads="1"/>
            </p:cNvSpPr>
            <p:nvPr/>
          </p:nvSpPr>
          <p:spPr bwMode="auto">
            <a:xfrm>
              <a:off x="4417519" y="4214106"/>
              <a:ext cx="135977" cy="373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13" name="Rectangle 13"/>
            <p:cNvSpPr>
              <a:spLocks noChangeArrowheads="1"/>
            </p:cNvSpPr>
            <p:nvPr/>
          </p:nvSpPr>
          <p:spPr bwMode="auto">
            <a:xfrm>
              <a:off x="4553498" y="4214106"/>
              <a:ext cx="67989" cy="373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14" name="Rectangle 14"/>
            <p:cNvSpPr>
              <a:spLocks noChangeArrowheads="1"/>
            </p:cNvSpPr>
            <p:nvPr/>
          </p:nvSpPr>
          <p:spPr bwMode="auto">
            <a:xfrm>
              <a:off x="4624004" y="4214106"/>
              <a:ext cx="135977" cy="373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15" name="Rectangle 15"/>
            <p:cNvSpPr>
              <a:spLocks noChangeArrowheads="1"/>
            </p:cNvSpPr>
            <p:nvPr/>
          </p:nvSpPr>
          <p:spPr bwMode="auto">
            <a:xfrm>
              <a:off x="4759982" y="4214106"/>
              <a:ext cx="67989" cy="373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16" name="Rectangle 16"/>
            <p:cNvSpPr>
              <a:spLocks noChangeArrowheads="1"/>
            </p:cNvSpPr>
            <p:nvPr/>
          </p:nvSpPr>
          <p:spPr bwMode="auto">
            <a:xfrm>
              <a:off x="4825453" y="4214106"/>
              <a:ext cx="135977" cy="373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17" name="Rectangle 17"/>
            <p:cNvSpPr>
              <a:spLocks noChangeArrowheads="1"/>
            </p:cNvSpPr>
            <p:nvPr/>
          </p:nvSpPr>
          <p:spPr bwMode="auto">
            <a:xfrm>
              <a:off x="4961430" y="4214106"/>
              <a:ext cx="67989" cy="373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18" name="Rectangle 18"/>
            <p:cNvSpPr>
              <a:spLocks noChangeArrowheads="1"/>
            </p:cNvSpPr>
            <p:nvPr/>
          </p:nvSpPr>
          <p:spPr bwMode="auto">
            <a:xfrm>
              <a:off x="5031938" y="4214106"/>
              <a:ext cx="135977" cy="373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19" name="Rectangle 19"/>
            <p:cNvSpPr>
              <a:spLocks noChangeArrowheads="1"/>
            </p:cNvSpPr>
            <p:nvPr/>
          </p:nvSpPr>
          <p:spPr bwMode="auto">
            <a:xfrm>
              <a:off x="5167915" y="4214106"/>
              <a:ext cx="67989" cy="373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20" name="Rectangle 20"/>
            <p:cNvSpPr>
              <a:spLocks noChangeArrowheads="1"/>
            </p:cNvSpPr>
            <p:nvPr/>
          </p:nvSpPr>
          <p:spPr bwMode="auto">
            <a:xfrm>
              <a:off x="5233385" y="4214106"/>
              <a:ext cx="135977" cy="373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21" name="Rectangle 21"/>
            <p:cNvSpPr>
              <a:spLocks noChangeArrowheads="1"/>
            </p:cNvSpPr>
            <p:nvPr/>
          </p:nvSpPr>
          <p:spPr bwMode="auto">
            <a:xfrm>
              <a:off x="5369362" y="4214106"/>
              <a:ext cx="67989" cy="373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22" name="Rectangle 22"/>
            <p:cNvSpPr>
              <a:spLocks noChangeArrowheads="1"/>
            </p:cNvSpPr>
            <p:nvPr/>
          </p:nvSpPr>
          <p:spPr bwMode="auto">
            <a:xfrm>
              <a:off x="5439870" y="4214106"/>
              <a:ext cx="135977" cy="373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23" name="Rectangle 23"/>
            <p:cNvSpPr>
              <a:spLocks noChangeArrowheads="1"/>
            </p:cNvSpPr>
            <p:nvPr/>
          </p:nvSpPr>
          <p:spPr bwMode="auto">
            <a:xfrm>
              <a:off x="5575847" y="4214106"/>
              <a:ext cx="67989" cy="373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24" name="Rectangle 24"/>
            <p:cNvSpPr>
              <a:spLocks noChangeArrowheads="1"/>
            </p:cNvSpPr>
            <p:nvPr/>
          </p:nvSpPr>
          <p:spPr bwMode="auto">
            <a:xfrm>
              <a:off x="5641318" y="4214106"/>
              <a:ext cx="135977" cy="373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25" name="Rectangle 25"/>
            <p:cNvSpPr>
              <a:spLocks noChangeArrowheads="1"/>
            </p:cNvSpPr>
            <p:nvPr/>
          </p:nvSpPr>
          <p:spPr bwMode="auto">
            <a:xfrm>
              <a:off x="5777296" y="4214106"/>
              <a:ext cx="67989" cy="373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26" name="Rectangle 26"/>
            <p:cNvSpPr>
              <a:spLocks noChangeArrowheads="1"/>
            </p:cNvSpPr>
            <p:nvPr/>
          </p:nvSpPr>
          <p:spPr bwMode="auto">
            <a:xfrm>
              <a:off x="5847802" y="4214106"/>
              <a:ext cx="135977" cy="373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27" name="Rectangle 27"/>
            <p:cNvSpPr>
              <a:spLocks noChangeArrowheads="1"/>
            </p:cNvSpPr>
            <p:nvPr/>
          </p:nvSpPr>
          <p:spPr bwMode="auto">
            <a:xfrm>
              <a:off x="5983781" y="4214106"/>
              <a:ext cx="67989" cy="373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28" name="Rectangle 28"/>
            <p:cNvSpPr>
              <a:spLocks noChangeArrowheads="1"/>
            </p:cNvSpPr>
            <p:nvPr/>
          </p:nvSpPr>
          <p:spPr bwMode="auto">
            <a:xfrm>
              <a:off x="6049251" y="4214106"/>
              <a:ext cx="135977" cy="373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29" name="Rectangle 29"/>
            <p:cNvSpPr>
              <a:spLocks noChangeArrowheads="1"/>
            </p:cNvSpPr>
            <p:nvPr/>
          </p:nvSpPr>
          <p:spPr bwMode="auto">
            <a:xfrm>
              <a:off x="6185228" y="4214106"/>
              <a:ext cx="67989" cy="373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0" name="Rectangle 30"/>
            <p:cNvSpPr>
              <a:spLocks noChangeArrowheads="1"/>
            </p:cNvSpPr>
            <p:nvPr/>
          </p:nvSpPr>
          <p:spPr bwMode="auto">
            <a:xfrm>
              <a:off x="6255735" y="4214106"/>
              <a:ext cx="135977" cy="373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1" name="Rectangle 31"/>
            <p:cNvSpPr>
              <a:spLocks noChangeArrowheads="1"/>
            </p:cNvSpPr>
            <p:nvPr/>
          </p:nvSpPr>
          <p:spPr bwMode="auto">
            <a:xfrm>
              <a:off x="6391713" y="4214106"/>
              <a:ext cx="67989" cy="373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2" name="Rectangle 32"/>
            <p:cNvSpPr>
              <a:spLocks noChangeArrowheads="1"/>
            </p:cNvSpPr>
            <p:nvPr/>
          </p:nvSpPr>
          <p:spPr bwMode="auto">
            <a:xfrm>
              <a:off x="6457184" y="4214106"/>
              <a:ext cx="135977" cy="373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3" name="Rectangle 33"/>
            <p:cNvSpPr>
              <a:spLocks noChangeArrowheads="1"/>
            </p:cNvSpPr>
            <p:nvPr/>
          </p:nvSpPr>
          <p:spPr bwMode="auto">
            <a:xfrm>
              <a:off x="6593161" y="4214106"/>
              <a:ext cx="67989" cy="373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4" name="Rectangle 34"/>
            <p:cNvSpPr>
              <a:spLocks noChangeArrowheads="1"/>
            </p:cNvSpPr>
            <p:nvPr/>
          </p:nvSpPr>
          <p:spPr bwMode="auto">
            <a:xfrm>
              <a:off x="6663669" y="4214106"/>
              <a:ext cx="203966" cy="373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dirty="0">
                  <a:solidFill>
                    <a:srgbClr val="000000"/>
                  </a:solidFill>
                  <a:latin typeface="Times New Roman" charset="0"/>
                </a:rPr>
                <a:t>   </a:t>
              </a:r>
              <a:endParaRPr lang="en-US" dirty="0"/>
            </a:p>
          </p:txBody>
        </p:sp>
        <p:sp>
          <p:nvSpPr>
            <p:cNvPr id="35" name="Rectangle 35"/>
            <p:cNvSpPr>
              <a:spLocks noChangeArrowheads="1"/>
            </p:cNvSpPr>
            <p:nvPr/>
          </p:nvSpPr>
          <p:spPr bwMode="auto">
            <a:xfrm>
              <a:off x="6870153" y="4214106"/>
              <a:ext cx="67989" cy="373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6" name="Rectangle 36"/>
            <p:cNvSpPr>
              <a:spLocks noChangeArrowheads="1"/>
            </p:cNvSpPr>
            <p:nvPr/>
          </p:nvSpPr>
          <p:spPr bwMode="auto">
            <a:xfrm>
              <a:off x="4281542" y="4576080"/>
              <a:ext cx="67989"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7" name="Rectangle 37"/>
            <p:cNvSpPr>
              <a:spLocks noChangeArrowheads="1"/>
            </p:cNvSpPr>
            <p:nvPr/>
          </p:nvSpPr>
          <p:spPr bwMode="auto">
            <a:xfrm>
              <a:off x="4352049" y="4576080"/>
              <a:ext cx="67989"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8" name="Rectangle 38"/>
            <p:cNvSpPr>
              <a:spLocks noChangeArrowheads="1"/>
            </p:cNvSpPr>
            <p:nvPr/>
          </p:nvSpPr>
          <p:spPr bwMode="auto">
            <a:xfrm>
              <a:off x="4281542" y="4930845"/>
              <a:ext cx="67989"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39" name="Rectangle 39"/>
            <p:cNvSpPr>
              <a:spLocks noChangeArrowheads="1"/>
            </p:cNvSpPr>
            <p:nvPr/>
          </p:nvSpPr>
          <p:spPr bwMode="auto">
            <a:xfrm>
              <a:off x="4281542" y="5292820"/>
              <a:ext cx="67989" cy="373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40" name="Rectangle 40"/>
            <p:cNvSpPr>
              <a:spLocks noChangeArrowheads="1"/>
            </p:cNvSpPr>
            <p:nvPr/>
          </p:nvSpPr>
          <p:spPr bwMode="auto">
            <a:xfrm>
              <a:off x="4281542" y="5647585"/>
              <a:ext cx="67989" cy="373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41" name="Rectangle 41"/>
            <p:cNvSpPr>
              <a:spLocks noChangeArrowheads="1"/>
            </p:cNvSpPr>
            <p:nvPr/>
          </p:nvSpPr>
          <p:spPr bwMode="auto">
            <a:xfrm>
              <a:off x="4281542" y="6009559"/>
              <a:ext cx="67989"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42" name="Rectangle 42"/>
            <p:cNvSpPr>
              <a:spLocks noChangeArrowheads="1"/>
            </p:cNvSpPr>
            <p:nvPr/>
          </p:nvSpPr>
          <p:spPr bwMode="auto">
            <a:xfrm>
              <a:off x="4352049" y="6009559"/>
              <a:ext cx="67989"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43" name="Rectangle 43"/>
            <p:cNvSpPr>
              <a:spLocks noChangeArrowheads="1"/>
            </p:cNvSpPr>
            <p:nvPr/>
          </p:nvSpPr>
          <p:spPr bwMode="auto">
            <a:xfrm>
              <a:off x="4417519" y="6009559"/>
              <a:ext cx="135977"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44" name="Rectangle 44"/>
            <p:cNvSpPr>
              <a:spLocks noChangeArrowheads="1"/>
            </p:cNvSpPr>
            <p:nvPr/>
          </p:nvSpPr>
          <p:spPr bwMode="auto">
            <a:xfrm>
              <a:off x="4553498" y="6009559"/>
              <a:ext cx="67989"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45" name="Rectangle 45"/>
            <p:cNvSpPr>
              <a:spLocks noChangeArrowheads="1"/>
            </p:cNvSpPr>
            <p:nvPr/>
          </p:nvSpPr>
          <p:spPr bwMode="auto">
            <a:xfrm>
              <a:off x="4624004" y="6009559"/>
              <a:ext cx="135977"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46" name="Rectangle 46"/>
            <p:cNvSpPr>
              <a:spLocks noChangeArrowheads="1"/>
            </p:cNvSpPr>
            <p:nvPr/>
          </p:nvSpPr>
          <p:spPr bwMode="auto">
            <a:xfrm>
              <a:off x="4759982" y="6009559"/>
              <a:ext cx="67989"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47" name="Rectangle 47"/>
            <p:cNvSpPr>
              <a:spLocks noChangeArrowheads="1"/>
            </p:cNvSpPr>
            <p:nvPr/>
          </p:nvSpPr>
          <p:spPr bwMode="auto">
            <a:xfrm>
              <a:off x="4825453" y="6009559"/>
              <a:ext cx="135977"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48" name="Rectangle 48"/>
            <p:cNvSpPr>
              <a:spLocks noChangeArrowheads="1"/>
            </p:cNvSpPr>
            <p:nvPr/>
          </p:nvSpPr>
          <p:spPr bwMode="auto">
            <a:xfrm>
              <a:off x="4961430" y="6009559"/>
              <a:ext cx="67989"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49" name="Rectangle 50"/>
            <p:cNvSpPr>
              <a:spLocks noChangeArrowheads="1"/>
            </p:cNvSpPr>
            <p:nvPr/>
          </p:nvSpPr>
          <p:spPr bwMode="auto">
            <a:xfrm>
              <a:off x="5227091" y="6009559"/>
              <a:ext cx="67989"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50" name="Rectangle 51"/>
            <p:cNvSpPr>
              <a:spLocks noChangeArrowheads="1"/>
            </p:cNvSpPr>
            <p:nvPr/>
          </p:nvSpPr>
          <p:spPr bwMode="auto">
            <a:xfrm>
              <a:off x="4281542" y="6364324"/>
              <a:ext cx="67989"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51" name="Rectangle 52"/>
            <p:cNvSpPr>
              <a:spLocks noChangeArrowheads="1"/>
            </p:cNvSpPr>
            <p:nvPr/>
          </p:nvSpPr>
          <p:spPr bwMode="auto">
            <a:xfrm>
              <a:off x="4352049" y="6364324"/>
              <a:ext cx="67989"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52" name="Rectangle 53"/>
            <p:cNvSpPr>
              <a:spLocks noChangeArrowheads="1"/>
            </p:cNvSpPr>
            <p:nvPr/>
          </p:nvSpPr>
          <p:spPr bwMode="auto">
            <a:xfrm>
              <a:off x="4417519" y="6364324"/>
              <a:ext cx="135977"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53" name="Rectangle 54"/>
            <p:cNvSpPr>
              <a:spLocks noChangeArrowheads="1"/>
            </p:cNvSpPr>
            <p:nvPr/>
          </p:nvSpPr>
          <p:spPr bwMode="auto">
            <a:xfrm>
              <a:off x="4553498" y="6364324"/>
              <a:ext cx="67989"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54" name="Rectangle 55"/>
            <p:cNvSpPr>
              <a:spLocks noChangeArrowheads="1"/>
            </p:cNvSpPr>
            <p:nvPr/>
          </p:nvSpPr>
          <p:spPr bwMode="auto">
            <a:xfrm>
              <a:off x="4624004" y="6364324"/>
              <a:ext cx="135977"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55" name="Rectangle 56"/>
            <p:cNvSpPr>
              <a:spLocks noChangeArrowheads="1"/>
            </p:cNvSpPr>
            <p:nvPr/>
          </p:nvSpPr>
          <p:spPr bwMode="auto">
            <a:xfrm>
              <a:off x="4759982" y="6364324"/>
              <a:ext cx="67989"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56" name="Rectangle 57"/>
            <p:cNvSpPr>
              <a:spLocks noChangeArrowheads="1"/>
            </p:cNvSpPr>
            <p:nvPr/>
          </p:nvSpPr>
          <p:spPr bwMode="auto">
            <a:xfrm>
              <a:off x="4825453" y="6364324"/>
              <a:ext cx="135977"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57" name="Rectangle 58"/>
            <p:cNvSpPr>
              <a:spLocks noChangeArrowheads="1"/>
            </p:cNvSpPr>
            <p:nvPr/>
          </p:nvSpPr>
          <p:spPr bwMode="auto">
            <a:xfrm>
              <a:off x="4961430" y="6364324"/>
              <a:ext cx="67989"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58" name="Rectangle 59"/>
            <p:cNvSpPr>
              <a:spLocks noChangeArrowheads="1"/>
            </p:cNvSpPr>
            <p:nvPr/>
          </p:nvSpPr>
          <p:spPr bwMode="auto">
            <a:xfrm>
              <a:off x="5031938" y="6364324"/>
              <a:ext cx="135977"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59" name="Rectangle 60"/>
            <p:cNvSpPr>
              <a:spLocks noChangeArrowheads="1"/>
            </p:cNvSpPr>
            <p:nvPr/>
          </p:nvSpPr>
          <p:spPr bwMode="auto">
            <a:xfrm>
              <a:off x="5167915" y="6364324"/>
              <a:ext cx="67989"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60" name="Rectangle 61"/>
            <p:cNvSpPr>
              <a:spLocks noChangeArrowheads="1"/>
            </p:cNvSpPr>
            <p:nvPr/>
          </p:nvSpPr>
          <p:spPr bwMode="auto">
            <a:xfrm>
              <a:off x="5233385" y="6364324"/>
              <a:ext cx="135977"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61" name="Rectangle 62"/>
            <p:cNvSpPr>
              <a:spLocks noChangeArrowheads="1"/>
            </p:cNvSpPr>
            <p:nvPr/>
          </p:nvSpPr>
          <p:spPr bwMode="auto">
            <a:xfrm>
              <a:off x="5369362" y="6364324"/>
              <a:ext cx="67989"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62" name="Rectangle 63"/>
            <p:cNvSpPr>
              <a:spLocks noChangeArrowheads="1"/>
            </p:cNvSpPr>
            <p:nvPr/>
          </p:nvSpPr>
          <p:spPr bwMode="auto">
            <a:xfrm>
              <a:off x="5439870" y="6364324"/>
              <a:ext cx="135977"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63" name="Rectangle 64"/>
            <p:cNvSpPr>
              <a:spLocks noChangeArrowheads="1"/>
            </p:cNvSpPr>
            <p:nvPr/>
          </p:nvSpPr>
          <p:spPr bwMode="auto">
            <a:xfrm>
              <a:off x="5575847" y="6364324"/>
              <a:ext cx="67989"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64" name="Rectangle 65"/>
            <p:cNvSpPr>
              <a:spLocks noChangeArrowheads="1"/>
            </p:cNvSpPr>
            <p:nvPr/>
          </p:nvSpPr>
          <p:spPr bwMode="auto">
            <a:xfrm>
              <a:off x="5641318" y="6364324"/>
              <a:ext cx="135977"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65" name="Rectangle 66"/>
            <p:cNvSpPr>
              <a:spLocks noChangeArrowheads="1"/>
            </p:cNvSpPr>
            <p:nvPr/>
          </p:nvSpPr>
          <p:spPr bwMode="auto">
            <a:xfrm>
              <a:off x="5777296" y="6364324"/>
              <a:ext cx="67989"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66" name="Rectangle 67"/>
            <p:cNvSpPr>
              <a:spLocks noChangeArrowheads="1"/>
            </p:cNvSpPr>
            <p:nvPr/>
          </p:nvSpPr>
          <p:spPr bwMode="auto">
            <a:xfrm>
              <a:off x="5847802" y="6364324"/>
              <a:ext cx="135977"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67" name="Rectangle 68"/>
            <p:cNvSpPr>
              <a:spLocks noChangeArrowheads="1"/>
            </p:cNvSpPr>
            <p:nvPr/>
          </p:nvSpPr>
          <p:spPr bwMode="auto">
            <a:xfrm>
              <a:off x="5983781" y="6364324"/>
              <a:ext cx="67989"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68" name="Rectangle 69"/>
            <p:cNvSpPr>
              <a:spLocks noChangeArrowheads="1"/>
            </p:cNvSpPr>
            <p:nvPr/>
          </p:nvSpPr>
          <p:spPr bwMode="auto">
            <a:xfrm>
              <a:off x="6049251" y="6364324"/>
              <a:ext cx="135977"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69" name="Rectangle 70"/>
            <p:cNvSpPr>
              <a:spLocks noChangeArrowheads="1"/>
            </p:cNvSpPr>
            <p:nvPr/>
          </p:nvSpPr>
          <p:spPr bwMode="auto">
            <a:xfrm>
              <a:off x="6185228" y="6364324"/>
              <a:ext cx="67989"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70" name="Rectangle 71"/>
            <p:cNvSpPr>
              <a:spLocks noChangeArrowheads="1"/>
            </p:cNvSpPr>
            <p:nvPr/>
          </p:nvSpPr>
          <p:spPr bwMode="auto">
            <a:xfrm>
              <a:off x="6255735" y="6364324"/>
              <a:ext cx="135977"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71" name="Rectangle 72"/>
            <p:cNvSpPr>
              <a:spLocks noChangeArrowheads="1"/>
            </p:cNvSpPr>
            <p:nvPr/>
          </p:nvSpPr>
          <p:spPr bwMode="auto">
            <a:xfrm>
              <a:off x="6391713" y="6364324"/>
              <a:ext cx="67989"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72" name="Rectangle 73"/>
            <p:cNvSpPr>
              <a:spLocks noChangeArrowheads="1"/>
            </p:cNvSpPr>
            <p:nvPr/>
          </p:nvSpPr>
          <p:spPr bwMode="auto">
            <a:xfrm>
              <a:off x="6457184" y="6364324"/>
              <a:ext cx="135977"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dirty="0">
                  <a:solidFill>
                    <a:srgbClr val="000000"/>
                  </a:solidFill>
                  <a:latin typeface="Times New Roman" charset="0"/>
                </a:rPr>
                <a:t>  </a:t>
              </a:r>
              <a:endParaRPr lang="en-US" dirty="0"/>
            </a:p>
          </p:txBody>
        </p:sp>
        <p:sp>
          <p:nvSpPr>
            <p:cNvPr id="73" name="Rectangle 74"/>
            <p:cNvSpPr>
              <a:spLocks noChangeArrowheads="1"/>
            </p:cNvSpPr>
            <p:nvPr/>
          </p:nvSpPr>
          <p:spPr bwMode="auto">
            <a:xfrm>
              <a:off x="6593161" y="6364324"/>
              <a:ext cx="67989"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74" name="Rectangle 75"/>
            <p:cNvSpPr>
              <a:spLocks noChangeArrowheads="1"/>
            </p:cNvSpPr>
            <p:nvPr/>
          </p:nvSpPr>
          <p:spPr bwMode="auto">
            <a:xfrm>
              <a:off x="6663669" y="6364324"/>
              <a:ext cx="135977"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75" name="Rectangle 76"/>
            <p:cNvSpPr>
              <a:spLocks noChangeArrowheads="1"/>
            </p:cNvSpPr>
            <p:nvPr/>
          </p:nvSpPr>
          <p:spPr bwMode="auto">
            <a:xfrm>
              <a:off x="6799645" y="6364324"/>
              <a:ext cx="67989"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76" name="Rectangle 77"/>
            <p:cNvSpPr>
              <a:spLocks noChangeArrowheads="1"/>
            </p:cNvSpPr>
            <p:nvPr/>
          </p:nvSpPr>
          <p:spPr bwMode="auto">
            <a:xfrm>
              <a:off x="6865116" y="6364324"/>
              <a:ext cx="135977"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77" name="Rectangle 78"/>
            <p:cNvSpPr>
              <a:spLocks noChangeArrowheads="1"/>
            </p:cNvSpPr>
            <p:nvPr/>
          </p:nvSpPr>
          <p:spPr bwMode="auto">
            <a:xfrm>
              <a:off x="7001095" y="6364324"/>
              <a:ext cx="67989"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78" name="Rectangle 79"/>
            <p:cNvSpPr>
              <a:spLocks noChangeArrowheads="1"/>
            </p:cNvSpPr>
            <p:nvPr/>
          </p:nvSpPr>
          <p:spPr bwMode="auto">
            <a:xfrm>
              <a:off x="7071601" y="6364324"/>
              <a:ext cx="135977"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79" name="Rectangle 80"/>
            <p:cNvSpPr>
              <a:spLocks noChangeArrowheads="1"/>
            </p:cNvSpPr>
            <p:nvPr/>
          </p:nvSpPr>
          <p:spPr bwMode="auto">
            <a:xfrm>
              <a:off x="7207578" y="6364324"/>
              <a:ext cx="67989"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80" name="Rectangle 81"/>
            <p:cNvSpPr>
              <a:spLocks noChangeArrowheads="1"/>
            </p:cNvSpPr>
            <p:nvPr/>
          </p:nvSpPr>
          <p:spPr bwMode="auto">
            <a:xfrm>
              <a:off x="7273048" y="6364324"/>
              <a:ext cx="135977"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81" name="Rectangle 82"/>
            <p:cNvSpPr>
              <a:spLocks noChangeArrowheads="1"/>
            </p:cNvSpPr>
            <p:nvPr/>
          </p:nvSpPr>
          <p:spPr bwMode="auto">
            <a:xfrm>
              <a:off x="7409027" y="6364324"/>
              <a:ext cx="67989"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82" name="Rectangle 83"/>
            <p:cNvSpPr>
              <a:spLocks noChangeArrowheads="1"/>
            </p:cNvSpPr>
            <p:nvPr/>
          </p:nvSpPr>
          <p:spPr bwMode="auto">
            <a:xfrm>
              <a:off x="7479533" y="6364324"/>
              <a:ext cx="135977"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83" name="Rectangle 84"/>
            <p:cNvSpPr>
              <a:spLocks noChangeArrowheads="1"/>
            </p:cNvSpPr>
            <p:nvPr/>
          </p:nvSpPr>
          <p:spPr bwMode="auto">
            <a:xfrm>
              <a:off x="7615512" y="6364324"/>
              <a:ext cx="67989"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84" name="Rectangle 85"/>
            <p:cNvSpPr>
              <a:spLocks noChangeArrowheads="1"/>
            </p:cNvSpPr>
            <p:nvPr/>
          </p:nvSpPr>
          <p:spPr bwMode="auto">
            <a:xfrm>
              <a:off x="7680982" y="6364324"/>
              <a:ext cx="135977"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85" name="Rectangle 86"/>
            <p:cNvSpPr>
              <a:spLocks noChangeArrowheads="1"/>
            </p:cNvSpPr>
            <p:nvPr/>
          </p:nvSpPr>
          <p:spPr bwMode="auto">
            <a:xfrm>
              <a:off x="7816959" y="6364324"/>
              <a:ext cx="67989"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86" name="Rectangle 87"/>
            <p:cNvSpPr>
              <a:spLocks noChangeArrowheads="1"/>
            </p:cNvSpPr>
            <p:nvPr/>
          </p:nvSpPr>
          <p:spPr bwMode="auto">
            <a:xfrm>
              <a:off x="7887467" y="6364324"/>
              <a:ext cx="135977"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87" name="Rectangle 88"/>
            <p:cNvSpPr>
              <a:spLocks noChangeArrowheads="1"/>
            </p:cNvSpPr>
            <p:nvPr/>
          </p:nvSpPr>
          <p:spPr bwMode="auto">
            <a:xfrm>
              <a:off x="8023444" y="6364324"/>
              <a:ext cx="67989"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88" name="Rectangle 89"/>
            <p:cNvSpPr>
              <a:spLocks noChangeArrowheads="1"/>
            </p:cNvSpPr>
            <p:nvPr/>
          </p:nvSpPr>
          <p:spPr bwMode="auto">
            <a:xfrm>
              <a:off x="8088915" y="6364324"/>
              <a:ext cx="135977"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89" name="Rectangle 90"/>
            <p:cNvSpPr>
              <a:spLocks noChangeArrowheads="1"/>
            </p:cNvSpPr>
            <p:nvPr/>
          </p:nvSpPr>
          <p:spPr bwMode="auto">
            <a:xfrm>
              <a:off x="8224893" y="6364324"/>
              <a:ext cx="67989"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90" name="Rectangle 91"/>
            <p:cNvSpPr>
              <a:spLocks noChangeArrowheads="1"/>
            </p:cNvSpPr>
            <p:nvPr/>
          </p:nvSpPr>
          <p:spPr bwMode="auto">
            <a:xfrm>
              <a:off x="8295399" y="6364324"/>
              <a:ext cx="135977"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91" name="Rectangle 92"/>
            <p:cNvSpPr>
              <a:spLocks noChangeArrowheads="1"/>
            </p:cNvSpPr>
            <p:nvPr/>
          </p:nvSpPr>
          <p:spPr bwMode="auto">
            <a:xfrm>
              <a:off x="8431376" y="6364324"/>
              <a:ext cx="67989"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dirty="0">
                  <a:solidFill>
                    <a:srgbClr val="000000"/>
                  </a:solidFill>
                  <a:latin typeface="Times New Roman" charset="0"/>
                </a:rPr>
                <a:t> </a:t>
              </a:r>
              <a:endParaRPr lang="en-US" dirty="0"/>
            </a:p>
          </p:txBody>
        </p:sp>
        <p:sp>
          <p:nvSpPr>
            <p:cNvPr id="92" name="Rectangle 93"/>
            <p:cNvSpPr>
              <a:spLocks noChangeArrowheads="1"/>
            </p:cNvSpPr>
            <p:nvPr/>
          </p:nvSpPr>
          <p:spPr bwMode="auto">
            <a:xfrm>
              <a:off x="8496847" y="6364324"/>
              <a:ext cx="135977"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93" name="Rectangle 94"/>
            <p:cNvSpPr>
              <a:spLocks noChangeArrowheads="1"/>
            </p:cNvSpPr>
            <p:nvPr/>
          </p:nvSpPr>
          <p:spPr bwMode="auto">
            <a:xfrm>
              <a:off x="8632825" y="6364324"/>
              <a:ext cx="67989"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94" name="Rectangle 95"/>
            <p:cNvSpPr>
              <a:spLocks noChangeArrowheads="1"/>
            </p:cNvSpPr>
            <p:nvPr/>
          </p:nvSpPr>
          <p:spPr bwMode="auto">
            <a:xfrm>
              <a:off x="8703332" y="6364324"/>
              <a:ext cx="203966"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95" name="Rectangle 96"/>
            <p:cNvSpPr>
              <a:spLocks noChangeArrowheads="1"/>
            </p:cNvSpPr>
            <p:nvPr/>
          </p:nvSpPr>
          <p:spPr bwMode="auto">
            <a:xfrm>
              <a:off x="8909816" y="6364324"/>
              <a:ext cx="135977"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x</a:t>
              </a:r>
              <a:endParaRPr lang="en-US"/>
            </a:p>
          </p:txBody>
        </p:sp>
        <p:sp>
          <p:nvSpPr>
            <p:cNvPr id="96" name="Rectangle 97"/>
            <p:cNvSpPr>
              <a:spLocks noChangeArrowheads="1"/>
            </p:cNvSpPr>
            <p:nvPr/>
          </p:nvSpPr>
          <p:spPr bwMode="auto">
            <a:xfrm>
              <a:off x="9045793" y="6364324"/>
              <a:ext cx="67989" cy="37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dirty="0">
                  <a:solidFill>
                    <a:srgbClr val="000000"/>
                  </a:solidFill>
                  <a:latin typeface="Times New Roman" charset="0"/>
                </a:rPr>
                <a:t> </a:t>
              </a:r>
              <a:endParaRPr lang="en-US" dirty="0"/>
            </a:p>
          </p:txBody>
        </p:sp>
        <p:sp>
          <p:nvSpPr>
            <p:cNvPr id="97" name="Line 98"/>
            <p:cNvSpPr>
              <a:spLocks noChangeShapeType="1"/>
            </p:cNvSpPr>
            <p:nvPr/>
          </p:nvSpPr>
          <p:spPr bwMode="auto">
            <a:xfrm>
              <a:off x="4665553" y="3142601"/>
              <a:ext cx="3577184" cy="3175575"/>
            </a:xfrm>
            <a:prstGeom prst="line">
              <a:avLst/>
            </a:prstGeom>
            <a:noFill/>
            <a:ln w="12700">
              <a:solidFill>
                <a:schemeClr val="accent2"/>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98" name="Group 101"/>
            <p:cNvGrpSpPr>
              <a:grpSpLocks/>
            </p:cNvGrpSpPr>
            <p:nvPr/>
          </p:nvGrpSpPr>
          <p:grpSpPr bwMode="auto">
            <a:xfrm>
              <a:off x="5943600" y="5764542"/>
              <a:ext cx="222852" cy="255258"/>
              <a:chOff x="2461" y="3028"/>
              <a:chExt cx="177" cy="177"/>
            </a:xfrm>
          </p:grpSpPr>
          <p:sp>
            <p:nvSpPr>
              <p:cNvPr id="145" name="Oval 99"/>
              <p:cNvSpPr>
                <a:spLocks noChangeArrowheads="1"/>
              </p:cNvSpPr>
              <p:nvPr/>
            </p:nvSpPr>
            <p:spPr bwMode="auto">
              <a:xfrm>
                <a:off x="2474" y="3041"/>
                <a:ext cx="151" cy="151"/>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hangingPunct="0"/>
                <a:endParaRPr lang="en-US"/>
              </a:p>
            </p:txBody>
          </p:sp>
          <p:sp>
            <p:nvSpPr>
              <p:cNvPr id="146" name="Oval 100"/>
              <p:cNvSpPr>
                <a:spLocks noChangeArrowheads="1"/>
              </p:cNvSpPr>
              <p:nvPr/>
            </p:nvSpPr>
            <p:spPr bwMode="auto">
              <a:xfrm>
                <a:off x="2461" y="3028"/>
                <a:ext cx="177" cy="177"/>
              </a:xfrm>
              <a:prstGeom prst="ellipse">
                <a:avLst/>
              </a:prstGeom>
              <a:noFill/>
              <a:ln w="2063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eaLnBrk="0" hangingPunct="0"/>
                <a:endParaRPr lang="en-US"/>
              </a:p>
            </p:txBody>
          </p:sp>
        </p:grpSp>
        <p:grpSp>
          <p:nvGrpSpPr>
            <p:cNvPr id="99" name="Group 104"/>
            <p:cNvGrpSpPr>
              <a:grpSpLocks/>
            </p:cNvGrpSpPr>
            <p:nvPr/>
          </p:nvGrpSpPr>
          <p:grpSpPr bwMode="auto">
            <a:xfrm>
              <a:off x="6400800" y="3859542"/>
              <a:ext cx="222852" cy="255258"/>
              <a:chOff x="2785" y="1732"/>
              <a:chExt cx="177" cy="177"/>
            </a:xfrm>
          </p:grpSpPr>
          <p:sp>
            <p:nvSpPr>
              <p:cNvPr id="143" name="Rectangle 102"/>
              <p:cNvSpPr>
                <a:spLocks noChangeArrowheads="1"/>
              </p:cNvSpPr>
              <p:nvPr/>
            </p:nvSpPr>
            <p:spPr bwMode="auto">
              <a:xfrm>
                <a:off x="2798" y="1745"/>
                <a:ext cx="151" cy="15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en-US"/>
              </a:p>
            </p:txBody>
          </p:sp>
          <p:sp>
            <p:nvSpPr>
              <p:cNvPr id="144" name="Rectangle 103"/>
              <p:cNvSpPr>
                <a:spLocks noChangeArrowheads="1"/>
              </p:cNvSpPr>
              <p:nvPr/>
            </p:nvSpPr>
            <p:spPr bwMode="auto">
              <a:xfrm>
                <a:off x="2785" y="1732"/>
                <a:ext cx="177" cy="177"/>
              </a:xfrm>
              <a:prstGeom prst="rect">
                <a:avLst/>
              </a:prstGeom>
              <a:noFill/>
              <a:ln w="20638">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eaLnBrk="0" hangingPunct="0"/>
                <a:endParaRPr lang="en-US"/>
              </a:p>
            </p:txBody>
          </p:sp>
        </p:grpSp>
        <p:grpSp>
          <p:nvGrpSpPr>
            <p:cNvPr id="100" name="Group 114"/>
            <p:cNvGrpSpPr>
              <a:grpSpLocks/>
            </p:cNvGrpSpPr>
            <p:nvPr/>
          </p:nvGrpSpPr>
          <p:grpSpPr bwMode="auto">
            <a:xfrm>
              <a:off x="7854348" y="5105400"/>
              <a:ext cx="222852" cy="255258"/>
              <a:chOff x="3757" y="2704"/>
              <a:chExt cx="177" cy="177"/>
            </a:xfrm>
          </p:grpSpPr>
          <p:sp>
            <p:nvSpPr>
              <p:cNvPr id="141" name="Rectangle 112"/>
              <p:cNvSpPr>
                <a:spLocks noChangeArrowheads="1"/>
              </p:cNvSpPr>
              <p:nvPr/>
            </p:nvSpPr>
            <p:spPr bwMode="auto">
              <a:xfrm>
                <a:off x="3770" y="2717"/>
                <a:ext cx="151" cy="15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en-US"/>
              </a:p>
            </p:txBody>
          </p:sp>
          <p:sp>
            <p:nvSpPr>
              <p:cNvPr id="142" name="Rectangle 113"/>
              <p:cNvSpPr>
                <a:spLocks noChangeArrowheads="1"/>
              </p:cNvSpPr>
              <p:nvPr/>
            </p:nvSpPr>
            <p:spPr bwMode="auto">
              <a:xfrm>
                <a:off x="3757" y="2704"/>
                <a:ext cx="177" cy="177"/>
              </a:xfrm>
              <a:prstGeom prst="rect">
                <a:avLst/>
              </a:prstGeom>
              <a:noFill/>
              <a:ln w="20638">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eaLnBrk="0" hangingPunct="0"/>
                <a:endParaRPr lang="en-US"/>
              </a:p>
            </p:txBody>
          </p:sp>
        </p:grpSp>
        <p:grpSp>
          <p:nvGrpSpPr>
            <p:cNvPr id="101" name="Group 129"/>
            <p:cNvGrpSpPr>
              <a:grpSpLocks/>
            </p:cNvGrpSpPr>
            <p:nvPr/>
          </p:nvGrpSpPr>
          <p:grpSpPr bwMode="auto">
            <a:xfrm>
              <a:off x="4773833" y="5233692"/>
              <a:ext cx="217816" cy="255258"/>
              <a:chOff x="1329" y="2704"/>
              <a:chExt cx="173" cy="177"/>
            </a:xfrm>
          </p:grpSpPr>
          <p:sp>
            <p:nvSpPr>
              <p:cNvPr id="139" name="Oval 127"/>
              <p:cNvSpPr>
                <a:spLocks noChangeArrowheads="1"/>
              </p:cNvSpPr>
              <p:nvPr/>
            </p:nvSpPr>
            <p:spPr bwMode="auto">
              <a:xfrm>
                <a:off x="1342" y="2717"/>
                <a:ext cx="147" cy="151"/>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hangingPunct="0"/>
                <a:endParaRPr lang="en-US"/>
              </a:p>
            </p:txBody>
          </p:sp>
          <p:sp>
            <p:nvSpPr>
              <p:cNvPr id="140" name="Oval 128"/>
              <p:cNvSpPr>
                <a:spLocks noChangeArrowheads="1"/>
              </p:cNvSpPr>
              <p:nvPr/>
            </p:nvSpPr>
            <p:spPr bwMode="auto">
              <a:xfrm>
                <a:off x="1329" y="2704"/>
                <a:ext cx="173" cy="177"/>
              </a:xfrm>
              <a:prstGeom prst="ellipse">
                <a:avLst/>
              </a:prstGeom>
              <a:noFill/>
              <a:ln w="2063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eaLnBrk="0" hangingPunct="0"/>
                <a:endParaRPr lang="en-US"/>
              </a:p>
            </p:txBody>
          </p:sp>
        </p:grpSp>
        <p:grpSp>
          <p:nvGrpSpPr>
            <p:cNvPr id="102" name="Group 132"/>
            <p:cNvGrpSpPr>
              <a:grpSpLocks/>
            </p:cNvGrpSpPr>
            <p:nvPr/>
          </p:nvGrpSpPr>
          <p:grpSpPr bwMode="auto">
            <a:xfrm>
              <a:off x="4773833" y="4535700"/>
              <a:ext cx="217816" cy="249489"/>
              <a:chOff x="1329" y="2220"/>
              <a:chExt cx="173" cy="173"/>
            </a:xfrm>
          </p:grpSpPr>
          <p:sp>
            <p:nvSpPr>
              <p:cNvPr id="137" name="Oval 130"/>
              <p:cNvSpPr>
                <a:spLocks noChangeArrowheads="1"/>
              </p:cNvSpPr>
              <p:nvPr/>
            </p:nvSpPr>
            <p:spPr bwMode="auto">
              <a:xfrm>
                <a:off x="1342" y="2233"/>
                <a:ext cx="147" cy="147"/>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hangingPunct="0"/>
                <a:endParaRPr lang="en-US"/>
              </a:p>
            </p:txBody>
          </p:sp>
          <p:sp>
            <p:nvSpPr>
              <p:cNvPr id="138" name="Oval 131"/>
              <p:cNvSpPr>
                <a:spLocks noChangeArrowheads="1"/>
              </p:cNvSpPr>
              <p:nvPr/>
            </p:nvSpPr>
            <p:spPr bwMode="auto">
              <a:xfrm>
                <a:off x="1329" y="2220"/>
                <a:ext cx="173" cy="173"/>
              </a:xfrm>
              <a:prstGeom prst="ellipse">
                <a:avLst/>
              </a:prstGeom>
              <a:noFill/>
              <a:ln w="2063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eaLnBrk="0" hangingPunct="0"/>
                <a:endParaRPr lang="en-US"/>
              </a:p>
            </p:txBody>
          </p:sp>
        </p:grpSp>
        <p:grpSp>
          <p:nvGrpSpPr>
            <p:cNvPr id="103" name="Group 135"/>
            <p:cNvGrpSpPr>
              <a:grpSpLocks/>
            </p:cNvGrpSpPr>
            <p:nvPr/>
          </p:nvGrpSpPr>
          <p:grpSpPr bwMode="auto">
            <a:xfrm>
              <a:off x="5589697" y="5700943"/>
              <a:ext cx="217816" cy="255258"/>
              <a:chOff x="1977" y="3028"/>
              <a:chExt cx="173" cy="177"/>
            </a:xfrm>
          </p:grpSpPr>
          <p:sp>
            <p:nvSpPr>
              <p:cNvPr id="135" name="Oval 133"/>
              <p:cNvSpPr>
                <a:spLocks noChangeArrowheads="1"/>
              </p:cNvSpPr>
              <p:nvPr/>
            </p:nvSpPr>
            <p:spPr bwMode="auto">
              <a:xfrm>
                <a:off x="1990" y="3041"/>
                <a:ext cx="147" cy="151"/>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hangingPunct="0"/>
                <a:endParaRPr lang="en-US"/>
              </a:p>
            </p:txBody>
          </p:sp>
          <p:sp>
            <p:nvSpPr>
              <p:cNvPr id="136" name="Oval 134"/>
              <p:cNvSpPr>
                <a:spLocks noChangeArrowheads="1"/>
              </p:cNvSpPr>
              <p:nvPr/>
            </p:nvSpPr>
            <p:spPr bwMode="auto">
              <a:xfrm>
                <a:off x="1977" y="3028"/>
                <a:ext cx="173" cy="177"/>
              </a:xfrm>
              <a:prstGeom prst="ellipse">
                <a:avLst/>
              </a:prstGeom>
              <a:noFill/>
              <a:ln w="2063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eaLnBrk="0" hangingPunct="0"/>
                <a:endParaRPr lang="en-US"/>
              </a:p>
            </p:txBody>
          </p:sp>
        </p:grpSp>
        <p:grpSp>
          <p:nvGrpSpPr>
            <p:cNvPr id="104" name="Group 138"/>
            <p:cNvGrpSpPr>
              <a:grpSpLocks/>
            </p:cNvGrpSpPr>
            <p:nvPr/>
          </p:nvGrpSpPr>
          <p:grpSpPr bwMode="auto">
            <a:xfrm>
              <a:off x="6199079" y="6168194"/>
              <a:ext cx="222852" cy="255258"/>
              <a:chOff x="2461" y="3352"/>
              <a:chExt cx="177" cy="177"/>
            </a:xfrm>
          </p:grpSpPr>
          <p:sp>
            <p:nvSpPr>
              <p:cNvPr id="133" name="Oval 136"/>
              <p:cNvSpPr>
                <a:spLocks noChangeArrowheads="1"/>
              </p:cNvSpPr>
              <p:nvPr/>
            </p:nvSpPr>
            <p:spPr bwMode="auto">
              <a:xfrm>
                <a:off x="2474" y="3365"/>
                <a:ext cx="151" cy="151"/>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hangingPunct="0"/>
                <a:endParaRPr lang="en-US"/>
              </a:p>
            </p:txBody>
          </p:sp>
          <p:sp>
            <p:nvSpPr>
              <p:cNvPr id="134" name="Oval 137"/>
              <p:cNvSpPr>
                <a:spLocks noChangeArrowheads="1"/>
              </p:cNvSpPr>
              <p:nvPr/>
            </p:nvSpPr>
            <p:spPr bwMode="auto">
              <a:xfrm>
                <a:off x="2461" y="3352"/>
                <a:ext cx="177" cy="177"/>
              </a:xfrm>
              <a:prstGeom prst="ellipse">
                <a:avLst/>
              </a:prstGeom>
              <a:noFill/>
              <a:ln w="2063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eaLnBrk="0" hangingPunct="0"/>
                <a:endParaRPr lang="en-US"/>
              </a:p>
            </p:txBody>
          </p:sp>
        </p:grpSp>
        <p:grpSp>
          <p:nvGrpSpPr>
            <p:cNvPr id="105" name="Group 141"/>
            <p:cNvGrpSpPr>
              <a:grpSpLocks/>
            </p:cNvGrpSpPr>
            <p:nvPr/>
          </p:nvGrpSpPr>
          <p:grpSpPr bwMode="auto">
            <a:xfrm>
              <a:off x="7221428" y="3831940"/>
              <a:ext cx="217816" cy="255258"/>
              <a:chOff x="3273" y="1732"/>
              <a:chExt cx="173" cy="177"/>
            </a:xfrm>
          </p:grpSpPr>
          <p:sp>
            <p:nvSpPr>
              <p:cNvPr id="131" name="Rectangle 139"/>
              <p:cNvSpPr>
                <a:spLocks noChangeArrowheads="1"/>
              </p:cNvSpPr>
              <p:nvPr/>
            </p:nvSpPr>
            <p:spPr bwMode="auto">
              <a:xfrm>
                <a:off x="3286" y="1745"/>
                <a:ext cx="147" cy="15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en-US"/>
              </a:p>
            </p:txBody>
          </p:sp>
          <p:sp>
            <p:nvSpPr>
              <p:cNvPr id="132" name="Rectangle 140"/>
              <p:cNvSpPr>
                <a:spLocks noChangeArrowheads="1"/>
              </p:cNvSpPr>
              <p:nvPr/>
            </p:nvSpPr>
            <p:spPr bwMode="auto">
              <a:xfrm>
                <a:off x="3273" y="1732"/>
                <a:ext cx="173" cy="177"/>
              </a:xfrm>
              <a:prstGeom prst="rect">
                <a:avLst/>
              </a:prstGeom>
              <a:noFill/>
              <a:ln w="20638">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eaLnBrk="0" hangingPunct="0"/>
                <a:endParaRPr lang="en-US"/>
              </a:p>
            </p:txBody>
          </p:sp>
        </p:grpSp>
        <p:grpSp>
          <p:nvGrpSpPr>
            <p:cNvPr id="106" name="Group 144"/>
            <p:cNvGrpSpPr>
              <a:grpSpLocks/>
            </p:cNvGrpSpPr>
            <p:nvPr/>
          </p:nvGrpSpPr>
          <p:grpSpPr bwMode="auto">
            <a:xfrm>
              <a:off x="5181765" y="4766442"/>
              <a:ext cx="217816" cy="255258"/>
              <a:chOff x="1653" y="2380"/>
              <a:chExt cx="173" cy="177"/>
            </a:xfrm>
          </p:grpSpPr>
          <p:sp>
            <p:nvSpPr>
              <p:cNvPr id="129" name="Oval 142"/>
              <p:cNvSpPr>
                <a:spLocks noChangeArrowheads="1"/>
              </p:cNvSpPr>
              <p:nvPr/>
            </p:nvSpPr>
            <p:spPr bwMode="auto">
              <a:xfrm>
                <a:off x="1666" y="2393"/>
                <a:ext cx="147" cy="151"/>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hangingPunct="0"/>
                <a:endParaRPr lang="en-US"/>
              </a:p>
            </p:txBody>
          </p:sp>
          <p:sp>
            <p:nvSpPr>
              <p:cNvPr id="130" name="Oval 143"/>
              <p:cNvSpPr>
                <a:spLocks noChangeArrowheads="1"/>
              </p:cNvSpPr>
              <p:nvPr/>
            </p:nvSpPr>
            <p:spPr bwMode="auto">
              <a:xfrm>
                <a:off x="1653" y="2380"/>
                <a:ext cx="173" cy="177"/>
              </a:xfrm>
              <a:prstGeom prst="ellipse">
                <a:avLst/>
              </a:prstGeom>
              <a:noFill/>
              <a:ln w="2063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pPr eaLnBrk="0" hangingPunct="0"/>
                <a:endParaRPr lang="en-US"/>
              </a:p>
            </p:txBody>
          </p:sp>
        </p:grpSp>
        <p:grpSp>
          <p:nvGrpSpPr>
            <p:cNvPr id="107" name="Group 147"/>
            <p:cNvGrpSpPr>
              <a:grpSpLocks/>
            </p:cNvGrpSpPr>
            <p:nvPr/>
          </p:nvGrpSpPr>
          <p:grpSpPr bwMode="auto">
            <a:xfrm>
              <a:off x="7830809" y="3601199"/>
              <a:ext cx="222852" cy="249489"/>
              <a:chOff x="3757" y="1572"/>
              <a:chExt cx="177" cy="173"/>
            </a:xfrm>
          </p:grpSpPr>
          <p:sp>
            <p:nvSpPr>
              <p:cNvPr id="127" name="Rectangle 145"/>
              <p:cNvSpPr>
                <a:spLocks noChangeArrowheads="1"/>
              </p:cNvSpPr>
              <p:nvPr/>
            </p:nvSpPr>
            <p:spPr bwMode="auto">
              <a:xfrm>
                <a:off x="3770" y="1585"/>
                <a:ext cx="151" cy="14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en-US"/>
              </a:p>
            </p:txBody>
          </p:sp>
          <p:sp>
            <p:nvSpPr>
              <p:cNvPr id="128" name="Rectangle 146"/>
              <p:cNvSpPr>
                <a:spLocks noChangeArrowheads="1"/>
              </p:cNvSpPr>
              <p:nvPr/>
            </p:nvSpPr>
            <p:spPr bwMode="auto">
              <a:xfrm>
                <a:off x="3757" y="1572"/>
                <a:ext cx="177" cy="173"/>
              </a:xfrm>
              <a:prstGeom prst="rect">
                <a:avLst/>
              </a:prstGeom>
              <a:noFill/>
              <a:ln w="20638">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eaLnBrk="0" hangingPunct="0"/>
                <a:endParaRPr lang="en-US"/>
              </a:p>
            </p:txBody>
          </p:sp>
        </p:grpSp>
        <p:grpSp>
          <p:nvGrpSpPr>
            <p:cNvPr id="108" name="Group 150"/>
            <p:cNvGrpSpPr>
              <a:grpSpLocks/>
            </p:cNvGrpSpPr>
            <p:nvPr/>
          </p:nvGrpSpPr>
          <p:grpSpPr bwMode="auto">
            <a:xfrm>
              <a:off x="8445226" y="5233692"/>
              <a:ext cx="217816" cy="255258"/>
              <a:chOff x="4245" y="2704"/>
              <a:chExt cx="173" cy="177"/>
            </a:xfrm>
          </p:grpSpPr>
          <p:sp>
            <p:nvSpPr>
              <p:cNvPr id="125" name="Rectangle 148"/>
              <p:cNvSpPr>
                <a:spLocks noChangeArrowheads="1"/>
              </p:cNvSpPr>
              <p:nvPr/>
            </p:nvSpPr>
            <p:spPr bwMode="auto">
              <a:xfrm>
                <a:off x="4258" y="2717"/>
                <a:ext cx="147" cy="151"/>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en-US"/>
              </a:p>
            </p:txBody>
          </p:sp>
          <p:sp>
            <p:nvSpPr>
              <p:cNvPr id="126" name="Rectangle 149"/>
              <p:cNvSpPr>
                <a:spLocks noChangeArrowheads="1"/>
              </p:cNvSpPr>
              <p:nvPr/>
            </p:nvSpPr>
            <p:spPr bwMode="auto">
              <a:xfrm>
                <a:off x="4245" y="2704"/>
                <a:ext cx="173" cy="177"/>
              </a:xfrm>
              <a:prstGeom prst="rect">
                <a:avLst/>
              </a:prstGeom>
              <a:noFill/>
              <a:ln w="20638">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eaLnBrk="0" hangingPunct="0"/>
                <a:endParaRPr lang="en-US"/>
              </a:p>
            </p:txBody>
          </p:sp>
        </p:grpSp>
        <p:grpSp>
          <p:nvGrpSpPr>
            <p:cNvPr id="109" name="Group 153"/>
            <p:cNvGrpSpPr>
              <a:grpSpLocks/>
            </p:cNvGrpSpPr>
            <p:nvPr/>
          </p:nvGrpSpPr>
          <p:grpSpPr bwMode="auto">
            <a:xfrm>
              <a:off x="7901316" y="4535700"/>
              <a:ext cx="217816" cy="249489"/>
              <a:chOff x="3813" y="2220"/>
              <a:chExt cx="173" cy="173"/>
            </a:xfrm>
          </p:grpSpPr>
          <p:sp>
            <p:nvSpPr>
              <p:cNvPr id="123" name="Rectangle 151"/>
              <p:cNvSpPr>
                <a:spLocks noChangeArrowheads="1"/>
              </p:cNvSpPr>
              <p:nvPr/>
            </p:nvSpPr>
            <p:spPr bwMode="auto">
              <a:xfrm>
                <a:off x="3826" y="2233"/>
                <a:ext cx="147" cy="14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eaLnBrk="0" hangingPunct="0"/>
                <a:endParaRPr lang="en-US"/>
              </a:p>
            </p:txBody>
          </p:sp>
          <p:sp>
            <p:nvSpPr>
              <p:cNvPr id="124" name="Rectangle 152"/>
              <p:cNvSpPr>
                <a:spLocks noChangeArrowheads="1"/>
              </p:cNvSpPr>
              <p:nvPr/>
            </p:nvSpPr>
            <p:spPr bwMode="auto">
              <a:xfrm>
                <a:off x="3813" y="2220"/>
                <a:ext cx="173" cy="173"/>
              </a:xfrm>
              <a:prstGeom prst="rect">
                <a:avLst/>
              </a:prstGeom>
              <a:noFill/>
              <a:ln w="20638">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eaLnBrk="0" hangingPunct="0"/>
                <a:endParaRPr lang="en-US"/>
              </a:p>
            </p:txBody>
          </p:sp>
        </p:grpSp>
        <p:sp>
          <p:nvSpPr>
            <p:cNvPr id="110" name="Rectangle 224"/>
            <p:cNvSpPr>
              <a:spLocks noChangeArrowheads="1"/>
            </p:cNvSpPr>
            <p:nvPr/>
          </p:nvSpPr>
          <p:spPr bwMode="auto">
            <a:xfrm>
              <a:off x="6994799" y="4407352"/>
              <a:ext cx="67989" cy="373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sp>
          <p:nvSpPr>
            <p:cNvPr id="111" name="Rectangle 226"/>
            <p:cNvSpPr>
              <a:spLocks noChangeArrowheads="1"/>
            </p:cNvSpPr>
            <p:nvPr/>
          </p:nvSpPr>
          <p:spPr bwMode="auto">
            <a:xfrm>
              <a:off x="8218597" y="5809104"/>
              <a:ext cx="67989" cy="373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700">
                  <a:solidFill>
                    <a:srgbClr val="000000"/>
                  </a:solidFill>
                  <a:latin typeface="Times New Roman" charset="0"/>
                </a:rPr>
                <a:t> </a:t>
              </a:r>
              <a:endParaRPr lang="en-US"/>
            </a:p>
          </p:txBody>
        </p:sp>
        <p:grpSp>
          <p:nvGrpSpPr>
            <p:cNvPr id="112" name="Group 229"/>
            <p:cNvGrpSpPr>
              <a:grpSpLocks/>
            </p:cNvGrpSpPr>
            <p:nvPr/>
          </p:nvGrpSpPr>
          <p:grpSpPr bwMode="auto">
            <a:xfrm>
              <a:off x="4485508" y="3370457"/>
              <a:ext cx="180045" cy="3264988"/>
              <a:chOff x="1100" y="1412"/>
              <a:chExt cx="143" cy="2264"/>
            </a:xfrm>
          </p:grpSpPr>
          <p:sp>
            <p:nvSpPr>
              <p:cNvPr id="121" name="Line 227"/>
              <p:cNvSpPr>
                <a:spLocks noChangeShapeType="1"/>
              </p:cNvSpPr>
              <p:nvPr/>
            </p:nvSpPr>
            <p:spPr bwMode="auto">
              <a:xfrm flipV="1">
                <a:off x="1165" y="1546"/>
                <a:ext cx="1" cy="2130"/>
              </a:xfrm>
              <a:prstGeom prst="line">
                <a:avLst/>
              </a:prstGeom>
              <a:noFill/>
              <a:ln w="206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2" name="Freeform 228"/>
              <p:cNvSpPr>
                <a:spLocks/>
              </p:cNvSpPr>
              <p:nvPr/>
            </p:nvSpPr>
            <p:spPr bwMode="auto">
              <a:xfrm>
                <a:off x="1100" y="1412"/>
                <a:ext cx="143" cy="143"/>
              </a:xfrm>
              <a:custGeom>
                <a:avLst/>
                <a:gdLst>
                  <a:gd name="T0" fmla="*/ 143 w 143"/>
                  <a:gd name="T1" fmla="*/ 143 h 143"/>
                  <a:gd name="T2" fmla="*/ 69 w 143"/>
                  <a:gd name="T3" fmla="*/ 0 h 143"/>
                  <a:gd name="T4" fmla="*/ 0 w 143"/>
                  <a:gd name="T5" fmla="*/ 143 h 143"/>
                  <a:gd name="T6" fmla="*/ 143 w 143"/>
                  <a:gd name="T7" fmla="*/ 143 h 14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143">
                    <a:moveTo>
                      <a:pt x="143" y="143"/>
                    </a:moveTo>
                    <a:lnTo>
                      <a:pt x="69" y="0"/>
                    </a:lnTo>
                    <a:lnTo>
                      <a:pt x="0" y="143"/>
                    </a:lnTo>
                    <a:lnTo>
                      <a:pt x="143" y="14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113" name="Group 232"/>
            <p:cNvGrpSpPr>
              <a:grpSpLocks/>
            </p:cNvGrpSpPr>
            <p:nvPr/>
          </p:nvGrpSpPr>
          <p:grpSpPr bwMode="auto">
            <a:xfrm>
              <a:off x="4567348" y="6541708"/>
              <a:ext cx="4290848" cy="206224"/>
              <a:chOff x="1165" y="3611"/>
              <a:chExt cx="3408" cy="143"/>
            </a:xfrm>
          </p:grpSpPr>
          <p:sp>
            <p:nvSpPr>
              <p:cNvPr id="119" name="Line 230"/>
              <p:cNvSpPr>
                <a:spLocks noChangeShapeType="1"/>
              </p:cNvSpPr>
              <p:nvPr/>
            </p:nvSpPr>
            <p:spPr bwMode="auto">
              <a:xfrm>
                <a:off x="1165" y="3676"/>
                <a:ext cx="3266" cy="1"/>
              </a:xfrm>
              <a:prstGeom prst="line">
                <a:avLst/>
              </a:prstGeom>
              <a:noFill/>
              <a:ln w="206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0" name="Freeform 231"/>
              <p:cNvSpPr>
                <a:spLocks/>
              </p:cNvSpPr>
              <p:nvPr/>
            </p:nvSpPr>
            <p:spPr bwMode="auto">
              <a:xfrm>
                <a:off x="4435" y="3611"/>
                <a:ext cx="138" cy="143"/>
              </a:xfrm>
              <a:custGeom>
                <a:avLst/>
                <a:gdLst>
                  <a:gd name="T0" fmla="*/ 0 w 138"/>
                  <a:gd name="T1" fmla="*/ 143 h 143"/>
                  <a:gd name="T2" fmla="*/ 138 w 138"/>
                  <a:gd name="T3" fmla="*/ 73 h 143"/>
                  <a:gd name="T4" fmla="*/ 0 w 138"/>
                  <a:gd name="T5" fmla="*/ 0 h 143"/>
                  <a:gd name="T6" fmla="*/ 0 w 138"/>
                  <a:gd name="T7" fmla="*/ 143 h 14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8" h="143">
                    <a:moveTo>
                      <a:pt x="0" y="143"/>
                    </a:moveTo>
                    <a:lnTo>
                      <a:pt x="138" y="73"/>
                    </a:lnTo>
                    <a:lnTo>
                      <a:pt x="0" y="0"/>
                    </a:lnTo>
                    <a:lnTo>
                      <a:pt x="0" y="14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
          <p:nvSpPr>
            <p:cNvPr id="114" name="Line 236"/>
            <p:cNvSpPr>
              <a:spLocks noChangeShapeType="1"/>
            </p:cNvSpPr>
            <p:nvPr/>
          </p:nvSpPr>
          <p:spPr bwMode="auto">
            <a:xfrm>
              <a:off x="4550979" y="3756949"/>
              <a:ext cx="3323896" cy="3253451"/>
            </a:xfrm>
            <a:prstGeom prst="line">
              <a:avLst/>
            </a:prstGeom>
            <a:noFill/>
            <a:ln w="12700">
              <a:solidFill>
                <a:schemeClr val="accent2"/>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5" name="Line 237"/>
            <p:cNvSpPr>
              <a:spLocks noChangeShapeType="1"/>
            </p:cNvSpPr>
            <p:nvPr/>
          </p:nvSpPr>
          <p:spPr bwMode="auto">
            <a:xfrm>
              <a:off x="3886200" y="3480059"/>
              <a:ext cx="5257800" cy="2768895"/>
            </a:xfrm>
            <a:prstGeom prst="line">
              <a:avLst/>
            </a:prstGeom>
            <a:noFill/>
            <a:ln w="12700">
              <a:solidFill>
                <a:schemeClr val="accent2"/>
              </a:solidFill>
              <a:round/>
              <a:headEnd/>
              <a:tailEnd/>
            </a:ln>
            <a:extLst>
              <a:ext uri="{909E8E84-426E-40dd-AFC4-6F175D3DCCD1}">
                <a14:hiddenFill xmlns:a14="http://schemas.microsoft.com/office/drawing/2010/main" xmlns="">
                  <a:noFill/>
                </a14:hiddenFill>
              </a:ext>
            </a:extLst>
          </p:spPr>
          <p:txBody>
            <a:bodyPr/>
            <a:lstStyle/>
            <a:p>
              <a:endParaRPr lang="en-US"/>
            </a:p>
          </p:txBody>
        </p:sp>
        <p:cxnSp>
          <p:nvCxnSpPr>
            <p:cNvPr id="116" name="Straight Connector 3"/>
            <p:cNvCxnSpPr>
              <a:cxnSpLocks noChangeShapeType="1"/>
            </p:cNvCxnSpPr>
            <p:nvPr/>
          </p:nvCxnSpPr>
          <p:spPr bwMode="auto">
            <a:xfrm flipV="1">
              <a:off x="5383418" y="4661081"/>
              <a:ext cx="124094" cy="134087"/>
            </a:xfrm>
            <a:prstGeom prst="line">
              <a:avLst/>
            </a:prstGeom>
            <a:noFill/>
            <a:ln w="9525">
              <a:solidFill>
                <a:srgbClr val="FF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7" name="Straight Connector 146"/>
            <p:cNvCxnSpPr>
              <a:cxnSpLocks noChangeShapeType="1"/>
            </p:cNvCxnSpPr>
            <p:nvPr/>
          </p:nvCxnSpPr>
          <p:spPr bwMode="auto">
            <a:xfrm flipV="1">
              <a:off x="7773573" y="5351071"/>
              <a:ext cx="78234" cy="136880"/>
            </a:xfrm>
            <a:prstGeom prst="line">
              <a:avLst/>
            </a:prstGeom>
            <a:noFill/>
            <a:ln w="9525">
              <a:solidFill>
                <a:srgbClr val="FF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8" name="Straight Connector 149"/>
            <p:cNvCxnSpPr>
              <a:cxnSpLocks noChangeShapeType="1"/>
            </p:cNvCxnSpPr>
            <p:nvPr/>
          </p:nvCxnSpPr>
          <p:spPr bwMode="auto">
            <a:xfrm flipV="1">
              <a:off x="6149562" y="4133113"/>
              <a:ext cx="250886" cy="268174"/>
            </a:xfrm>
            <a:prstGeom prst="line">
              <a:avLst/>
            </a:prstGeom>
            <a:noFill/>
            <a:ln w="9525">
              <a:solidFill>
                <a:srgbClr val="FF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1948886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E235B1-F7D2-475F-8E08-7556DFC6DC94}"/>
              </a:ext>
            </a:extLst>
          </p:cNvPr>
          <p:cNvSpPr>
            <a:spLocks noGrp="1"/>
          </p:cNvSpPr>
          <p:nvPr>
            <p:ph type="title"/>
          </p:nvPr>
        </p:nvSpPr>
        <p:spPr/>
        <p:txBody>
          <a:bodyPr>
            <a:normAutofit/>
          </a:bodyPr>
          <a:lstStyle/>
          <a:p>
            <a:r>
              <a:rPr lang="en-US" altLang="zh-TW" b="1" i="0" dirty="0">
                <a:effectLst/>
                <a:latin typeface="-apple-system"/>
              </a:rPr>
              <a:t>Logistic Regression</a:t>
            </a:r>
            <a:endParaRPr lang="zh-TW" altLang="en-US" dirty="0"/>
          </a:p>
        </p:txBody>
      </p:sp>
      <p:sp>
        <p:nvSpPr>
          <p:cNvPr id="4" name="內容版面配置區 3">
            <a:extLst>
              <a:ext uri="{FF2B5EF4-FFF2-40B4-BE49-F238E27FC236}">
                <a16:creationId xmlns:a16="http://schemas.microsoft.com/office/drawing/2014/main" id="{B3F8A547-71A5-4265-B077-CD87DDF724D1}"/>
              </a:ext>
            </a:extLst>
          </p:cNvPr>
          <p:cNvSpPr>
            <a:spLocks noGrp="1"/>
          </p:cNvSpPr>
          <p:nvPr>
            <p:ph sz="half" idx="1"/>
          </p:nvPr>
        </p:nvSpPr>
        <p:spPr/>
        <p:txBody>
          <a:bodyPr>
            <a:normAutofit fontScale="62500" lnSpcReduction="20000"/>
          </a:bodyPr>
          <a:lstStyle/>
          <a:p>
            <a:r>
              <a:rPr lang="en-US" altLang="zh-TW" b="0" i="0" dirty="0">
                <a:effectLst/>
                <a:latin typeface="-apple-system"/>
              </a:rPr>
              <a:t>While Linear Regression is suited for estimating continuous values (e.g. estimating house price), it is not the best tool for predicting the class of an observed data point. </a:t>
            </a:r>
          </a:p>
          <a:p>
            <a:r>
              <a:rPr lang="en-US" altLang="zh-TW" b="0" i="0" dirty="0">
                <a:effectLst/>
                <a:latin typeface="-apple-system"/>
              </a:rPr>
              <a:t>In order to estimate the class of a data point, we need some sort of guidance on what would be the </a:t>
            </a:r>
            <a:r>
              <a:rPr lang="en-US" altLang="zh-TW" b="1" i="0" dirty="0">
                <a:effectLst/>
                <a:latin typeface="-apple-system"/>
              </a:rPr>
              <a:t>most probable class</a:t>
            </a:r>
            <a:r>
              <a:rPr lang="en-US" altLang="zh-TW" b="0" i="0" dirty="0">
                <a:effectLst/>
                <a:latin typeface="-apple-system"/>
              </a:rPr>
              <a:t> for that data point. For this, we use </a:t>
            </a:r>
            <a:r>
              <a:rPr lang="en-US" altLang="zh-TW" b="1" i="0" dirty="0">
                <a:effectLst/>
                <a:latin typeface="-apple-system"/>
              </a:rPr>
              <a:t>Logistic Regression</a:t>
            </a:r>
            <a:r>
              <a:rPr lang="en-US" altLang="zh-TW" b="0" i="0" dirty="0">
                <a:effectLst/>
                <a:latin typeface="-apple-system"/>
              </a:rPr>
              <a:t>.</a:t>
            </a:r>
          </a:p>
          <a:p>
            <a:r>
              <a:rPr lang="en-US" altLang="zh-TW" dirty="0"/>
              <a:t>The objective of Logistic Regression algorithm, is to find the best parameters θ, for  ℎ</a:t>
            </a:r>
            <a:r>
              <a:rPr lang="zh-TW" altLang="en-US" baseline="-25000" dirty="0"/>
              <a:t>𝜃</a:t>
            </a:r>
            <a:r>
              <a:rPr lang="en-US" altLang="zh-TW" dirty="0"/>
              <a:t>(</a:t>
            </a:r>
            <a:r>
              <a:rPr lang="zh-TW" altLang="en-US" dirty="0"/>
              <a:t>𝑥</a:t>
            </a:r>
            <a:r>
              <a:rPr lang="en-US" altLang="zh-TW" dirty="0"/>
              <a:t>)  =</a:t>
            </a:r>
            <a:r>
              <a:rPr lang="zh-TW" altLang="en-US" dirty="0"/>
              <a:t>𝜎</a:t>
            </a:r>
            <a:r>
              <a:rPr lang="en-US" altLang="zh-TW" dirty="0"/>
              <a:t>(</a:t>
            </a:r>
            <a:r>
              <a:rPr lang="zh-TW" altLang="en-US" dirty="0"/>
              <a:t>𝜃</a:t>
            </a:r>
            <a:r>
              <a:rPr lang="zh-TW" altLang="en-US" sz="2900" baseline="30000" dirty="0"/>
              <a:t>𝑇</a:t>
            </a:r>
            <a:r>
              <a:rPr lang="zh-TW" altLang="en-US" dirty="0"/>
              <a:t>𝑋</a:t>
            </a:r>
            <a:r>
              <a:rPr lang="en-US" altLang="zh-TW" dirty="0"/>
              <a:t>), in such a way that the model best predicts the class of each case.</a:t>
            </a:r>
            <a:endParaRPr lang="zh-TW" altLang="en-US" dirty="0"/>
          </a:p>
        </p:txBody>
      </p:sp>
      <p:pic>
        <p:nvPicPr>
          <p:cNvPr id="7" name="內容版面配置區 6">
            <a:extLst>
              <a:ext uri="{FF2B5EF4-FFF2-40B4-BE49-F238E27FC236}">
                <a16:creationId xmlns:a16="http://schemas.microsoft.com/office/drawing/2014/main" id="{1FB635B3-AF0F-441B-9BB8-074DC1F2CA59}"/>
              </a:ext>
            </a:extLst>
          </p:cNvPr>
          <p:cNvPicPr>
            <a:picLocks noGrp="1" noChangeAspect="1"/>
          </p:cNvPicPr>
          <p:nvPr>
            <p:ph sz="half" idx="2"/>
          </p:nvPr>
        </p:nvPicPr>
        <p:blipFill>
          <a:blip r:embed="rId2"/>
          <a:stretch>
            <a:fillRect/>
          </a:stretch>
        </p:blipFill>
        <p:spPr>
          <a:xfrm>
            <a:off x="4648200" y="2559534"/>
            <a:ext cx="4038600" cy="2607295"/>
          </a:xfrm>
        </p:spPr>
      </p:pic>
    </p:spTree>
    <p:extLst>
      <p:ext uri="{BB962C8B-B14F-4D97-AF65-F5344CB8AC3E}">
        <p14:creationId xmlns:p14="http://schemas.microsoft.com/office/powerpoint/2010/main" val="2688135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4401</TotalTime>
  <Words>4352</Words>
  <Application>Microsoft Office PowerPoint</Application>
  <PresentationFormat>如螢幕大小 (4:3)</PresentationFormat>
  <Paragraphs>696</Paragraphs>
  <Slides>64</Slides>
  <Notes>11</Notes>
  <HiddenSlides>0</HiddenSlides>
  <MMClips>0</MMClips>
  <ScaleCrop>false</ScaleCrop>
  <HeadingPairs>
    <vt:vector size="8" baseType="variant">
      <vt:variant>
        <vt:lpstr>使用字型</vt:lpstr>
      </vt:variant>
      <vt:variant>
        <vt:i4>11</vt:i4>
      </vt:variant>
      <vt:variant>
        <vt:lpstr>佈景主題</vt:lpstr>
      </vt:variant>
      <vt:variant>
        <vt:i4>1</vt:i4>
      </vt:variant>
      <vt:variant>
        <vt:lpstr>內嵌 OLE 伺服程式</vt:lpstr>
      </vt:variant>
      <vt:variant>
        <vt:i4>2</vt:i4>
      </vt:variant>
      <vt:variant>
        <vt:lpstr>投影片標題</vt:lpstr>
      </vt:variant>
      <vt:variant>
        <vt:i4>64</vt:i4>
      </vt:variant>
    </vt:vector>
  </HeadingPairs>
  <TitlesOfParts>
    <vt:vector size="78" baseType="lpstr">
      <vt:lpstr>-apple-system</vt:lpstr>
      <vt:lpstr>Arial Unicode MS</vt:lpstr>
      <vt:lpstr>charter</vt:lpstr>
      <vt:lpstr>Lora</vt:lpstr>
      <vt:lpstr>Open Sans</vt:lpstr>
      <vt:lpstr>Arial</vt:lpstr>
      <vt:lpstr>Calibri</vt:lpstr>
      <vt:lpstr>Segoe Print</vt:lpstr>
      <vt:lpstr>Segoe UI</vt:lpstr>
      <vt:lpstr>Times New Roman</vt:lpstr>
      <vt:lpstr>Wingdings</vt:lpstr>
      <vt:lpstr>Office Theme</vt:lpstr>
      <vt:lpstr>Picture</vt:lpstr>
      <vt:lpstr>Equation</vt:lpstr>
      <vt:lpstr>Basic machine learning background with Python scikit-learn</vt:lpstr>
      <vt:lpstr>Python</vt:lpstr>
      <vt:lpstr>Python</vt:lpstr>
      <vt:lpstr>Data science</vt:lpstr>
      <vt:lpstr>Python scikit-learn</vt:lpstr>
      <vt:lpstr>Data</vt:lpstr>
      <vt:lpstr>Classification</vt:lpstr>
      <vt:lpstr>Linear models</vt:lpstr>
      <vt:lpstr>Logistic Regression</vt:lpstr>
      <vt:lpstr>Logistic Regression - sklearn</vt:lpstr>
      <vt:lpstr>Support vector machine:  optimally separating hyperplane</vt:lpstr>
      <vt:lpstr>Optimally separating hyperplane with errors</vt:lpstr>
      <vt:lpstr>SVM on simple data</vt:lpstr>
      <vt:lpstr>SVM in scikit-learn</vt:lpstr>
      <vt:lpstr>SVM in scikit-learn</vt:lpstr>
      <vt:lpstr>SVM - kernel function</vt:lpstr>
      <vt:lpstr>SVM</vt:lpstr>
      <vt:lpstr>K-Nearest Neighbors</vt:lpstr>
      <vt:lpstr>K-Nearest Neighbors</vt:lpstr>
      <vt:lpstr>Non-linear classification</vt:lpstr>
      <vt:lpstr>Non-linear classification</vt:lpstr>
      <vt:lpstr>Decision tree</vt:lpstr>
      <vt:lpstr>Decision tree - DecisionTreeRegressor</vt:lpstr>
      <vt:lpstr>Decision tree - DecisionTreeRegressor</vt:lpstr>
      <vt:lpstr>Combining classifiers by bagging</vt:lpstr>
      <vt:lpstr>Variance reduction by voting</vt:lpstr>
      <vt:lpstr>Random forest</vt:lpstr>
      <vt:lpstr>Decision tree and random forest in scikit-learn</vt:lpstr>
      <vt:lpstr>Decision tree and random forest in scikit-learn</vt:lpstr>
      <vt:lpstr>Data projection</vt:lpstr>
      <vt:lpstr>Data projection</vt:lpstr>
      <vt:lpstr>Data projection</vt:lpstr>
      <vt:lpstr>Principal component analysis</vt:lpstr>
      <vt:lpstr>PCA optimization problem</vt:lpstr>
      <vt:lpstr>Dimensionality reduction and visualization with PCA</vt:lpstr>
      <vt:lpstr>Dimensionality reduction and visualization with PCA</vt:lpstr>
      <vt:lpstr>Unsupervised learning - clustering</vt:lpstr>
      <vt:lpstr>Unsupervised learning – clustering Why</vt:lpstr>
      <vt:lpstr>Unsupervised learning – clustering - algorithms</vt:lpstr>
      <vt:lpstr>Unsupervised learning - clustering</vt:lpstr>
      <vt:lpstr>K-means algorithm for two clusters</vt:lpstr>
      <vt:lpstr>K-means in scikit-learn</vt:lpstr>
      <vt:lpstr>K-means conclusion</vt:lpstr>
      <vt:lpstr>K-means PCA plot in scikit-learn</vt:lpstr>
      <vt:lpstr>K-means PCA plot in scikit-learn</vt:lpstr>
      <vt:lpstr>K-means  - Conclusion</vt:lpstr>
      <vt:lpstr>Hierarchical Clustering</vt:lpstr>
      <vt:lpstr>DBSCAN Clustering</vt:lpstr>
      <vt:lpstr>Review Q.</vt:lpstr>
      <vt:lpstr>Recommender Systems</vt:lpstr>
      <vt:lpstr>Content-Based Recommender Systems -  Advantages and Disadvantages</vt:lpstr>
      <vt:lpstr>Collaborative Filtering</vt:lpstr>
      <vt:lpstr>What are AI, ML, and DL?</vt:lpstr>
      <vt:lpstr>Machine learning</vt:lpstr>
      <vt:lpstr>When should you use machine learning?</vt:lpstr>
      <vt:lpstr>Data exploration</vt:lpstr>
      <vt:lpstr>Train model</vt:lpstr>
      <vt:lpstr>Algorithm cheat sheet</vt:lpstr>
      <vt:lpstr>Test model</vt:lpstr>
      <vt:lpstr>Deploy model</vt:lpstr>
      <vt:lpstr>Machine learning vs. rule engine</vt:lpstr>
      <vt:lpstr>Machine learning vs. rule engine</vt:lpstr>
      <vt:lpstr>Q&amp;A</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Usman Roshan</dc:creator>
  <cp:lastModifiedBy>JESSE WEI</cp:lastModifiedBy>
  <cp:revision>172</cp:revision>
  <dcterms:created xsi:type="dcterms:W3CDTF">2017-03-15T17:58:10Z</dcterms:created>
  <dcterms:modified xsi:type="dcterms:W3CDTF">2021-03-14T10:17:48Z</dcterms:modified>
</cp:coreProperties>
</file>