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3" r:id="rId5"/>
    <p:sldId id="258" r:id="rId6"/>
    <p:sldId id="260" r:id="rId7"/>
    <p:sldId id="266" r:id="rId8"/>
    <p:sldId id="257" r:id="rId9"/>
    <p:sldId id="259" r:id="rId10"/>
    <p:sldId id="267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9" autoAdjust="0"/>
    <p:restoredTop sz="94613" autoAdjust="0"/>
  </p:normalViewPr>
  <p:slideViewPr>
    <p:cSldViewPr>
      <p:cViewPr varScale="1">
        <p:scale>
          <a:sx n="94" d="100"/>
          <a:sy n="94" d="100"/>
        </p:scale>
        <p:origin x="-18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E2A4-4C96-4BD3-BCD6-B5CF959EF2FB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74A6-97D3-498C-B257-E71CCCE0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62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E2A4-4C96-4BD3-BCD6-B5CF959EF2FB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74A6-97D3-498C-B257-E71CCCE0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52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E2A4-4C96-4BD3-BCD6-B5CF959EF2FB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74A6-97D3-498C-B257-E71CCCE0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05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E2A4-4C96-4BD3-BCD6-B5CF959EF2FB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74A6-97D3-498C-B257-E71CCCE0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41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E2A4-4C96-4BD3-BCD6-B5CF959EF2FB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74A6-97D3-498C-B257-E71CCCE0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49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E2A4-4C96-4BD3-BCD6-B5CF959EF2FB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74A6-97D3-498C-B257-E71CCCE0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70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E2A4-4C96-4BD3-BCD6-B5CF959EF2FB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74A6-97D3-498C-B257-E71CCCE0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76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E2A4-4C96-4BD3-BCD6-B5CF959EF2FB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74A6-97D3-498C-B257-E71CCCE0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1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E2A4-4C96-4BD3-BCD6-B5CF959EF2FB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74A6-97D3-498C-B257-E71CCCE0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E2A4-4C96-4BD3-BCD6-B5CF959EF2FB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74A6-97D3-498C-B257-E71CCCE0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6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E2A4-4C96-4BD3-BCD6-B5CF959EF2FB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74A6-97D3-498C-B257-E71CCCE0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77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7E2A4-4C96-4BD3-BCD6-B5CF959EF2FB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874A6-97D3-498C-B257-E71CCCE0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8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nittygriddy.com/wp-content/uploads/2011/02/thinking-cap.gi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hyperlink" Target="http://nittygriddy.com/wp-content/uploads/2011/02/pulling-hair-out.jpg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google.com/url?sa=i&amp;rct=j&amp;q=&amp;esrc=s&amp;source=images&amp;cd=&amp;cad=rja&amp;uact=8&amp;ved=0CAcQjRw&amp;url=http%3A%2F%2Fwww.123rf.com%2Fclipart-vector%2Ftreadmill_sport.html&amp;ei=psF_VIKiMYuuyATm-oC4Bg&amp;bvm=bv.80642063,d.aWw&amp;psig=AFQjCNE3KGYbym19S6edWVQyqGijkF3PMA&amp;ust=1417743897422527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hyperlink" Target="http://www.google.com/url?sa=i&amp;rct=j&amp;q=&amp;esrc=s&amp;source=images&amp;cd=&amp;cad=rja&amp;uact=8&amp;ved=0CAcQjRw&amp;url=http%3A%2F%2Fimall.iteadstudio.com%2Fim130327002.html&amp;ei=fsh_VNqZFoekyQSQlYGwDw&amp;bvm=bv.80642063,d.aWw&amp;psig=AFQjCNGXUKCnShvj2-AhQYPGOaiPskA2Xw&amp;ust=1417746949437941" TargetMode="External"/><Relationship Id="rId7" Type="http://schemas.openxmlformats.org/officeDocument/2006/relationships/hyperlink" Target="http://www.adafruit.com/images/1200x900/711-06.jp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hyperlink" Target="http://www.google.com/url?sa=i&amp;rct=j&amp;q=&amp;esrc=s&amp;source=images&amp;cd=&amp;cad=rja&amp;uact=8&amp;ved=0CAcQjRw&amp;url=http%3A%2F%2Fwww.quietpc.com%2Fmatias-quiet-pro-keyboards&amp;ei=vMh_VLbaDs-VyATR84GoDw&amp;bvm=bv.80642063,d.aWw&amp;psig=AFQjCNG1snpVWcxEUFgkBW3ACQAHZ5zIdw&amp;ust=1417746988235608" TargetMode="External"/><Relationship Id="rId4" Type="http://schemas.openxmlformats.org/officeDocument/2006/relationships/image" Target="../media/image5.jpeg"/><Relationship Id="rId9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The New Frontiers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244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ESE 444 Group Project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Starring: </a:t>
            </a:r>
            <a:r>
              <a:rPr lang="en-US" dirty="0" err="1" smtClean="0">
                <a:solidFill>
                  <a:schemeClr val="bg1"/>
                </a:solidFill>
              </a:rPr>
              <a:t>Keshav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Kohli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Maryl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Lambros</a:t>
            </a:r>
            <a:r>
              <a:rPr lang="en-US" dirty="0" smtClean="0">
                <a:solidFill>
                  <a:schemeClr val="bg1"/>
                </a:solidFill>
              </a:rPr>
              <a:t>, Jesse Weisberg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90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 </a:t>
            </a:r>
            <a:endParaRPr lang="en-US" dirty="0"/>
          </a:p>
        </p:txBody>
      </p:sp>
      <p:pic>
        <p:nvPicPr>
          <p:cNvPr id="6146" name="Picture 2" descr="thinking cap Bring IT! Do You Want More Comments or Retweets on Your Blog Posts?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76960"/>
            <a:ext cx="2504733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pulling hair out Bring IT! Whats Your Biggest Challenge as a Blogger?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547" y="3942080"/>
            <a:ext cx="2780161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://www.clipartlord.com/wp-content/uploads/2012/10/bomb-explosi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397635"/>
            <a:ext cx="3295904" cy="257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89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https://drive.google.com/?utm_source=en&amp;utm_medium=button&amp;utm_campaign=web&amp;utm_content=gotodrive&amp;usp=gtd&amp;ltmpl=drive&amp;authuser=0#my-drive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41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Measures your pulse and temperature</a:t>
            </a:r>
          </a:p>
          <a:p>
            <a:r>
              <a:rPr lang="en-US" dirty="0" smtClean="0"/>
              <a:t>Tells you when your BPM is too high (age related)</a:t>
            </a:r>
          </a:p>
          <a:p>
            <a:r>
              <a:rPr lang="en-US" dirty="0" smtClean="0"/>
              <a:t>Cools you off with an automatically triggered fan</a:t>
            </a:r>
            <a:endParaRPr lang="en-US" dirty="0"/>
          </a:p>
        </p:txBody>
      </p:sp>
      <p:pic>
        <p:nvPicPr>
          <p:cNvPr id="2050" name="Picture 2" descr="https://encrypted-tbn3.gstatic.com/images?q=tbn:ANd9GcT-lkiYsvIbcvl_uBMgm47t7Rmqed2Ag_y7aW-Nd5H1pksvHblLSA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862387"/>
            <a:ext cx="23241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i.telegraph.co.uk/multimedia/archive/02024/Rob-Sloan1_2024081c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57600"/>
            <a:ext cx="438150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20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Components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Sensors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Actuators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2319191"/>
            <a:ext cx="2438400" cy="20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 descr="https://encrypted-tbn0.gstatic.com/images?q=tbn:ANd9GcTfDsMo4AYjgRCdUzLBIlbmzF94g6nUtK6uI7eP0wGcjNW3R25Y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571239"/>
            <a:ext cx="2667000" cy="2667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6" descr="data:image/jpeg;base64,/9j/4AAQSkZJRgABAQAAAQABAAD/2wCEAAkGBxQSEhUUEhQWFRUXGBobFxgYGBgbGxkaGBcWGBcaHBwfHSggHBolHBUUIjEhJSkrLi4uFx80ODMtNygtLisBCgoKDgwMFA0PFDcZFBksKyssKysrKysrNysrKysrKzc3NywrKywsNyssKysrKyssKyssKysrKysrKysrKysrK//AABEIAKYBLwMBIgACEQEDEQH/xAAcAAEAAgMBAQEAAAAAAAAAAAAABAUDBgcCAQj/xAA/EAABAwIDBQUGBQQBAwUBAAABAAIDBBEFITEGEkFRYRMicYGRBzJSodHwQmKxweEUIzNy8YKS0iQ0Q6KyFv/EABUBAQEAAAAAAAAAAAAAAAAAAAAB/8QAFBEBAAAAAAAAAAAAAAAAAAAAAP/aAAwDAQACEQMRAD8A7iiIgIiICIiAiIgIiICIiAiIgIiICIiAiIgIodfikMAvLI1nic/IalanivtKp47iJrpDzPdH1+QQbwotbiEUIvLI1g/MQPQalcaxv2lVD7gSCJvJmR9dfmtKqscklJLd55OpNz8yg7fivtJpo7iIOlPP3W+pz+S0XG/alO+4Y9sQ5MGf/cf4WiQ0Ukzt1z2tJF90uaMhqcyAo9b2cAB3C91x717a558CgvaXbOsbJ2kMkm9fMklwP+wORHiuqYb7VKd0Y7WNzZ927o2lljbUtcXC46a+K4nU4tE8B8T3QFuYaTcgjgMu81VFXjPaNsWDeGe8Ccuo5eqDtNZ7YXb+6yBrBcW7RxIe3iARYNd43810DZTaaKviL4rtLTuvYdWm19dCOR/RfliWmqHtDn3I5XBNuYHFXuCV8tOO2pZrEZOz3TxyI1HmCEH6lRcO2H9qEjZWRTyOkje6zjJm6O/EPFy5vQ36WXaaGvimbvQyMkbpdjg4X5ZIJCIiAiIgIiICIiAiIgIiICIiAiIgIiICIiAigYhjMEH+WVrTyvc+gzWp4r7SomXELC883ZD0GZ+SDe1CxDFoYB/dkazoTn6arjGOe0ed9wZRGOTMv0z9StLqdoXSHuhzz5oO24t7TII7iJpeeZ7o9NT8lo+Oe0moff8AuCJvJvd+fvLQzFUPBc47jRru6/fms2G4THIN5p7S+h971H8IPVTjz5Cd3fkJ46DzJWNtPM/3nBg5DM+q90da2N/Z1AER4OALmuHDTT70VY/F2wSkwOEjDcuY8EtueIvY/fFBndNTxSNDw6TPvnUt8jkT0VjiNdHHuy007Tu3O65o3XflI1v1sLFUJElW4u3Q22lgQDc6XOtvFRqzBpGXJLd0C5IJ9LWvdBNxfG45ru7MskvcbpsGk62N726LC4zyAGUP7O/e7ov42yJspWCS0jhuTARZZuLS/e8OIPoOq9RY52D3CIdvE33e1aSW+hzHjkgU+zJlbvROLxYklouLWPG4scuKh4XiIhO5IzeYD3t2wf1ztY+azRUM0u9IxzWb5zYwkB3pldSaSgpXgsmcYHAXJfcuJ/KR3XfJBgZVSEu/pWOEZvk61jnkRfIHwXilw0TbxdJ/d1LSA0+hzPkosVU6B57J+80dO6fI5LLHMKlw7Z7YxwsLee8dPNBNdNDGN147N7dCzMHz94HoVYYLtBU07u1Z2jeT25Ot+Zujh4iygCnjpspGte0/iBBd6E2I8CF5gq5HEilDizjv2Lelr5jyKDsuzPtZY5oFWG207WPh/vHqPEX8F1CKQOaHNNwQCCOIOYK/JMVO3evO90bzxLbM8LgEH5K/wjbuakcGxTO3Rwb3mebHXHm1B+mUXM9l/au2chk0dyfxxG48XMcbtHmV0DC8UiqWdpA8SMva44EagjUHMZHmgmIiICIiAiIgIiICIiAircQx2ng/yStB+EG7vQZrVcT9ozBcQRl35n5D0H1CDfFX4hjcEH+SVrTyvd3oM1xvHPaFK+4fPYfDH+mX7laXWbUlxsxpJ65/IIO24n7SI23EMZcebsh6DP5haNjvtEmfcOm3B8LMv0z9StCENVPrdjT8R3R6fws1XgkdPGJZ3OkFwLNyGZ4/YQeqvaUuNmNc4nn9AsTaWqm17g5aH0Cv8NhYYi6JrWtOQkaAbHrx9VrtNjZpnPin/u7uTXscL9L31/UdURkwrDIZHEbzpHA2c3jfw/5TH2OgZ3B3Dcbwy3Tytz1z6KnxTGe0lEsbeyePxNNnO6m2Sl4fQVM7w+W5abnvvI3rj8ORzzvmLIrLhu1G4wiVjnu/C5pA/wC4HI+Kr2YjKZnOpQ6IvyLYyc+p4BWNBhdP27o5N4PB7rH91r/O/wC9lmr4v6J2/C4bpd3oX2Jvpdt7/fNBUQ4a983Z1EnZPPGS53vB2Y/5VhLg5pz2rAJWgd5rwN4Aalptb74rFi+OCaItERLRbvOz3D0I0JXukwmaeIF9Qd23cG8XgZ6HPu+CCzj2io2sDi2V77e5k1oPK4uT5EKufU1E+cUfZxu/EdLdCc/vVfaCGKA7lRGGOP8A8ju/G8dDbu/eiwvqRE//ANG5z7+9HYvYOX380GKs2de1t43b3MaHy5r7g2MiEhsjC5g1DCGu9SCD5hS/6Spm/wArhE0/hbr9+ay1GCQ7mZLSB79x8+CCtrMaDZjJSNdTdGuOf3n6que+SZ1+89x+/RXeGYPC5u9vdpYkE6DLorrdDG91ugyaLDTgOCCposCtGWyOzcQSABlzAOqg1+EmP3dOF/r9Vkfj0jXkloA4sd01z1upcOO9q9rGRGxI3rneAHHgPmgoKGfs3b5a13LeGnh9Vaz4s19uyic2U6Frs787i1/NWGJwM3gXRvLbZloBHoMx4hV9RhkJbvwyAk/hzNraDTK/mgysw+aYg1Dzb4Ra/nYW/VZRSCnBMZaeYcMz03hn6qup8UlZ3HOeQNG659OIXiaVzvfO6OQzcUGWsqWPDXNYGvJBs3W189Oi2DZ3baqoSTE/daTfsz3muPNzedgPdsctVrcMJ0aN0erirKlw0DN2XU6n76IP0lsNtKMRpGz7nZuuWvbyc217dCCCPFbAtR9mmHinoWN0c8mRw5F1rX67oatsQekREBFU4/tHT0QYaiQMMhIYLElxGtvUZnLMLWq3bx7ringP+z/oMh6oN7VZiG0FPD/klbf4R3j6DTzXN6/E6qa/azEN+FpsPlYepK1rEMXpoTZzt9/wjvH0CI6LiHtCGYgiJ6v+g+q1XF9qKiQEyzbjOIB3R52t87rVXVtZP/hhELfil18m8PRQJsGZ2jRVTvlkcCQ29hYa24+lkGTENpogbMvI7pp6nXyCrSysqdGFretx+ua2l2GxxRk0zWOfu3AAt3rZAki5VBs/tK0EtqnGN7ciSNSMswdD0+xRFpsBjEm5NLd4AcWtyyN+J10W00+ExRtvCwA246+uq0vavFIJJGyU5cJge88ZNIAsNdXaZ8tbqDV7S1UwDHSm2lhle/C/8qDLieKzioLn2Y9vd3Rfdte9tcwb6qdV7ZFzC1sLBdtnBxLm9cjr6qe7ZySoiY6UdlLu2ue8H2AAdcaE8RmqrCGx083ZVUQY+4tI65A620tycOSKp8MpppndnDvEngHWv1tfNW9TsjLHGHi0pHvxtuCANQOJ9AfFWO07qcjtGyNbUN910ZvvW0vb/wDX/CiUW0NXMN2Jgc8DNwHzOe7dBY4UaN8Tt1jA02D2PI7QG2u8QCRe9iNFUNxb+kkcyFwnhOjXX7pPIjiMsxrfxUTC6Fs8pEz3NeXG7CLOcSc8zoelleV+zxgcZac23R3o5OQ4tcfr58EFNjVTNL2ZmZ2TPwuLTx66+SsY9mGviDxI4uOjzYsNuH2fJZDtTCY7PY43HeYbEHwPLyuFXYbQVL97sSYGOz3S9wB5DmfEhBZ0mLtgDoqhm44AW3ADG4HmOoVZFI58pdQtcxpyfn3PQ5AaZfovtFCyCQCrjcHE++672nrbj45rPiz6dl3wSBknARm7XeI0A+7IMc1C8SB1aXuj4Oj7zB0OhaL25KZVUsDG9rDKITbVpu13Qt5/dlHiqKyoYQ0NYLWJI3S7oL/wsOGUUEZ3apjmvOX9wf2/EFv6oJlLjNVLEGxxRgHWQtFznzOeXRG4E+Q3nlLvyjIffhZQMS7KA3ppiHX91p3m28f2N15xCvrJg3tnvDLWBcCGgeQy80F0+qgpm7oIH5W5m/X+V5wvEjOXEMLWi1ieOt89OSjU+zbSxsjJLkcSGuYT4cPmssGN7hdFJG0uAycxxDR1AQQMamaH5xGwOpyDvAhZoqimlb7jmPGm6A3/AOwP7LFVYn2h3LFw4tb9Tl6qDPTMa42cbHgNT0P8eqCQ3FpM2F7ngGzRkTbq61zw1KisYW5Odui991up8/osrIzoAGDkNSptNQcfdHEnX1QRiXvPLhc5uP31Uymw62bsup1U6jp7ndiZvE8SMvqVu+zvs9klIfPcDkf2HBBptDSOed2FhJPEj9B9Vvuzfs6c4h9QT4cf4XRMF2aipwAxo8eKu2RgIIeG4e2Joa3QKeEsvqI9Iir8SxiKAhrzd5Fwxou4jS/IDqbIrlXtzrB/UU8LmhzSwkg6jeL7kde41UOD1FY6N0TQ2R0bg0PefwFoc0nXMXt1Vl7U8ZpZ5Y3Sf5I7NEbX3Iad4lz7aZE5dVkwmbehvG1obrvX100z1+eaIwf/AMxLLnVVDnfkj7rfXX5hQ8anpcNj7kYbI4O3LNJLiBxd4kalbDQ41G95hL29qBfduL252UbafCG1MD4yBci7CfwuGhB+8iqNX2V2qEt+0exjw3vb9rHq24Nv1H60O3FbTPcx8MhM7bA7ubd0XIz0DgeXPNUx2aqS90YicS3XQD1JsvWA4ZE+cRVb3w52GXjkfvmorNJtdVFgZvgWFgWtG9681lwzZKpqDvv/ALYNzvSXJceOWp63stsr9k6Z8ZiY0Mc33Xi9zyJvm4HkVr2F7VSUu9BUXlDCQ3dfex5g3seGfkiK6lw9lNUdnXMO6dHNJtx735m6XHRbjitDTPhDZOzYwNvG9u6N0Hlb5tWnbQbSOq91ha1jQbi+ZvpcuOg8FOwnZASD+7Lum3dDBe3Uk6joPVBEwzaKSC8LQJm3swkG+RsC3jny6rFjdVPLKxtUOysO7dpsAePM8OPop1MH4dKGzMvGTlI0C5HGx8PwnMdVbY7j9HJGWOvMNWWFnA+OjT92RUam2ShdFm52+7Nsn4fJuhHnfqsVJiLqN5hqW3y7j2HhwNuIytwP6qrwanrXMIg3wzWxIAJ/LvcfBZsBghdNaqLu23sxKSG34X+WRQZMdxJlWQIoS6QW/uaG3I8x1Oi81eDVZY1z3GVo95jXkuAHjr5XVztFg8DAZWvFNI3Pu+67K4FhxPTzCrKDaSqlDY44mvkA94Ddy4F1rNv1yREvBnUbonN3WD4myZOPmeI6FVrsSFNLakeZGEG7HN3wL8Bz8vmoj4rzk1u+xxNz3bA8NRw6j1Ww12FUjWNkZKyI27r4338i29yf1RVfiFLWzsDntG5e/ZtI3h1sdT0v5L7hkNEWljx3/wAXa91wPQ3y8lipdrZ2tMTWslJPdfud7LQ2C+MwWaocZKl+6Twy3rcByA9UGKoxLsXhtLK6VvwOG8AeTTqfL5rO+hqakAzOEbRm1tuPO1/1Ktaemhpx3GgHi46nzUWrxTl6qiLQQw0z29uwjP8AytHaDxAyLT0+asKjFmi+53hwJFsvBa9VVRluxoLz04fReHxhv+R9z8DP3d9FAdMe1cWC5cMw0ZX8BkEmjzvI7PTdZr4ErIC4i2UTPhGp8f5Umloj+EbvMnVBGaw2sAI28h7x8f5UuloTwG6OJOvqpdPAL2YC93y9fot02f8AZ/PU2dN3Gcv4+qDTqaAXtG3fdz4fz5Lcdn9gpqgh0uTev7BdPwHYqCnAs27uZWzxQBugQa3gGyMNOBZoJ5nVbJHCAsll9RHmyL0viD4iIg9LkHtQqX0+INqY7uDYmMmYOMe8928PzNLietyuvrnPtLoXdq2W3dLA0nmQXG3jY3HPNFcz28wITsFbTd4kAv3fxstk8dRx6eC0A4hIBute5o4gOI/RdIwqu/oZNx3/ALWV3dPCJ7uB5RuPoSvWP7IRRtkqKeESye8I3klgH4i1otvH8pNkRpuzWz8shbM2VsQBuHA3fe/Afeua6BtHiszKSTswTJYWcBmBcbzreF9FzXCcadC4uFiNS3QH6Kzk2jq6gbkEZaNCW5n/ALjYBBc4HtRFIy8j2xvaO8CbA9Qfv66/tjiFPUPb2ALpNC4A2cM8rauN+Kk4TsQ51jO/dHwszPm7QeV1Ix/Y8NAkpLgt1Zckm3FpJuHdPTqEGjwqvqI7OkLWAWaHvIv0sM7eKh4JDFFN2dVHuvBy377o6EaeBzBVngm1zGMLZ2uLx7r28ejm3sPFR8Yrn4iWthgyaf8AIbX8CdAM72zRW47RYbTyRDtnxgBt2vaQNzp+mX0WhYPjM8JdFDeZhvZu6TkDk4DVv7XUrEtjp442vDhNYd5ovdv+t/eHhYqz2VxqAAsO5Tu6juutr3tfI3RFK2plrnhk0oYGnJluOhsOJ11N1eVmxcZaOxc5krfjv3j1+E9R6Ku2urKWWxjznuO8zQ/7HQnlbNfMPhrqhoa6ZzGNFgX625C3e9UHqj2idTl0dQwuc023mkXBHAj3XDqLFQtoMYNSWAxCMfhkcDcjxt7vqvLKN1G//wBRDvtvk8Zjy4eRsVsuIY/Rujs9wlaR7m4d4f8AifNFVuGbKskjL5JHuJ0cz3W/rdfW1T8Pc1sgZNGdN07j7DmPvxVHQiZz3f0okY1xIycbAci7Qq5otmBfeqHl5OoBPzdqUGPF9oTVAxQwkg/FZzh4WFm+KxUWyxOczt0fC3M+ZWwB8cLbNDWjoqysxfl6lVE+GOKBtmNDevE+J1Kg1eK8vUqlfWPkJDAXn5DxOgWJ8bW5yu3z8LTYebtT5KKzyVrpDZgL3dOH7BYZI2j/ACv3j8DDl5u+i+uke4WFo2cgLfLU+azUtIfwj/qOvly8kGLecRYWiZyAzP7nzUikoz+EW/MdVKZCxp+N3IfeS2HA9lamrIs3dZ6DzPFBQRRNabNG+7pp6ra9n9iKmrILxuR+g/ldJ2X9nkMABeA93XQeS3mCma0WAQats1sNBTAHdDncytrjiA0CyIgIiICIiAvi+og+Ii+oCjYhRMmjdHILtcPMciOoUleXusg4ftTgZge+KUXY7jwcDo4dDx5FVuz2MOp3tpp3XYcoJD8o3HnyPHRde2tomVERa6wcM2O5Hl4HiFxnFKMHeikGWngfH9CqjW9tdmXU7zIy5jeSb8iTfdPXlzVTgWLOgNtWn3m/uORW/wCAY6YnCmqzcHKGY6O5MeeD+R4+OtTt7sud91RCMjm9oGh4u8+Kg9V+2tM0NEUby7jnqetwLeQVc+avrMgOwjPi3Lx94+VgqHAcQ7CTeLQ6+oOtuh4FdBl2po+xBLg13BrW96/5iSSfKyCvw3Y+Bjf7l5XEZk3AHgAcvHNUmKYfJhzw+J+9E42sTnfkRx/2H/Ni/al8zXNpIXl9xZ5tYDjloD4lYKbZiSV3aVcpcfhB+V9AOgCDO/bgvAENOTJu52uR42F/lZazRxf1cznSyBjnG5FrE+HD910OkpY4W2Y1rGjXh5k8fNaZtbV0sh/tC8t83tyafH4j1HqgvKjZCAsDW70bwLh17k35jQjwsqKmx2WjkdG4xztGWZv6O1BH6hQJZawwAkzGEZA3O7b/AMeuis9msMppLXdvvyu13dA8tCOuYRXierq65hDGWi4gZB1jcDePvG40CgYWIY5N2qjdvA8dG+LdfPNb9VVLKfuuczLQNN/Sy1LaTFBUCwYBu6E23vC/AdERsElZGxosWhtsrWtbpZVFZjXw5dStdpHOI3WNvzOgHidAsro2N/yO7Q/CLhvmdT8kVldVPkJ3AXHieA8ToFjfGwZyO7Q/C0kNHi7U+S+Olc8WFms4AZDyHFZKelv7ov1P7BB5fK5wsLMZwAFh5DislNSk+6P+o/tyUxtO1vvHedy4q1w3CZ6hwbG0gdNfM8EFYyBrTn3nchn/AMK+wXZupqzZjS1v3qV0HZT2ZtZZ0+Z+H6rpdBhrImgNaAByQaLsx7NIYQDKN93yW+0tCyMWaAAOSkgL6gAIiICIiAiIgIiICIiAiIgLDKsy8Pag1zGoHFpsuUbQUzmPO8Lgrt80V1q+0WACVpsM0Rxupia9pY8bzT9+vVS8Fx91PaGqdvRaRzH8PJsnTk71XrGMNfTuIcO6q2SxBDs2nnn6/VUWG2eygmHbQACQDNo0eAMiLcbeq5zAd2UF7Qd05tdoehW9YXi0lHZpvJT8tXxf682dFY45gUFdD2lOWb5uWvaB3jxa7j65gqKiYPjNKWXkd2QaB3BYX6A6KsxPbGMEiBhdyLtPqfktRrYHxuMbwWuBzBW2bMMpiWhoa2Tm8/MO5IIkWG1dbnM/s2cARYeTB+pUF1A+ilvNEJGXycMx4i+V+hW64hikMBt2gkI+DPPiFq2NY+6ZpZk1h1HE+J+iDaqTH6Uwb3akvv7m6LbvXO9/LgtEx+SMy78DezHQ2z+IAe74BYMMopZL9m0kcXHJot1UsxQxe+e3k6f4x/5fogwROkk9wE83ONmjxcePzX3cjYbvPau5Zhg/d3yXmapfJloBoBk0DpwC+QU9zkN4/IfVB9fO9/INHLJo8gvcFNfQX6nT0UxlKG5vPl9ArCjpJJSGxtIv0zQQW0rW5vNzy/hWVBh8s5DY2EX5DP8Ahb3sv7NHOs6bLpxXUcG2cip2gMYB14oOb7L+zI5Omy6cfMrp2E4FFA0BjQPJWrGAL0g8tbZekRAREQEREBERAREQEREBERAREQEREHhzFHliUteS1EatjuAMnaQQuR7RbOSUribEs/RfoCSJVtfhrZGlrgCCg/OgdbTMcuX3yWOmfJA7tKZwF/eYfcf4jgeoXQNq9gnMvJTi41LfotAkaWkgjdcNQf3+qC2b/SYjlI0snAsWk2cOrTo8DgfktMx/BJKR1nd6N3uvGh6Hk7oraaJsmtw4Zgg2cOoKlDaB0bCyrYKhn4XEC+WgeDkfFFa5h2Hz1P8AiYd3i85NHn9Lqe6kpab/ACO/qZR+EZRg9Tx+8lgxTaOafug7jODGZDz4lVscBJ59B+5QTMQxeWfK9m8GNyaPr5qLFT3/ADH5eqmxUYAu82HLh/KmU8bnZRt87foEEVlGALvPlwU6lge8hsbbdbfoFtuzXs+lnIc8EDm7XyC6xs9sZDTgWaC7mdUHM9mfZxJKQ6W7R11/hdVwHZSGnA3Wi/M6q/ihDdAsqDwyIBe0RAREQEREBERAREQEREBERAREQEREBERAREQEREBeHMXtEEOaC61DanYqKpBNtyTg4fvzW9ELG+K6I/Nu0Gzk1I60rbtvk8aevAqhqJMs8x96hfqGtw5sjS1zQ4HUEXC5ttL7LGSEup3mI/CRdvlxCDi3YR31t0B/ZTIATlG3zW9Uvsqm3u+4H9Fv+zns/ihsXDed1RXMdndhZqghzgbcz+wXWNnNhYYACW7zuZW201G1gsBZSQEGGGmDRkFnREBERAREQEREBERAREQEREBERAREQEREBERAREQEREBERAREQEREHwheTEF8RAEIXsNREH1ERAREQEREBERAREQEREBERAREQEREBERAREQEREBERB//2Q==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38100" y="-1584325"/>
            <a:ext cx="60198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0" name="Picture 8" descr="http://www.quietpc.com/images/products/matias-quiet-pro-keyboards-2-larg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622108"/>
            <a:ext cx="2362200" cy="139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DC Toy / Hobby Motor - 130 Size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494399"/>
            <a:ext cx="2247790" cy="1687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LED'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489359"/>
            <a:ext cx="2779175" cy="166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09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371600"/>
            <a:ext cx="914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Pulse Sensor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3000" y="2200141"/>
            <a:ext cx="914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 Sensor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43000" y="3048000"/>
            <a:ext cx="914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 input</a:t>
            </a:r>
            <a:endParaRPr lang="en-US" dirty="0"/>
          </a:p>
        </p:txBody>
      </p:sp>
      <p:cxnSp>
        <p:nvCxnSpPr>
          <p:cNvPr id="8" name="Elbow Connector 7"/>
          <p:cNvCxnSpPr>
            <a:stCxn id="4" idx="3"/>
          </p:cNvCxnSpPr>
          <p:nvPr/>
        </p:nvCxnSpPr>
        <p:spPr>
          <a:xfrm>
            <a:off x="2057400" y="1676400"/>
            <a:ext cx="1981200" cy="82854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 flipV="1">
            <a:off x="2057400" y="2504941"/>
            <a:ext cx="1981200" cy="80707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3"/>
          </p:cNvCxnSpPr>
          <p:nvPr/>
        </p:nvCxnSpPr>
        <p:spPr>
          <a:xfrm>
            <a:off x="2057400" y="2504941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038600" y="2200141"/>
            <a:ext cx="1219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Raspberry Pi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934200" y="1371600"/>
            <a:ext cx="1219200" cy="828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DC motor (fan)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934200" y="2633729"/>
            <a:ext cx="1219200" cy="828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LED lights</a:t>
            </a:r>
            <a:endParaRPr lang="en-US" dirty="0"/>
          </a:p>
        </p:txBody>
      </p:sp>
      <p:cxnSp>
        <p:nvCxnSpPr>
          <p:cNvPr id="17" name="Elbow Connector 16"/>
          <p:cNvCxnSpPr>
            <a:stCxn id="14" idx="3"/>
            <a:endCxn id="15" idx="1"/>
          </p:cNvCxnSpPr>
          <p:nvPr/>
        </p:nvCxnSpPr>
        <p:spPr>
          <a:xfrm flipV="1">
            <a:off x="5257800" y="1785871"/>
            <a:ext cx="1676400" cy="71907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4" idx="3"/>
          </p:cNvCxnSpPr>
          <p:nvPr/>
        </p:nvCxnSpPr>
        <p:spPr>
          <a:xfrm>
            <a:off x="5257800" y="2504941"/>
            <a:ext cx="1676400" cy="50227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943600" y="1551801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Temp Input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5841642" y="3012583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Pulse  &amp; age input</a:t>
            </a:r>
            <a:endParaRPr lang="en-US" sz="1200" dirty="0"/>
          </a:p>
        </p:txBody>
      </p:sp>
      <p:pic>
        <p:nvPicPr>
          <p:cNvPr id="1027" name="Picture 3" descr="C:\Users\mlambros.ACCOUNTS\AppData\Local\Microsoft\Windows\Temporary Internet Files\Content.IE5\PUO3H086\20141203_201927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2" t="2395" r="10778" b="3393"/>
          <a:stretch/>
        </p:blipFill>
        <p:spPr bwMode="auto">
          <a:xfrm>
            <a:off x="2334260" y="3657600"/>
            <a:ext cx="4627880" cy="304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18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Temperature Sensor Schematic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602" y="1600200"/>
            <a:ext cx="3796598" cy="4732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221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Pulse Sensor Schematic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314849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4" descr="Displaying 20141201_232741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Displaying 20141201_232741.jp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Displaying 20141201_232741.jpg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5" name="Picture 9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05" b="9926"/>
          <a:stretch/>
        </p:blipFill>
        <p:spPr bwMode="auto">
          <a:xfrm>
            <a:off x="4191000" y="2743200"/>
            <a:ext cx="4237616" cy="2461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701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 Input Schematic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0257199"/>
              </p:ext>
            </p:extLst>
          </p:nvPr>
        </p:nvGraphicFramePr>
        <p:xfrm>
          <a:off x="457200" y="1752600"/>
          <a:ext cx="5181600" cy="4351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590800"/>
              </a:tblGrid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Age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BPM</a:t>
                      </a:r>
                      <a:r>
                        <a:rPr lang="en-US" sz="3200" baseline="0" dirty="0" smtClean="0"/>
                        <a:t> limit </a:t>
                      </a:r>
                      <a:endParaRPr lang="en-US" sz="3200" dirty="0"/>
                    </a:p>
                  </a:txBody>
                  <a:tcPr anchor="ctr"/>
                </a:tc>
              </a:tr>
              <a:tr h="12573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&lt;</a:t>
                      </a:r>
                      <a:r>
                        <a:rPr lang="en-US" sz="3200" baseline="0" dirty="0" smtClean="0"/>
                        <a:t> 20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120</a:t>
                      </a:r>
                      <a:endParaRPr lang="en-US" sz="3200" dirty="0"/>
                    </a:p>
                  </a:txBody>
                  <a:tcPr anchor="ctr"/>
                </a:tc>
              </a:tr>
              <a:tr h="12573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&gt;</a:t>
                      </a:r>
                      <a:r>
                        <a:rPr lang="en-US" sz="3200" baseline="0" dirty="0" smtClean="0"/>
                        <a:t> 20 and &lt; 50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100</a:t>
                      </a:r>
                      <a:endParaRPr lang="en-US" sz="3200" dirty="0"/>
                    </a:p>
                  </a:txBody>
                  <a:tcPr anchor="ctr"/>
                </a:tc>
              </a:tr>
              <a:tr h="1257300"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r>
                        <a:rPr lang="en-US" sz="3200" dirty="0" smtClean="0"/>
                        <a:t>&gt; 50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80</a:t>
                      </a:r>
                      <a:endParaRPr lang="en-US" sz="32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124" name="Picture 4" descr="http://4.bp.blogspot.com/-kSXFw0X4sZs/TzFTc8U9ubI/AAAAAAAAAk8/T4enUE-CGzw/s1600/Heart_EKG_colo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916" y="3429000"/>
            <a:ext cx="2958798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Electrocardiograph Technician - online Diploma Pro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440" y="1752600"/>
            <a:ext cx="3333750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29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 Motor Schematic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524000"/>
            <a:ext cx="5787300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52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LED Light Schematic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438" y="1600200"/>
            <a:ext cx="699312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040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106</Words>
  <Application>Microsoft Office PowerPoint</Application>
  <PresentationFormat>On-screen Show (4:3)</PresentationFormat>
  <Paragraphs>35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The New Frontiers</vt:lpstr>
      <vt:lpstr>Concept</vt:lpstr>
      <vt:lpstr>System Components</vt:lpstr>
      <vt:lpstr>Overview</vt:lpstr>
      <vt:lpstr>Temperature Sensor Schematic</vt:lpstr>
      <vt:lpstr>Pulse Sensor Schematic</vt:lpstr>
      <vt:lpstr>Age Input Schematic</vt:lpstr>
      <vt:lpstr>DC Motor Schematic</vt:lpstr>
      <vt:lpstr>LED Light Schematic</vt:lpstr>
      <vt:lpstr>Troubleshooting </vt:lpstr>
      <vt:lpstr>Demo</vt:lpstr>
    </vt:vector>
  </TitlesOfParts>
  <Company>Washington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Maryl Lambros</dc:creator>
  <cp:lastModifiedBy>Maryl Lambros</cp:lastModifiedBy>
  <cp:revision>12</cp:revision>
  <dcterms:created xsi:type="dcterms:W3CDTF">2014-12-02T04:34:47Z</dcterms:created>
  <dcterms:modified xsi:type="dcterms:W3CDTF">2014-12-04T02:59:24Z</dcterms:modified>
</cp:coreProperties>
</file>