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F4EB-36E8-4418-BDB0-64D007C0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D6488-2290-46F6-878A-9E27683C0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2B8B-0602-480C-9FB5-92C4C28C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4219-4E8B-46BF-A8C3-E016ABE8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046F-A0AC-4CDD-8A1B-227B8CC0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35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461F-6D1D-4DD2-8775-86F2CC8B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62D83-CD62-4EE3-A644-5E605706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6743-D679-430C-B205-319B223F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9B12-B7FA-430C-848F-4A55BCDA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42C4-1DA2-45CA-A4E2-3BFBAC96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74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B672E-D504-46A2-957E-937FB1D34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4EFF-6391-41EF-B7C0-6C3247E75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0A7F-569B-44AA-B4D2-32251D8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2404-F7DC-4A10-8278-9249B1D6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DC33-946E-4776-88DB-4B8F0E1E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0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B2EA-59DC-4246-92A6-E1C90803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9573-D4F9-4B45-B5D0-EC0D125E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6CCC-A75A-4753-AEF5-64753F6F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D349-9F0B-48AD-9025-A0EFBEC0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C1E8-BB08-4BC8-9354-5BB8A11C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32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6BBD-0540-4435-8CED-24BDC462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E223-8AE3-4FFD-88D3-656EFE8E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236F-3071-4D89-BAC8-59C1C1A2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001B-D819-49A7-9CD6-C1F4847D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173F0-CD90-4ADA-AEBF-BD42914A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4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D272-4C13-440A-A2D3-32262011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F8DA-8911-4308-863E-C7CF3010B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35B93-B9FD-42A9-B552-33598D7B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59A74-CA71-4B1C-A61D-2225A867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9A10F-72B0-4A96-96FB-CD98DC08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FEDD2-CFF4-4513-A223-48883214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21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5960-CDF8-4F3A-9B5F-0AEDF9BD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442CE-E988-4A5C-BD9D-49ED8293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3BE63-B203-4217-AAB3-B59B2F6A8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13CD-DB10-4B3D-9A6E-652BE8474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0836C-BA70-4350-A45D-039D6113F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9C225-17DF-479B-A33C-B4CF39F5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4AD00-4CC9-4A56-BF2E-3F4B5AED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BD819-E7FC-4FCD-BDEB-CA16F53C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7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7D4D-C496-4A79-A9AB-B5A8FE7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B738A-F308-40EE-BA81-FB90F44F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FD15B-31CC-46ED-BE22-F7257D2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F14ED-AF79-4041-838B-3D3CFD29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7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9825E-8C46-4463-B62F-FABF2BCA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84C9F-22F8-446A-967B-07D2165C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A5D98-3E98-45AA-BF2A-0EA757D6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60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6711-961E-469F-BBB7-FC249903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2278-3B8E-453F-B61A-A0385013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92423-E905-49FE-AD2B-2AAE0A3E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99416-9530-41CC-8AD1-7DCDD2A0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C0C88-E178-45A6-92C4-19AD7A5C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52E35-850E-416B-AD5A-64892D9A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08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41B7-A0C7-47CA-850D-D9061419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162AE-D8D1-4EB6-AD41-582EBE0C3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E12AF-EC32-411A-9162-3D4DD40A3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E8B89-0D19-4350-9C1C-CB04622F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A3A6D-5442-4AE7-9961-C38E3F40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189D6-63A7-4D64-98CB-4A6BB018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5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749B-686B-4706-9F3D-00487492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1011-DFA9-4910-A2A1-8419F623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0ED8-DFA8-4DD0-8ADB-3B5D5948E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D0BD-4BFA-437A-BC01-C9AA317BD257}" type="datetimeFigureOut">
              <a:rPr lang="en-CA" smtClean="0"/>
              <a:t>2019-01-20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BC20-B78D-4B27-978C-6DE75DB10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395B-61C0-4B16-B4D7-76C1737A9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97F0-B42F-416E-A18A-C13601D4BF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86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9ABB3-D299-4E2D-9C02-89A3847DD248}"/>
              </a:ext>
            </a:extLst>
          </p:cNvPr>
          <p:cNvSpPr txBox="1"/>
          <p:nvPr/>
        </p:nvSpPr>
        <p:spPr>
          <a:xfrm>
            <a:off x="1016864" y="951416"/>
            <a:ext cx="32821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Indeed.ca Job Posting Web Scrap</a:t>
            </a:r>
          </a:p>
          <a:p>
            <a:r>
              <a:rPr lang="en-CA" dirty="0"/>
              <a:t>indeedScrape3.ipynb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DC873-8287-4862-9254-E47EFF565088}"/>
              </a:ext>
            </a:extLst>
          </p:cNvPr>
          <p:cNvSpPr txBox="1"/>
          <p:nvPr/>
        </p:nvSpPr>
        <p:spPr>
          <a:xfrm>
            <a:off x="4452522" y="827571"/>
            <a:ext cx="30716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Indeed.ca Salary Web Scrap</a:t>
            </a:r>
          </a:p>
          <a:p>
            <a:r>
              <a:rPr lang="en-CA" dirty="0"/>
              <a:t>indeedScrape3.ipynb</a:t>
            </a:r>
          </a:p>
          <a:p>
            <a:r>
              <a:rPr lang="en-CA" dirty="0"/>
              <a:t>Or</a:t>
            </a:r>
          </a:p>
          <a:p>
            <a:r>
              <a:rPr lang="en-US" dirty="0"/>
              <a:t>Salary_Output_2.0_SH.ipynb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E04D1-05F9-46C9-AC32-357BCAFC4B4A}"/>
              </a:ext>
            </a:extLst>
          </p:cNvPr>
          <p:cNvSpPr txBox="1"/>
          <p:nvPr/>
        </p:nvSpPr>
        <p:spPr>
          <a:xfrm>
            <a:off x="7677705" y="812916"/>
            <a:ext cx="35865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Numbeo API and Stats Canada API Data Extraction</a:t>
            </a:r>
          </a:p>
          <a:p>
            <a:r>
              <a:rPr lang="en-CA" dirty="0"/>
              <a:t>6in6_Transform_NumbeoAPI.ipynb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83952-B8A9-46FC-A861-3E6BA57EFC73}"/>
              </a:ext>
            </a:extLst>
          </p:cNvPr>
          <p:cNvSpPr txBox="1"/>
          <p:nvPr/>
        </p:nvSpPr>
        <p:spPr>
          <a:xfrm>
            <a:off x="3712346" y="2478102"/>
            <a:ext cx="47673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Transformation of extracted data and Load into My SQL</a:t>
            </a:r>
          </a:p>
          <a:p>
            <a:r>
              <a:rPr lang="en-CA" dirty="0"/>
              <a:t>Transform_IntoSQL.ipynb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0A528-96A1-44BC-8743-0F5B541C85DA}"/>
              </a:ext>
            </a:extLst>
          </p:cNvPr>
          <p:cNvSpPr txBox="1"/>
          <p:nvPr/>
        </p:nvSpPr>
        <p:spPr>
          <a:xfrm>
            <a:off x="1922210" y="5091973"/>
            <a:ext cx="38619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Plot of Job Distribution Across Canada</a:t>
            </a:r>
          </a:p>
          <a:p>
            <a:r>
              <a:rPr lang="en-CA" dirty="0"/>
              <a:t>Transform_IntoSQL.ipynb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9CDFE-24EA-44DD-B379-F06203B0E274}"/>
              </a:ext>
            </a:extLst>
          </p:cNvPr>
          <p:cNvSpPr txBox="1"/>
          <p:nvPr/>
        </p:nvSpPr>
        <p:spPr>
          <a:xfrm>
            <a:off x="6646414" y="5091972"/>
            <a:ext cx="47673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Plot comparing salary of data jobs to average salary by Province</a:t>
            </a:r>
          </a:p>
          <a:p>
            <a:r>
              <a:rPr lang="en-CA" dirty="0"/>
              <a:t>Salary_graph_code_LL.ipynb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0EFCE-9C40-42E2-8BC4-8DADCFE59450}"/>
              </a:ext>
            </a:extLst>
          </p:cNvPr>
          <p:cNvCxnSpPr/>
          <p:nvPr/>
        </p:nvCxnSpPr>
        <p:spPr>
          <a:xfrm>
            <a:off x="3266983" y="1597747"/>
            <a:ext cx="692458" cy="880355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00B466-D1FA-4C56-BDAF-ECC07670202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88359" y="2027900"/>
            <a:ext cx="54191" cy="48295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0CBB7-CDED-4111-806F-36EDBAEB1E1D}"/>
              </a:ext>
            </a:extLst>
          </p:cNvPr>
          <p:cNvCxnSpPr>
            <a:cxnSpLocks/>
          </p:cNvCxnSpPr>
          <p:nvPr/>
        </p:nvCxnSpPr>
        <p:spPr>
          <a:xfrm flipH="1">
            <a:off x="7677704" y="1796448"/>
            <a:ext cx="640860" cy="68165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AA4462-8B2F-45A2-8F85-29F4A8C2B863}"/>
              </a:ext>
            </a:extLst>
          </p:cNvPr>
          <p:cNvCxnSpPr>
            <a:cxnSpLocks/>
          </p:cNvCxnSpPr>
          <p:nvPr/>
        </p:nvCxnSpPr>
        <p:spPr>
          <a:xfrm>
            <a:off x="5784172" y="3429000"/>
            <a:ext cx="0" cy="654086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90C601-E9C5-40AE-AD28-25AC396DC392}"/>
              </a:ext>
            </a:extLst>
          </p:cNvPr>
          <p:cNvSpPr txBox="1"/>
          <p:nvPr/>
        </p:nvSpPr>
        <p:spPr>
          <a:xfrm>
            <a:off x="4382196" y="4062036"/>
            <a:ext cx="3212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Project_etl database on MySQL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00E76D-1422-45F1-B2E6-817C104A54DA}"/>
              </a:ext>
            </a:extLst>
          </p:cNvPr>
          <p:cNvCxnSpPr>
            <a:cxnSpLocks/>
          </p:cNvCxnSpPr>
          <p:nvPr/>
        </p:nvCxnSpPr>
        <p:spPr>
          <a:xfrm>
            <a:off x="4974547" y="4437886"/>
            <a:ext cx="0" cy="654086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501499-D060-4317-985F-B86EB37933EE}"/>
              </a:ext>
            </a:extLst>
          </p:cNvPr>
          <p:cNvCxnSpPr>
            <a:cxnSpLocks/>
          </p:cNvCxnSpPr>
          <p:nvPr/>
        </p:nvCxnSpPr>
        <p:spPr>
          <a:xfrm>
            <a:off x="7108147" y="4437886"/>
            <a:ext cx="0" cy="654086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5F4BED58-CC53-46F4-9476-A7202BF662D1}"/>
              </a:ext>
            </a:extLst>
          </p:cNvPr>
          <p:cNvSpPr/>
          <p:nvPr/>
        </p:nvSpPr>
        <p:spPr>
          <a:xfrm>
            <a:off x="811200" y="590669"/>
            <a:ext cx="89148" cy="1367823"/>
          </a:xfrm>
          <a:prstGeom prst="leftBrace">
            <a:avLst>
              <a:gd name="adj1" fmla="val 8333"/>
              <a:gd name="adj2" fmla="val 47911"/>
            </a:avLst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17CC5572-D13E-42AD-B8F8-152680F99B6D}"/>
              </a:ext>
            </a:extLst>
          </p:cNvPr>
          <p:cNvSpPr/>
          <p:nvPr/>
        </p:nvSpPr>
        <p:spPr>
          <a:xfrm>
            <a:off x="829879" y="2137275"/>
            <a:ext cx="89148" cy="2444250"/>
          </a:xfrm>
          <a:prstGeom prst="leftBrace">
            <a:avLst>
              <a:gd name="adj1" fmla="val 8333"/>
              <a:gd name="adj2" fmla="val 47911"/>
            </a:avLst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CFD3027-D95A-4F1C-93F0-5E046239C389}"/>
              </a:ext>
            </a:extLst>
          </p:cNvPr>
          <p:cNvSpPr/>
          <p:nvPr/>
        </p:nvSpPr>
        <p:spPr>
          <a:xfrm>
            <a:off x="829879" y="4695445"/>
            <a:ext cx="89148" cy="1367823"/>
          </a:xfrm>
          <a:prstGeom prst="leftBrace">
            <a:avLst>
              <a:gd name="adj1" fmla="val 8333"/>
              <a:gd name="adj2" fmla="val 47911"/>
            </a:avLst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18AE74-3A7C-4684-B99A-DF4914488590}"/>
              </a:ext>
            </a:extLst>
          </p:cNvPr>
          <p:cNvSpPr txBox="1"/>
          <p:nvPr/>
        </p:nvSpPr>
        <p:spPr>
          <a:xfrm rot="16200000">
            <a:off x="-467629" y="984637"/>
            <a:ext cx="173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Extraction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B57EEB-681C-4A86-A3AE-BE98347DDD6F}"/>
              </a:ext>
            </a:extLst>
          </p:cNvPr>
          <p:cNvSpPr txBox="1"/>
          <p:nvPr/>
        </p:nvSpPr>
        <p:spPr>
          <a:xfrm rot="16200000">
            <a:off x="-438661" y="2943311"/>
            <a:ext cx="17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Transformation, Load, Storage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536C75-25BC-4FB8-BB00-6B850E850269}"/>
              </a:ext>
            </a:extLst>
          </p:cNvPr>
          <p:cNvSpPr txBox="1"/>
          <p:nvPr/>
        </p:nvSpPr>
        <p:spPr>
          <a:xfrm rot="16200000">
            <a:off x="-75987" y="5086209"/>
            <a:ext cx="101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15737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Sara's PC</dc:creator>
  <cp:lastModifiedBy>Sara's PC</cp:lastModifiedBy>
  <cp:revision>5</cp:revision>
  <dcterms:created xsi:type="dcterms:W3CDTF">2019-01-21T01:30:27Z</dcterms:created>
  <dcterms:modified xsi:type="dcterms:W3CDTF">2019-01-21T03:15:42Z</dcterms:modified>
</cp:coreProperties>
</file>