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5"/>
    <p:sldMasterId id="2147483688" r:id="rId6"/>
    <p:sldMasterId id="2147483689" r:id="rId7"/>
    <p:sldMasterId id="214748369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E653A0-FAF9-4F96-87AB-A7742CC8DD0B}">
  <a:tblStyle styleId="{DCE653A0-FAF9-4F96-87AB-A7742CC8DD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font" Target="fonts/Roboto-regular.fntdata"/><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f5661fe9c_2_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0f5661fe9c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f5661fe9c_2_2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0f5661fe9c_2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f5661fe9c_2_2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0f5661fe9c_2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f5661fe9c_2_2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0f5661fe9c_2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f5661fe9c_2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10f5661fe9c_2_2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10f5661fe9c_2_2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dc437fb2b_5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10dc437fb2b_5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10dc437fb2b_5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f5661fe9c_2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10f5661fe9c_2_3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10f5661fe9c_2_3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f5661fe9c_2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10f5661fe9c_2_3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
              <a:t>Attempts at model improvement were successful:</a:t>
            </a:r>
            <a:endParaRPr/>
          </a:p>
          <a:p>
            <a:pPr indent="0" lvl="0" marL="0" rtl="0" algn="l">
              <a:lnSpc>
                <a:spcPct val="100000"/>
              </a:lnSpc>
              <a:spcBef>
                <a:spcPts val="0"/>
              </a:spcBef>
              <a:spcAft>
                <a:spcPts val="0"/>
              </a:spcAft>
              <a:buNone/>
            </a:pPr>
            <a:r>
              <a:rPr lang="en"/>
              <a:t>Treated missing values</a:t>
            </a:r>
            <a:endParaRPr/>
          </a:p>
          <a:p>
            <a:pPr indent="0" lvl="0" marL="0" rtl="0" algn="l">
              <a:lnSpc>
                <a:spcPct val="100000"/>
              </a:lnSpc>
              <a:spcBef>
                <a:spcPts val="0"/>
              </a:spcBef>
              <a:spcAft>
                <a:spcPts val="0"/>
              </a:spcAft>
              <a:buNone/>
            </a:pPr>
            <a:r>
              <a:rPr lang="en"/>
              <a:t>Feature selection</a:t>
            </a:r>
            <a:endParaRPr/>
          </a:p>
          <a:p>
            <a:pPr indent="0" lvl="0" marL="0" rtl="0" algn="l">
              <a:lnSpc>
                <a:spcPct val="100000"/>
              </a:lnSpc>
              <a:spcBef>
                <a:spcPts val="0"/>
              </a:spcBef>
              <a:spcAft>
                <a:spcPts val="0"/>
              </a:spcAft>
              <a:buNone/>
            </a:pPr>
            <a:r>
              <a:rPr lang="en"/>
              <a:t>Feature transformation</a:t>
            </a:r>
            <a:endParaRPr/>
          </a:p>
          <a:p>
            <a:pPr indent="0" lvl="0" marL="0" rtl="0" algn="l">
              <a:lnSpc>
                <a:spcPct val="100000"/>
              </a:lnSpc>
              <a:spcBef>
                <a:spcPts val="0"/>
              </a:spcBef>
              <a:spcAft>
                <a:spcPts val="0"/>
              </a:spcAft>
              <a:buNone/>
            </a:pPr>
            <a:r>
              <a:rPr lang="en"/>
              <a:t>Algorithm tuning</a:t>
            </a:r>
            <a:endParaRPr/>
          </a:p>
          <a:p>
            <a:pPr indent="0" lvl="0" marL="0" rtl="0" algn="l">
              <a:lnSpc>
                <a:spcPct val="100000"/>
              </a:lnSpc>
              <a:spcBef>
                <a:spcPts val="0"/>
              </a:spcBef>
              <a:spcAft>
                <a:spcPts val="0"/>
              </a:spcAft>
              <a:buNone/>
            </a:pPr>
            <a:r>
              <a:rPr lang="en"/>
              <a:t>Removed scaler</a:t>
            </a:r>
            <a:endParaRPr/>
          </a:p>
          <a:p>
            <a:pPr indent="0" lvl="0" marL="0" rtl="0" algn="l">
              <a:lnSpc>
                <a:spcPct val="100000"/>
              </a:lnSpc>
              <a:spcBef>
                <a:spcPts val="0"/>
              </a:spcBef>
              <a:spcAft>
                <a:spcPts val="0"/>
              </a:spcAft>
              <a:buNone/>
            </a:pPr>
            <a:r>
              <a:rPr lang="en"/>
              <a:t>Doubled dataset for more efficient training</a:t>
            </a:r>
            <a:endParaRPr/>
          </a:p>
          <a:p>
            <a:pPr indent="0" lvl="0" marL="0" rtl="0" algn="l">
              <a:spcBef>
                <a:spcPts val="0"/>
              </a:spcBef>
              <a:spcAft>
                <a:spcPts val="0"/>
              </a:spcAft>
              <a:buNone/>
            </a:pPr>
            <a:r>
              <a:t/>
            </a:r>
            <a:endParaRPr/>
          </a:p>
        </p:txBody>
      </p:sp>
      <p:sp>
        <p:nvSpPr>
          <p:cNvPr id="431" name="Google Shape;431;g10f5661fe9c_2_3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f5661fe9c_2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10f5661fe9c_2_3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10f5661fe9c_2_3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f5661fe9c_2_3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10f5661fe9c_2_3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f5661fe9c_2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0f5661fe9c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f5661fe9c_2_1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0f5661fe9c_2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5661fe9c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61" name="Google Shape;261;g10f5661fe9c_2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f5661fe9c_2_2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0f5661fe9c_2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f5661fe9c_2_2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10f5661fe9c_2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f5661fe9c_2_2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0f5661fe9c_2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5661fe9c_2_2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f5661fe9c_2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f5661fe9c_2_2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0f5661fe9c_2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effectLst>
            <a:outerShdw blurRad="57150" rotWithShape="0" algn="bl" dir="5400000" dist="19050">
              <a:srgbClr val="4A86E8">
                <a:alpha val="50000"/>
              </a:srgbClr>
            </a:outerShdw>
          </a:effectLst>
        </p:spPr>
        <p:txBody>
          <a:bodyPr anchorCtr="0" anchor="b" bIns="91425" lIns="91425" spcFirstLastPara="1" rIns="91425" wrap="square" tIns="91425">
            <a:normAutofit/>
          </a:bodyPr>
          <a:lstStyle>
            <a:lvl1pPr lvl="0" rtl="0" algn="ctr">
              <a:spcBef>
                <a:spcPts val="0"/>
              </a:spcBef>
              <a:spcAft>
                <a:spcPts val="0"/>
              </a:spcAft>
              <a:buSzPts val="2800"/>
              <a:buFont typeface="Times New Roman"/>
              <a:buNone/>
              <a:defRPr b="1">
                <a:latin typeface="Times New Roman"/>
                <a:ea typeface="Times New Roman"/>
                <a:cs typeface="Times New Roman"/>
                <a:sym typeface="Times New Rom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1700"/>
              <a:buFont typeface="Times New Roman"/>
              <a:buNone/>
              <a:defRPr sz="1700">
                <a:solidFill>
                  <a:schemeClr val="dk1"/>
                </a:solidFill>
                <a:latin typeface="Times New Roman"/>
                <a:ea typeface="Times New Roman"/>
                <a:cs typeface="Times New Roman"/>
                <a:sym typeface="Times New Roma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8" name="Google Shape;58;p14"/>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sz="1100"/>
            </a:lvl1pPr>
            <a:lvl2pPr indent="-317500" lvl="1" marL="914400" algn="l">
              <a:lnSpc>
                <a:spcPct val="90000"/>
              </a:lnSpc>
              <a:spcBef>
                <a:spcPts val="1200"/>
              </a:spcBef>
              <a:spcAft>
                <a:spcPts val="0"/>
              </a:spcAft>
              <a:buClr>
                <a:schemeClr val="lt1"/>
              </a:buClr>
              <a:buSzPts val="1400"/>
              <a:buChar char="○"/>
              <a:defRPr sz="1100"/>
            </a:lvl2pPr>
            <a:lvl3pPr indent="-317500" lvl="2" marL="1371600" algn="l">
              <a:lnSpc>
                <a:spcPct val="90000"/>
              </a:lnSpc>
              <a:spcBef>
                <a:spcPts val="1200"/>
              </a:spcBef>
              <a:spcAft>
                <a:spcPts val="0"/>
              </a:spcAft>
              <a:buClr>
                <a:schemeClr val="lt1"/>
              </a:buClr>
              <a:buSzPts val="1400"/>
              <a:buChar char="■"/>
              <a:defRPr sz="1100"/>
            </a:lvl3pPr>
            <a:lvl4pPr indent="-317500" lvl="3" marL="1828800" algn="l">
              <a:lnSpc>
                <a:spcPct val="90000"/>
              </a:lnSpc>
              <a:spcBef>
                <a:spcPts val="1200"/>
              </a:spcBef>
              <a:spcAft>
                <a:spcPts val="0"/>
              </a:spcAft>
              <a:buClr>
                <a:schemeClr val="lt1"/>
              </a:buClr>
              <a:buSzPts val="1400"/>
              <a:buChar char="●"/>
              <a:defRPr sz="1100"/>
            </a:lvl4pPr>
            <a:lvl5pPr indent="-317500" lvl="4" marL="2286000" algn="l">
              <a:lnSpc>
                <a:spcPct val="90000"/>
              </a:lnSpc>
              <a:spcBef>
                <a:spcPts val="1200"/>
              </a:spcBef>
              <a:spcAft>
                <a:spcPts val="0"/>
              </a:spcAft>
              <a:buClr>
                <a:schemeClr val="lt1"/>
              </a:buClr>
              <a:buSzPts val="1400"/>
              <a:buChar char="○"/>
              <a:defRPr sz="1100"/>
            </a:lvl5pPr>
            <a:lvl6pPr indent="-317500" lvl="5" marL="2743200" algn="l">
              <a:lnSpc>
                <a:spcPct val="90000"/>
              </a:lnSpc>
              <a:spcBef>
                <a:spcPts val="1200"/>
              </a:spcBef>
              <a:spcAft>
                <a:spcPts val="0"/>
              </a:spcAft>
              <a:buClr>
                <a:schemeClr val="lt1"/>
              </a:buClr>
              <a:buSzPts val="1400"/>
              <a:buChar char="■"/>
              <a:defRPr sz="1100"/>
            </a:lvl6pPr>
            <a:lvl7pPr indent="-317500" lvl="6" marL="3200400" algn="l">
              <a:lnSpc>
                <a:spcPct val="90000"/>
              </a:lnSpc>
              <a:spcBef>
                <a:spcPts val="1200"/>
              </a:spcBef>
              <a:spcAft>
                <a:spcPts val="0"/>
              </a:spcAft>
              <a:buClr>
                <a:schemeClr val="lt1"/>
              </a:buClr>
              <a:buSzPts val="1400"/>
              <a:buChar char="●"/>
              <a:defRPr sz="1100"/>
            </a:lvl7pPr>
            <a:lvl8pPr indent="-317500" lvl="7" marL="3657600" algn="l">
              <a:lnSpc>
                <a:spcPct val="90000"/>
              </a:lnSpc>
              <a:spcBef>
                <a:spcPts val="1200"/>
              </a:spcBef>
              <a:spcAft>
                <a:spcPts val="0"/>
              </a:spcAft>
              <a:buClr>
                <a:schemeClr val="lt1"/>
              </a:buClr>
              <a:buSzPts val="1400"/>
              <a:buChar char="○"/>
              <a:defRPr sz="1100"/>
            </a:lvl8pPr>
            <a:lvl9pPr indent="-317500" lvl="8" marL="4114800" algn="l">
              <a:lnSpc>
                <a:spcPct val="90000"/>
              </a:lnSpc>
              <a:spcBef>
                <a:spcPts val="1200"/>
              </a:spcBef>
              <a:spcAft>
                <a:spcPts val="1200"/>
              </a:spcAft>
              <a:buClr>
                <a:schemeClr val="lt1"/>
              </a:buClr>
              <a:buSzPts val="1400"/>
              <a:buChar char="■"/>
              <a:defRPr sz="1100"/>
            </a:lvl9pPr>
          </a:lstStyle>
          <a:p/>
        </p:txBody>
      </p:sp>
      <p:sp>
        <p:nvSpPr>
          <p:cNvPr id="59" name="Google Shape;59;p14"/>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sz="1100"/>
            </a:lvl1pPr>
            <a:lvl2pPr indent="-317500" lvl="1" marL="914400" algn="l">
              <a:lnSpc>
                <a:spcPct val="90000"/>
              </a:lnSpc>
              <a:spcBef>
                <a:spcPts val="1200"/>
              </a:spcBef>
              <a:spcAft>
                <a:spcPts val="0"/>
              </a:spcAft>
              <a:buClr>
                <a:schemeClr val="lt1"/>
              </a:buClr>
              <a:buSzPts val="1400"/>
              <a:buChar char="○"/>
              <a:defRPr sz="1100"/>
            </a:lvl2pPr>
            <a:lvl3pPr indent="-317500" lvl="2" marL="1371600" algn="l">
              <a:lnSpc>
                <a:spcPct val="90000"/>
              </a:lnSpc>
              <a:spcBef>
                <a:spcPts val="1200"/>
              </a:spcBef>
              <a:spcAft>
                <a:spcPts val="0"/>
              </a:spcAft>
              <a:buClr>
                <a:schemeClr val="lt1"/>
              </a:buClr>
              <a:buSzPts val="1400"/>
              <a:buChar char="■"/>
              <a:defRPr sz="1100"/>
            </a:lvl3pPr>
            <a:lvl4pPr indent="-317500" lvl="3" marL="1828800" algn="l">
              <a:lnSpc>
                <a:spcPct val="90000"/>
              </a:lnSpc>
              <a:spcBef>
                <a:spcPts val="1200"/>
              </a:spcBef>
              <a:spcAft>
                <a:spcPts val="0"/>
              </a:spcAft>
              <a:buClr>
                <a:schemeClr val="lt1"/>
              </a:buClr>
              <a:buSzPts val="1400"/>
              <a:buChar char="●"/>
              <a:defRPr sz="1100"/>
            </a:lvl4pPr>
            <a:lvl5pPr indent="-317500" lvl="4" marL="2286000" algn="l">
              <a:lnSpc>
                <a:spcPct val="90000"/>
              </a:lnSpc>
              <a:spcBef>
                <a:spcPts val="1200"/>
              </a:spcBef>
              <a:spcAft>
                <a:spcPts val="0"/>
              </a:spcAft>
              <a:buClr>
                <a:schemeClr val="lt1"/>
              </a:buClr>
              <a:buSzPts val="1400"/>
              <a:buChar char="○"/>
              <a:defRPr sz="1100"/>
            </a:lvl5pPr>
            <a:lvl6pPr indent="-317500" lvl="5" marL="2743200" algn="l">
              <a:lnSpc>
                <a:spcPct val="90000"/>
              </a:lnSpc>
              <a:spcBef>
                <a:spcPts val="1200"/>
              </a:spcBef>
              <a:spcAft>
                <a:spcPts val="0"/>
              </a:spcAft>
              <a:buClr>
                <a:schemeClr val="lt1"/>
              </a:buClr>
              <a:buSzPts val="1400"/>
              <a:buChar char="■"/>
              <a:defRPr sz="1100"/>
            </a:lvl6pPr>
            <a:lvl7pPr indent="-317500" lvl="6" marL="3200400" algn="l">
              <a:lnSpc>
                <a:spcPct val="90000"/>
              </a:lnSpc>
              <a:spcBef>
                <a:spcPts val="1200"/>
              </a:spcBef>
              <a:spcAft>
                <a:spcPts val="0"/>
              </a:spcAft>
              <a:buClr>
                <a:schemeClr val="lt1"/>
              </a:buClr>
              <a:buSzPts val="1400"/>
              <a:buChar char="●"/>
              <a:defRPr sz="1100"/>
            </a:lvl7pPr>
            <a:lvl8pPr indent="-317500" lvl="7" marL="3657600" algn="l">
              <a:lnSpc>
                <a:spcPct val="90000"/>
              </a:lnSpc>
              <a:spcBef>
                <a:spcPts val="1200"/>
              </a:spcBef>
              <a:spcAft>
                <a:spcPts val="0"/>
              </a:spcAft>
              <a:buClr>
                <a:schemeClr val="lt1"/>
              </a:buClr>
              <a:buSzPts val="1400"/>
              <a:buChar char="○"/>
              <a:defRPr sz="1100"/>
            </a:lvl8pPr>
            <a:lvl9pPr indent="-317500" lvl="8" marL="4114800" algn="l">
              <a:lnSpc>
                <a:spcPct val="90000"/>
              </a:lnSpc>
              <a:spcBef>
                <a:spcPts val="1200"/>
              </a:spcBef>
              <a:spcAft>
                <a:spcPts val="1200"/>
              </a:spcAft>
              <a:buClr>
                <a:schemeClr val="lt1"/>
              </a:buClr>
              <a:buSzPts val="1400"/>
              <a:buChar char="■"/>
              <a:defRPr sz="1100"/>
            </a:lvl9pPr>
          </a:lstStyle>
          <a:p/>
        </p:txBody>
      </p:sp>
      <p:sp>
        <p:nvSpPr>
          <p:cNvPr id="60" name="Google Shape;60;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1" name="Google Shape;61;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2" name="Google Shape;62;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_OBJECTS_1">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65" name="Google Shape;65;p1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66" name="Google Shape;66;p1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67" name="Google Shape;6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8" name="Google Shape;6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9" name="Google Shape;6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lt1"/>
              </a:buClr>
              <a:buSzPts val="4500"/>
              <a:buFont typeface="Roboto"/>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79" name="Google Shape;79;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5" name="Google Shape;8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2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Roboto"/>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22"/>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Roboto"/>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09" name="Google Shape;109;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3"/>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3"/>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2" name="Google Shape;122;p24"/>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4"/>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4" name="Google Shape;124;p24"/>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2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Robot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9" name="Google Shape;139;p27"/>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40" name="Google Shape;140;p27"/>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1" name="Google Shape;141;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28"/>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Robot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6" name="Google Shape;146;p28"/>
          <p:cNvSpPr/>
          <p:nvPr>
            <p:ph idx="2" type="pic"/>
          </p:nvPr>
        </p:nvSpPr>
        <p:spPr>
          <a:xfrm>
            <a:off x="3887391" y="740569"/>
            <a:ext cx="4629150" cy="3655219"/>
          </a:xfrm>
          <a:prstGeom prst="rect">
            <a:avLst/>
          </a:prstGeom>
          <a:noFill/>
          <a:ln>
            <a:noFill/>
          </a:ln>
        </p:spPr>
      </p:sp>
      <p:sp>
        <p:nvSpPr>
          <p:cNvPr id="147" name="Google Shape;147;p28"/>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8" name="Google Shape;148;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29"/>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30"/>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9" name="Google Shape;159;p30"/>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172"/>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lt1"/>
              </a:buClr>
              <a:buSzPts val="1100"/>
              <a:buNone/>
              <a:defRPr sz="1100"/>
            </a:lvl1pPr>
            <a:lvl2pPr lvl="1" algn="l">
              <a:lnSpc>
                <a:spcPct val="100000"/>
              </a:lnSpc>
              <a:spcBef>
                <a:spcPts val="0"/>
              </a:spcBef>
              <a:spcAft>
                <a:spcPts val="0"/>
              </a:spcAft>
              <a:buSzPts val="800"/>
              <a:buNone/>
              <a:defRPr sz="1100"/>
            </a:lvl2pPr>
            <a:lvl3pPr lvl="2" algn="l">
              <a:lnSpc>
                <a:spcPct val="100000"/>
              </a:lnSpc>
              <a:spcBef>
                <a:spcPts val="0"/>
              </a:spcBef>
              <a:spcAft>
                <a:spcPts val="0"/>
              </a:spcAft>
              <a:buSzPts val="800"/>
              <a:buNone/>
              <a:defRPr sz="1100"/>
            </a:lvl3pPr>
            <a:lvl4pPr lvl="3" algn="l">
              <a:lnSpc>
                <a:spcPct val="100000"/>
              </a:lnSpc>
              <a:spcBef>
                <a:spcPts val="0"/>
              </a:spcBef>
              <a:spcAft>
                <a:spcPts val="0"/>
              </a:spcAft>
              <a:buSzPts val="800"/>
              <a:buNone/>
              <a:defRPr sz="1100"/>
            </a:lvl4pPr>
            <a:lvl5pPr lvl="4" algn="l">
              <a:lnSpc>
                <a:spcPct val="100000"/>
              </a:lnSpc>
              <a:spcBef>
                <a:spcPts val="0"/>
              </a:spcBef>
              <a:spcAft>
                <a:spcPts val="0"/>
              </a:spcAft>
              <a:buSzPts val="800"/>
              <a:buNone/>
              <a:defRPr sz="1100"/>
            </a:lvl5pPr>
            <a:lvl6pPr lvl="5" algn="l">
              <a:lnSpc>
                <a:spcPct val="100000"/>
              </a:lnSpc>
              <a:spcBef>
                <a:spcPts val="0"/>
              </a:spcBef>
              <a:spcAft>
                <a:spcPts val="0"/>
              </a:spcAft>
              <a:buSzPts val="800"/>
              <a:buNone/>
              <a:defRPr sz="1100"/>
            </a:lvl6pPr>
            <a:lvl7pPr lvl="6" algn="l">
              <a:lnSpc>
                <a:spcPct val="100000"/>
              </a:lnSpc>
              <a:spcBef>
                <a:spcPts val="0"/>
              </a:spcBef>
              <a:spcAft>
                <a:spcPts val="0"/>
              </a:spcAft>
              <a:buSzPts val="800"/>
              <a:buNone/>
              <a:defRPr sz="1100"/>
            </a:lvl7pPr>
            <a:lvl8pPr lvl="7" algn="l">
              <a:lnSpc>
                <a:spcPct val="100000"/>
              </a:lnSpc>
              <a:spcBef>
                <a:spcPts val="0"/>
              </a:spcBef>
              <a:spcAft>
                <a:spcPts val="0"/>
              </a:spcAft>
              <a:buSzPts val="800"/>
              <a:buNone/>
              <a:defRPr sz="1100"/>
            </a:lvl8pPr>
            <a:lvl9pPr lvl="8" algn="l">
              <a:lnSpc>
                <a:spcPct val="100000"/>
              </a:lnSpc>
              <a:spcBef>
                <a:spcPts val="0"/>
              </a:spcBef>
              <a:spcAft>
                <a:spcPts val="0"/>
              </a:spcAft>
              <a:buSzPts val="800"/>
              <a:buNone/>
              <a:defRPr sz="1100"/>
            </a:lvl9pPr>
          </a:lstStyle>
          <a:p/>
        </p:txBody>
      </p:sp>
      <p:sp>
        <p:nvSpPr>
          <p:cNvPr id="169" name="Google Shape;169;p32"/>
          <p:cNvSpPr txBox="1"/>
          <p:nvPr>
            <p:ph idx="1" type="body"/>
          </p:nvPr>
        </p:nvSpPr>
        <p:spPr>
          <a:xfrm>
            <a:off x="628650" y="1369219"/>
            <a:ext cx="38862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lt1"/>
              </a:buClr>
              <a:buSzPts val="1100"/>
              <a:buChar char="●"/>
              <a:defRPr sz="1100"/>
            </a:lvl1pPr>
            <a:lvl2pPr indent="-298450" lvl="1" marL="914400" algn="l">
              <a:lnSpc>
                <a:spcPct val="90000"/>
              </a:lnSpc>
              <a:spcBef>
                <a:spcPts val="1200"/>
              </a:spcBef>
              <a:spcAft>
                <a:spcPts val="0"/>
              </a:spcAft>
              <a:buClr>
                <a:schemeClr val="lt1"/>
              </a:buClr>
              <a:buSzPts val="1100"/>
              <a:buChar char="○"/>
              <a:defRPr sz="1100"/>
            </a:lvl2pPr>
            <a:lvl3pPr indent="-298450" lvl="2" marL="1371600" algn="l">
              <a:lnSpc>
                <a:spcPct val="90000"/>
              </a:lnSpc>
              <a:spcBef>
                <a:spcPts val="1200"/>
              </a:spcBef>
              <a:spcAft>
                <a:spcPts val="0"/>
              </a:spcAft>
              <a:buClr>
                <a:schemeClr val="lt1"/>
              </a:buClr>
              <a:buSzPts val="1100"/>
              <a:buChar char="■"/>
              <a:defRPr sz="1100"/>
            </a:lvl3pPr>
            <a:lvl4pPr indent="-298450" lvl="3" marL="1828800" algn="l">
              <a:lnSpc>
                <a:spcPct val="90000"/>
              </a:lnSpc>
              <a:spcBef>
                <a:spcPts val="1200"/>
              </a:spcBef>
              <a:spcAft>
                <a:spcPts val="0"/>
              </a:spcAft>
              <a:buClr>
                <a:schemeClr val="lt1"/>
              </a:buClr>
              <a:buSzPts val="1100"/>
              <a:buChar char="●"/>
              <a:defRPr sz="1100"/>
            </a:lvl4pPr>
            <a:lvl5pPr indent="-298450" lvl="4" marL="2286000" algn="l">
              <a:lnSpc>
                <a:spcPct val="90000"/>
              </a:lnSpc>
              <a:spcBef>
                <a:spcPts val="1200"/>
              </a:spcBef>
              <a:spcAft>
                <a:spcPts val="0"/>
              </a:spcAft>
              <a:buClr>
                <a:schemeClr val="lt1"/>
              </a:buClr>
              <a:buSzPts val="1100"/>
              <a:buChar char="○"/>
              <a:defRPr sz="1100"/>
            </a:lvl5pPr>
            <a:lvl6pPr indent="-298450" lvl="5" marL="2743200" algn="l">
              <a:lnSpc>
                <a:spcPct val="90000"/>
              </a:lnSpc>
              <a:spcBef>
                <a:spcPts val="1200"/>
              </a:spcBef>
              <a:spcAft>
                <a:spcPts val="0"/>
              </a:spcAft>
              <a:buClr>
                <a:schemeClr val="lt1"/>
              </a:buClr>
              <a:buSzPts val="1100"/>
              <a:buChar char="■"/>
              <a:defRPr sz="1100"/>
            </a:lvl6pPr>
            <a:lvl7pPr indent="-298450" lvl="6" marL="3200400" algn="l">
              <a:lnSpc>
                <a:spcPct val="90000"/>
              </a:lnSpc>
              <a:spcBef>
                <a:spcPts val="1200"/>
              </a:spcBef>
              <a:spcAft>
                <a:spcPts val="0"/>
              </a:spcAft>
              <a:buClr>
                <a:schemeClr val="lt1"/>
              </a:buClr>
              <a:buSzPts val="1100"/>
              <a:buChar char="●"/>
              <a:defRPr sz="1100"/>
            </a:lvl7pPr>
            <a:lvl8pPr indent="-298450" lvl="7" marL="3657600" algn="l">
              <a:lnSpc>
                <a:spcPct val="90000"/>
              </a:lnSpc>
              <a:spcBef>
                <a:spcPts val="1200"/>
              </a:spcBef>
              <a:spcAft>
                <a:spcPts val="0"/>
              </a:spcAft>
              <a:buClr>
                <a:schemeClr val="lt1"/>
              </a:buClr>
              <a:buSzPts val="1100"/>
              <a:buChar char="○"/>
              <a:defRPr sz="1100"/>
            </a:lvl8pPr>
            <a:lvl9pPr indent="-298450" lvl="8" marL="4114800" algn="l">
              <a:lnSpc>
                <a:spcPct val="90000"/>
              </a:lnSpc>
              <a:spcBef>
                <a:spcPts val="1200"/>
              </a:spcBef>
              <a:spcAft>
                <a:spcPts val="1200"/>
              </a:spcAft>
              <a:buClr>
                <a:schemeClr val="lt1"/>
              </a:buClr>
              <a:buSzPts val="1100"/>
              <a:buChar char="■"/>
              <a:defRPr sz="1100"/>
            </a:lvl9pPr>
          </a:lstStyle>
          <a:p/>
        </p:txBody>
      </p:sp>
      <p:sp>
        <p:nvSpPr>
          <p:cNvPr id="170" name="Google Shape;170;p32"/>
          <p:cNvSpPr txBox="1"/>
          <p:nvPr>
            <p:ph idx="2" type="body"/>
          </p:nvPr>
        </p:nvSpPr>
        <p:spPr>
          <a:xfrm>
            <a:off x="4629150" y="1369219"/>
            <a:ext cx="38862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lt1"/>
              </a:buClr>
              <a:buSzPts val="1100"/>
              <a:buChar char="●"/>
              <a:defRPr sz="1100"/>
            </a:lvl1pPr>
            <a:lvl2pPr indent="-298450" lvl="1" marL="914400" algn="l">
              <a:lnSpc>
                <a:spcPct val="90000"/>
              </a:lnSpc>
              <a:spcBef>
                <a:spcPts val="1200"/>
              </a:spcBef>
              <a:spcAft>
                <a:spcPts val="0"/>
              </a:spcAft>
              <a:buClr>
                <a:schemeClr val="lt1"/>
              </a:buClr>
              <a:buSzPts val="1100"/>
              <a:buChar char="○"/>
              <a:defRPr sz="1100"/>
            </a:lvl2pPr>
            <a:lvl3pPr indent="-298450" lvl="2" marL="1371600" algn="l">
              <a:lnSpc>
                <a:spcPct val="90000"/>
              </a:lnSpc>
              <a:spcBef>
                <a:spcPts val="1200"/>
              </a:spcBef>
              <a:spcAft>
                <a:spcPts val="0"/>
              </a:spcAft>
              <a:buClr>
                <a:schemeClr val="lt1"/>
              </a:buClr>
              <a:buSzPts val="1100"/>
              <a:buChar char="■"/>
              <a:defRPr sz="1100"/>
            </a:lvl3pPr>
            <a:lvl4pPr indent="-298450" lvl="3" marL="1828800" algn="l">
              <a:lnSpc>
                <a:spcPct val="90000"/>
              </a:lnSpc>
              <a:spcBef>
                <a:spcPts val="1200"/>
              </a:spcBef>
              <a:spcAft>
                <a:spcPts val="0"/>
              </a:spcAft>
              <a:buClr>
                <a:schemeClr val="lt1"/>
              </a:buClr>
              <a:buSzPts val="1100"/>
              <a:buChar char="●"/>
              <a:defRPr sz="1100"/>
            </a:lvl4pPr>
            <a:lvl5pPr indent="-298450" lvl="4" marL="2286000" algn="l">
              <a:lnSpc>
                <a:spcPct val="90000"/>
              </a:lnSpc>
              <a:spcBef>
                <a:spcPts val="1200"/>
              </a:spcBef>
              <a:spcAft>
                <a:spcPts val="0"/>
              </a:spcAft>
              <a:buClr>
                <a:schemeClr val="lt1"/>
              </a:buClr>
              <a:buSzPts val="1100"/>
              <a:buChar char="○"/>
              <a:defRPr sz="1100"/>
            </a:lvl5pPr>
            <a:lvl6pPr indent="-298450" lvl="5" marL="2743200" algn="l">
              <a:lnSpc>
                <a:spcPct val="90000"/>
              </a:lnSpc>
              <a:spcBef>
                <a:spcPts val="1200"/>
              </a:spcBef>
              <a:spcAft>
                <a:spcPts val="0"/>
              </a:spcAft>
              <a:buClr>
                <a:schemeClr val="lt1"/>
              </a:buClr>
              <a:buSzPts val="1100"/>
              <a:buChar char="■"/>
              <a:defRPr sz="1100"/>
            </a:lvl6pPr>
            <a:lvl7pPr indent="-298450" lvl="6" marL="3200400" algn="l">
              <a:lnSpc>
                <a:spcPct val="90000"/>
              </a:lnSpc>
              <a:spcBef>
                <a:spcPts val="1200"/>
              </a:spcBef>
              <a:spcAft>
                <a:spcPts val="0"/>
              </a:spcAft>
              <a:buClr>
                <a:schemeClr val="lt1"/>
              </a:buClr>
              <a:buSzPts val="1100"/>
              <a:buChar char="●"/>
              <a:defRPr sz="1100"/>
            </a:lvl7pPr>
            <a:lvl8pPr indent="-298450" lvl="7" marL="3657600" algn="l">
              <a:lnSpc>
                <a:spcPct val="90000"/>
              </a:lnSpc>
              <a:spcBef>
                <a:spcPts val="1200"/>
              </a:spcBef>
              <a:spcAft>
                <a:spcPts val="0"/>
              </a:spcAft>
              <a:buClr>
                <a:schemeClr val="lt1"/>
              </a:buClr>
              <a:buSzPts val="1100"/>
              <a:buChar char="○"/>
              <a:defRPr sz="1100"/>
            </a:lvl8pPr>
            <a:lvl9pPr indent="-298450" lvl="8" marL="4114800" algn="l">
              <a:lnSpc>
                <a:spcPct val="90000"/>
              </a:lnSpc>
              <a:spcBef>
                <a:spcPts val="1200"/>
              </a:spcBef>
              <a:spcAft>
                <a:spcPts val="1200"/>
              </a:spcAft>
              <a:buClr>
                <a:schemeClr val="lt1"/>
              </a:buClr>
              <a:buSzPts val="1100"/>
              <a:buChar char="■"/>
              <a:defRPr sz="1100"/>
            </a:lvl9pPr>
          </a:lstStyle>
          <a:p/>
        </p:txBody>
      </p:sp>
      <p:sp>
        <p:nvSpPr>
          <p:cNvPr id="171" name="Google Shape;171;p32"/>
          <p:cNvSpPr txBox="1"/>
          <p:nvPr>
            <p:ph idx="10" type="dt"/>
          </p:nvPr>
        </p:nvSpPr>
        <p:spPr>
          <a:xfrm>
            <a:off x="628650" y="4767263"/>
            <a:ext cx="2057400"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172" name="Google Shape;172;p32"/>
          <p:cNvSpPr txBox="1"/>
          <p:nvPr>
            <p:ph idx="11" type="ftr"/>
          </p:nvPr>
        </p:nvSpPr>
        <p:spPr>
          <a:xfrm>
            <a:off x="3028950" y="4767263"/>
            <a:ext cx="3086100" cy="273844"/>
          </a:xfrm>
          <a:prstGeom prst="rect">
            <a:avLst/>
          </a:prstGeom>
          <a:noFill/>
          <a:ln>
            <a:noFill/>
          </a:ln>
        </p:spPr>
        <p:txBody>
          <a:bodyPr anchorCtr="0" anchor="ctr" bIns="25700" lIns="51425" spcFirstLastPara="1" rIns="51425" wrap="square" tIns="25700">
            <a:noAutofit/>
          </a:bodyPr>
          <a:lstStyle>
            <a:lvl1pPr lvl="0" marR="0" rtl="0" algn="ctr">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173" name="Google Shape;173;p32"/>
          <p:cNvSpPr txBox="1"/>
          <p:nvPr>
            <p:ph idx="12" type="sldNum"/>
          </p:nvPr>
        </p:nvSpPr>
        <p:spPr>
          <a:xfrm>
            <a:off x="6457950" y="4767263"/>
            <a:ext cx="2057400" cy="273844"/>
          </a:xfrm>
          <a:prstGeom prst="rect">
            <a:avLst/>
          </a:prstGeom>
          <a:noFill/>
          <a:ln>
            <a:noFill/>
          </a:ln>
        </p:spPr>
        <p:txBody>
          <a:bodyPr anchorCtr="0" anchor="ctr" bIns="25700" lIns="51425" spcFirstLastPara="1" rIns="51425" wrap="square" tIns="25700">
            <a:normAutofit/>
          </a:bodyPr>
          <a:lstStyle>
            <a:lvl1pPr indent="0" lvl="0"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1pPr>
            <a:lvl2pPr indent="0" lvl="1"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2pPr>
            <a:lvl3pPr indent="0" lvl="2"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3pPr>
            <a:lvl4pPr indent="0" lvl="3"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4pPr>
            <a:lvl5pPr indent="0" lvl="4"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5pPr>
            <a:lvl6pPr indent="0" lvl="5"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6pPr>
            <a:lvl7pPr indent="0" lvl="6"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7pPr>
            <a:lvl8pPr indent="0" lvl="7"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8pPr>
            <a:lvl9pPr indent="0" lvl="8"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33"/>
          <p:cNvSpPr txBox="1"/>
          <p:nvPr>
            <p:ph type="ctrTitle"/>
          </p:nvPr>
        </p:nvSpPr>
        <p:spPr>
          <a:xfrm>
            <a:off x="311708" y="744575"/>
            <a:ext cx="8520600" cy="2052600"/>
          </a:xfrm>
          <a:prstGeom prst="rect">
            <a:avLst/>
          </a:prstGeom>
          <a:noFill/>
          <a:ln>
            <a:noFill/>
          </a:ln>
          <a:effectLst>
            <a:outerShdw blurRad="57150" rotWithShape="0" algn="bl" dir="5400000" dist="19050">
              <a:srgbClr val="4A86E8">
                <a:alpha val="49803"/>
              </a:srgbClr>
            </a:outerShdw>
          </a:effectLst>
        </p:spPr>
        <p:txBody>
          <a:bodyPr anchorCtr="0" anchor="b" bIns="68575" lIns="68575" spcFirstLastPara="1" rIns="68575" wrap="square" tIns="68575">
            <a:normAutofit/>
          </a:bodyPr>
          <a:lstStyle>
            <a:lvl1pPr lvl="0" algn="ctr">
              <a:lnSpc>
                <a:spcPct val="100000"/>
              </a:lnSpc>
              <a:spcBef>
                <a:spcPts val="0"/>
              </a:spcBef>
              <a:spcAft>
                <a:spcPts val="0"/>
              </a:spcAft>
              <a:buSzPts val="2100"/>
              <a:buFont typeface="Times New Roman"/>
              <a:buNone/>
              <a:defRPr b="1">
                <a:latin typeface="Times New Roman"/>
                <a:ea typeface="Times New Roman"/>
                <a:cs typeface="Times New Roman"/>
                <a:sym typeface="Times New Roman"/>
              </a:defRPr>
            </a:lvl1pPr>
            <a:lvl2pPr lvl="1" algn="ctr">
              <a:lnSpc>
                <a:spcPct val="100000"/>
              </a:lnSpc>
              <a:spcBef>
                <a:spcPts val="0"/>
              </a:spcBef>
              <a:spcAft>
                <a:spcPts val="0"/>
              </a:spcAft>
              <a:buSzPts val="3900"/>
              <a:buNone/>
              <a:defRPr sz="5200"/>
            </a:lvl2pPr>
            <a:lvl3pPr lvl="2" algn="ctr">
              <a:lnSpc>
                <a:spcPct val="100000"/>
              </a:lnSpc>
              <a:spcBef>
                <a:spcPts val="0"/>
              </a:spcBef>
              <a:spcAft>
                <a:spcPts val="0"/>
              </a:spcAft>
              <a:buSzPts val="3900"/>
              <a:buNone/>
              <a:defRPr sz="5200"/>
            </a:lvl3pPr>
            <a:lvl4pPr lvl="3" algn="ctr">
              <a:lnSpc>
                <a:spcPct val="100000"/>
              </a:lnSpc>
              <a:spcBef>
                <a:spcPts val="0"/>
              </a:spcBef>
              <a:spcAft>
                <a:spcPts val="0"/>
              </a:spcAft>
              <a:buSzPts val="3900"/>
              <a:buNone/>
              <a:defRPr sz="5200"/>
            </a:lvl4pPr>
            <a:lvl5pPr lvl="4" algn="ctr">
              <a:lnSpc>
                <a:spcPct val="100000"/>
              </a:lnSpc>
              <a:spcBef>
                <a:spcPts val="0"/>
              </a:spcBef>
              <a:spcAft>
                <a:spcPts val="0"/>
              </a:spcAft>
              <a:buSzPts val="3900"/>
              <a:buNone/>
              <a:defRPr sz="5200"/>
            </a:lvl5pPr>
            <a:lvl6pPr lvl="5" algn="ctr">
              <a:lnSpc>
                <a:spcPct val="100000"/>
              </a:lnSpc>
              <a:spcBef>
                <a:spcPts val="0"/>
              </a:spcBef>
              <a:spcAft>
                <a:spcPts val="0"/>
              </a:spcAft>
              <a:buSzPts val="3900"/>
              <a:buNone/>
              <a:defRPr sz="5200"/>
            </a:lvl6pPr>
            <a:lvl7pPr lvl="6" algn="ctr">
              <a:lnSpc>
                <a:spcPct val="100000"/>
              </a:lnSpc>
              <a:spcBef>
                <a:spcPts val="0"/>
              </a:spcBef>
              <a:spcAft>
                <a:spcPts val="0"/>
              </a:spcAft>
              <a:buSzPts val="3900"/>
              <a:buNone/>
              <a:defRPr sz="5200"/>
            </a:lvl7pPr>
            <a:lvl8pPr lvl="7" algn="ctr">
              <a:lnSpc>
                <a:spcPct val="100000"/>
              </a:lnSpc>
              <a:spcBef>
                <a:spcPts val="0"/>
              </a:spcBef>
              <a:spcAft>
                <a:spcPts val="0"/>
              </a:spcAft>
              <a:buSzPts val="3900"/>
              <a:buNone/>
              <a:defRPr sz="5200"/>
            </a:lvl8pPr>
            <a:lvl9pPr lvl="8" algn="ctr">
              <a:lnSpc>
                <a:spcPct val="100000"/>
              </a:lnSpc>
              <a:spcBef>
                <a:spcPts val="0"/>
              </a:spcBef>
              <a:spcAft>
                <a:spcPts val="0"/>
              </a:spcAft>
              <a:buSzPts val="3900"/>
              <a:buNone/>
              <a:defRPr sz="5200"/>
            </a:lvl9pPr>
          </a:lstStyle>
          <a:p/>
        </p:txBody>
      </p:sp>
      <p:sp>
        <p:nvSpPr>
          <p:cNvPr id="176" name="Google Shape;176;p33"/>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rmAutofit/>
          </a:bodyPr>
          <a:lstStyle>
            <a:lvl1pPr lvl="0" algn="ctr">
              <a:lnSpc>
                <a:spcPct val="100000"/>
              </a:lnSpc>
              <a:spcBef>
                <a:spcPts val="0"/>
              </a:spcBef>
              <a:spcAft>
                <a:spcPts val="0"/>
              </a:spcAft>
              <a:buClr>
                <a:schemeClr val="dk1"/>
              </a:buClr>
              <a:buSzPts val="1300"/>
              <a:buFont typeface="Times New Roman"/>
              <a:buNone/>
              <a:defRPr sz="1700">
                <a:solidFill>
                  <a:schemeClr val="dk1"/>
                </a:solidFill>
                <a:latin typeface="Times New Roman"/>
                <a:ea typeface="Times New Roman"/>
                <a:cs typeface="Times New Roman"/>
                <a:sym typeface="Times New Roman"/>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77" name="Google Shape;177;p33"/>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2150850"/>
            <a:ext cx="8520600" cy="841800"/>
          </a:xfrm>
          <a:prstGeom prst="rect">
            <a:avLst/>
          </a:prstGeom>
          <a:noFill/>
          <a:ln>
            <a:noFill/>
          </a:ln>
        </p:spPr>
        <p:txBody>
          <a:bodyPr anchorCtr="0" anchor="ctr" bIns="68575" lIns="68575" spcFirstLastPara="1" rIns="68575" wrap="square" tIns="68575">
            <a:norm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p:txBody>
      </p:sp>
      <p:sp>
        <p:nvSpPr>
          <p:cNvPr id="180" name="Google Shape;180;p34"/>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83" name="Google Shape;183;p35"/>
          <p:cNvSpPr txBox="1"/>
          <p:nvPr>
            <p:ph idx="1" type="body"/>
          </p:nvPr>
        </p:nvSpPr>
        <p:spPr>
          <a:xfrm>
            <a:off x="3117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algn="l">
              <a:lnSpc>
                <a:spcPct val="115000"/>
              </a:lnSpc>
              <a:spcBef>
                <a:spcPts val="0"/>
              </a:spcBef>
              <a:spcAft>
                <a:spcPts val="0"/>
              </a:spcAft>
              <a:buSzPts val="1100"/>
              <a:buChar char="●"/>
              <a:defRPr sz="1400"/>
            </a:lvl1pPr>
            <a:lvl2pPr indent="-285750" lvl="1" marL="914400" algn="l">
              <a:lnSpc>
                <a:spcPct val="115000"/>
              </a:lnSpc>
              <a:spcBef>
                <a:spcPts val="0"/>
              </a:spcBef>
              <a:spcAft>
                <a:spcPts val="0"/>
              </a:spcAft>
              <a:buSzPts val="900"/>
              <a:buChar char="○"/>
              <a:defRPr sz="1200"/>
            </a:lvl2pPr>
            <a:lvl3pPr indent="-285750" lvl="2" marL="1371600" algn="l">
              <a:lnSpc>
                <a:spcPct val="115000"/>
              </a:lnSpc>
              <a:spcBef>
                <a:spcPts val="0"/>
              </a:spcBef>
              <a:spcAft>
                <a:spcPts val="0"/>
              </a:spcAft>
              <a:buSzPts val="900"/>
              <a:buChar char="■"/>
              <a:defRPr sz="1200"/>
            </a:lvl3pPr>
            <a:lvl4pPr indent="-285750" lvl="3" marL="1828800" algn="l">
              <a:lnSpc>
                <a:spcPct val="115000"/>
              </a:lnSpc>
              <a:spcBef>
                <a:spcPts val="0"/>
              </a:spcBef>
              <a:spcAft>
                <a:spcPts val="0"/>
              </a:spcAft>
              <a:buSzPts val="900"/>
              <a:buChar char="●"/>
              <a:defRPr sz="1200"/>
            </a:lvl4pPr>
            <a:lvl5pPr indent="-285750" lvl="4" marL="2286000" algn="l">
              <a:lnSpc>
                <a:spcPct val="115000"/>
              </a:lnSpc>
              <a:spcBef>
                <a:spcPts val="0"/>
              </a:spcBef>
              <a:spcAft>
                <a:spcPts val="0"/>
              </a:spcAft>
              <a:buSzPts val="900"/>
              <a:buChar char="○"/>
              <a:defRPr sz="1200"/>
            </a:lvl5pPr>
            <a:lvl6pPr indent="-285750" lvl="5" marL="2743200" algn="l">
              <a:lnSpc>
                <a:spcPct val="115000"/>
              </a:lnSpc>
              <a:spcBef>
                <a:spcPts val="0"/>
              </a:spcBef>
              <a:spcAft>
                <a:spcPts val="0"/>
              </a:spcAft>
              <a:buSzPts val="900"/>
              <a:buChar char="■"/>
              <a:defRPr sz="1200"/>
            </a:lvl6pPr>
            <a:lvl7pPr indent="-285750" lvl="6" marL="3200400" algn="l">
              <a:lnSpc>
                <a:spcPct val="115000"/>
              </a:lnSpc>
              <a:spcBef>
                <a:spcPts val="0"/>
              </a:spcBef>
              <a:spcAft>
                <a:spcPts val="0"/>
              </a:spcAft>
              <a:buSzPts val="900"/>
              <a:buChar char="●"/>
              <a:defRPr sz="1200"/>
            </a:lvl7pPr>
            <a:lvl8pPr indent="-285750" lvl="7" marL="3657600" algn="l">
              <a:lnSpc>
                <a:spcPct val="115000"/>
              </a:lnSpc>
              <a:spcBef>
                <a:spcPts val="0"/>
              </a:spcBef>
              <a:spcAft>
                <a:spcPts val="0"/>
              </a:spcAft>
              <a:buSzPts val="900"/>
              <a:buChar char="○"/>
              <a:defRPr sz="1200"/>
            </a:lvl8pPr>
            <a:lvl9pPr indent="-285750" lvl="8" marL="4114800" algn="l">
              <a:lnSpc>
                <a:spcPct val="115000"/>
              </a:lnSpc>
              <a:spcBef>
                <a:spcPts val="0"/>
              </a:spcBef>
              <a:spcAft>
                <a:spcPts val="0"/>
              </a:spcAft>
              <a:buSzPts val="900"/>
              <a:buChar char="■"/>
              <a:defRPr sz="1200"/>
            </a:lvl9pPr>
          </a:lstStyle>
          <a:p/>
        </p:txBody>
      </p:sp>
      <p:sp>
        <p:nvSpPr>
          <p:cNvPr id="184" name="Google Shape;184;p35"/>
          <p:cNvSpPr txBox="1"/>
          <p:nvPr>
            <p:ph idx="2" type="body"/>
          </p:nvPr>
        </p:nvSpPr>
        <p:spPr>
          <a:xfrm>
            <a:off x="48324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algn="l">
              <a:lnSpc>
                <a:spcPct val="115000"/>
              </a:lnSpc>
              <a:spcBef>
                <a:spcPts val="0"/>
              </a:spcBef>
              <a:spcAft>
                <a:spcPts val="0"/>
              </a:spcAft>
              <a:buSzPts val="1100"/>
              <a:buChar char="●"/>
              <a:defRPr sz="1400"/>
            </a:lvl1pPr>
            <a:lvl2pPr indent="-285750" lvl="1" marL="914400" algn="l">
              <a:lnSpc>
                <a:spcPct val="115000"/>
              </a:lnSpc>
              <a:spcBef>
                <a:spcPts val="0"/>
              </a:spcBef>
              <a:spcAft>
                <a:spcPts val="0"/>
              </a:spcAft>
              <a:buSzPts val="900"/>
              <a:buChar char="○"/>
              <a:defRPr sz="1200"/>
            </a:lvl2pPr>
            <a:lvl3pPr indent="-285750" lvl="2" marL="1371600" algn="l">
              <a:lnSpc>
                <a:spcPct val="115000"/>
              </a:lnSpc>
              <a:spcBef>
                <a:spcPts val="0"/>
              </a:spcBef>
              <a:spcAft>
                <a:spcPts val="0"/>
              </a:spcAft>
              <a:buSzPts val="900"/>
              <a:buChar char="■"/>
              <a:defRPr sz="1200"/>
            </a:lvl3pPr>
            <a:lvl4pPr indent="-285750" lvl="3" marL="1828800" algn="l">
              <a:lnSpc>
                <a:spcPct val="115000"/>
              </a:lnSpc>
              <a:spcBef>
                <a:spcPts val="0"/>
              </a:spcBef>
              <a:spcAft>
                <a:spcPts val="0"/>
              </a:spcAft>
              <a:buSzPts val="900"/>
              <a:buChar char="●"/>
              <a:defRPr sz="1200"/>
            </a:lvl4pPr>
            <a:lvl5pPr indent="-285750" lvl="4" marL="2286000" algn="l">
              <a:lnSpc>
                <a:spcPct val="115000"/>
              </a:lnSpc>
              <a:spcBef>
                <a:spcPts val="0"/>
              </a:spcBef>
              <a:spcAft>
                <a:spcPts val="0"/>
              </a:spcAft>
              <a:buSzPts val="900"/>
              <a:buChar char="○"/>
              <a:defRPr sz="1200"/>
            </a:lvl5pPr>
            <a:lvl6pPr indent="-285750" lvl="5" marL="2743200" algn="l">
              <a:lnSpc>
                <a:spcPct val="115000"/>
              </a:lnSpc>
              <a:spcBef>
                <a:spcPts val="0"/>
              </a:spcBef>
              <a:spcAft>
                <a:spcPts val="0"/>
              </a:spcAft>
              <a:buSzPts val="900"/>
              <a:buChar char="■"/>
              <a:defRPr sz="1200"/>
            </a:lvl6pPr>
            <a:lvl7pPr indent="-285750" lvl="6" marL="3200400" algn="l">
              <a:lnSpc>
                <a:spcPct val="115000"/>
              </a:lnSpc>
              <a:spcBef>
                <a:spcPts val="0"/>
              </a:spcBef>
              <a:spcAft>
                <a:spcPts val="0"/>
              </a:spcAft>
              <a:buSzPts val="900"/>
              <a:buChar char="●"/>
              <a:defRPr sz="1200"/>
            </a:lvl7pPr>
            <a:lvl8pPr indent="-285750" lvl="7" marL="3657600" algn="l">
              <a:lnSpc>
                <a:spcPct val="115000"/>
              </a:lnSpc>
              <a:spcBef>
                <a:spcPts val="0"/>
              </a:spcBef>
              <a:spcAft>
                <a:spcPts val="0"/>
              </a:spcAft>
              <a:buSzPts val="900"/>
              <a:buChar char="○"/>
              <a:defRPr sz="1200"/>
            </a:lvl8pPr>
            <a:lvl9pPr indent="-285750" lvl="8" marL="4114800" algn="l">
              <a:lnSpc>
                <a:spcPct val="115000"/>
              </a:lnSpc>
              <a:spcBef>
                <a:spcPts val="0"/>
              </a:spcBef>
              <a:spcAft>
                <a:spcPts val="0"/>
              </a:spcAft>
              <a:buSzPts val="900"/>
              <a:buChar char="■"/>
              <a:defRPr sz="1200"/>
            </a:lvl9pPr>
          </a:lstStyle>
          <a:p/>
        </p:txBody>
      </p:sp>
      <p:sp>
        <p:nvSpPr>
          <p:cNvPr id="185" name="Google Shape;185;p3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88" name="Google Shape;188;p36"/>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89" name="Shape 189"/>
        <p:cNvGrpSpPr/>
        <p:nvPr/>
      </p:nvGrpSpPr>
      <p:grpSpPr>
        <a:xfrm>
          <a:off x="0" y="0"/>
          <a:ext cx="0" cy="0"/>
          <a:chOff x="0" y="0"/>
          <a:chExt cx="0" cy="0"/>
        </a:xfrm>
      </p:grpSpPr>
      <p:sp>
        <p:nvSpPr>
          <p:cNvPr id="190" name="Google Shape;190;p37"/>
          <p:cNvSpPr txBox="1"/>
          <p:nvPr>
            <p:ph type="title"/>
          </p:nvPr>
        </p:nvSpPr>
        <p:spPr>
          <a:xfrm>
            <a:off x="311700" y="555600"/>
            <a:ext cx="2808000" cy="755700"/>
          </a:xfrm>
          <a:prstGeom prst="rect">
            <a:avLst/>
          </a:prstGeom>
          <a:noFill/>
          <a:ln>
            <a:noFill/>
          </a:ln>
        </p:spPr>
        <p:txBody>
          <a:bodyPr anchorCtr="0" anchor="b" bIns="68575" lIns="68575" spcFirstLastPara="1" rIns="68575" wrap="square" tIns="68575">
            <a:norm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p:txBody>
      </p:sp>
      <p:sp>
        <p:nvSpPr>
          <p:cNvPr id="191" name="Google Shape;191;p37"/>
          <p:cNvSpPr txBox="1"/>
          <p:nvPr>
            <p:ph idx="1" type="body"/>
          </p:nvPr>
        </p:nvSpPr>
        <p:spPr>
          <a:xfrm>
            <a:off x="311700" y="1389600"/>
            <a:ext cx="2808000" cy="3179400"/>
          </a:xfrm>
          <a:prstGeom prst="rect">
            <a:avLst/>
          </a:prstGeom>
          <a:noFill/>
          <a:ln>
            <a:noFill/>
          </a:ln>
        </p:spPr>
        <p:txBody>
          <a:bodyPr anchorCtr="0" anchor="t" bIns="68575" lIns="68575" spcFirstLastPara="1" rIns="68575" wrap="square" tIns="68575">
            <a:normAutofit/>
          </a:bodyPr>
          <a:lstStyle>
            <a:lvl1pPr indent="-285750" lvl="0" marL="457200" algn="l">
              <a:lnSpc>
                <a:spcPct val="115000"/>
              </a:lnSpc>
              <a:spcBef>
                <a:spcPts val="0"/>
              </a:spcBef>
              <a:spcAft>
                <a:spcPts val="0"/>
              </a:spcAft>
              <a:buSzPts val="900"/>
              <a:buChar char="●"/>
              <a:defRPr sz="1200"/>
            </a:lvl1pPr>
            <a:lvl2pPr indent="-285750" lvl="1" marL="914400" algn="l">
              <a:lnSpc>
                <a:spcPct val="115000"/>
              </a:lnSpc>
              <a:spcBef>
                <a:spcPts val="0"/>
              </a:spcBef>
              <a:spcAft>
                <a:spcPts val="0"/>
              </a:spcAft>
              <a:buSzPts val="900"/>
              <a:buChar char="○"/>
              <a:defRPr sz="1200"/>
            </a:lvl2pPr>
            <a:lvl3pPr indent="-285750" lvl="2" marL="1371600" algn="l">
              <a:lnSpc>
                <a:spcPct val="115000"/>
              </a:lnSpc>
              <a:spcBef>
                <a:spcPts val="0"/>
              </a:spcBef>
              <a:spcAft>
                <a:spcPts val="0"/>
              </a:spcAft>
              <a:buSzPts val="900"/>
              <a:buChar char="■"/>
              <a:defRPr sz="1200"/>
            </a:lvl3pPr>
            <a:lvl4pPr indent="-285750" lvl="3" marL="1828800" algn="l">
              <a:lnSpc>
                <a:spcPct val="115000"/>
              </a:lnSpc>
              <a:spcBef>
                <a:spcPts val="0"/>
              </a:spcBef>
              <a:spcAft>
                <a:spcPts val="0"/>
              </a:spcAft>
              <a:buSzPts val="900"/>
              <a:buChar char="●"/>
              <a:defRPr sz="1200"/>
            </a:lvl4pPr>
            <a:lvl5pPr indent="-285750" lvl="4" marL="2286000" algn="l">
              <a:lnSpc>
                <a:spcPct val="115000"/>
              </a:lnSpc>
              <a:spcBef>
                <a:spcPts val="0"/>
              </a:spcBef>
              <a:spcAft>
                <a:spcPts val="0"/>
              </a:spcAft>
              <a:buSzPts val="900"/>
              <a:buChar char="○"/>
              <a:defRPr sz="1200"/>
            </a:lvl5pPr>
            <a:lvl6pPr indent="-285750" lvl="5" marL="2743200" algn="l">
              <a:lnSpc>
                <a:spcPct val="115000"/>
              </a:lnSpc>
              <a:spcBef>
                <a:spcPts val="0"/>
              </a:spcBef>
              <a:spcAft>
                <a:spcPts val="0"/>
              </a:spcAft>
              <a:buSzPts val="900"/>
              <a:buChar char="■"/>
              <a:defRPr sz="1200"/>
            </a:lvl6pPr>
            <a:lvl7pPr indent="-285750" lvl="6" marL="3200400" algn="l">
              <a:lnSpc>
                <a:spcPct val="115000"/>
              </a:lnSpc>
              <a:spcBef>
                <a:spcPts val="0"/>
              </a:spcBef>
              <a:spcAft>
                <a:spcPts val="0"/>
              </a:spcAft>
              <a:buSzPts val="900"/>
              <a:buChar char="●"/>
              <a:defRPr sz="1200"/>
            </a:lvl7pPr>
            <a:lvl8pPr indent="-285750" lvl="7" marL="3657600" algn="l">
              <a:lnSpc>
                <a:spcPct val="115000"/>
              </a:lnSpc>
              <a:spcBef>
                <a:spcPts val="0"/>
              </a:spcBef>
              <a:spcAft>
                <a:spcPts val="0"/>
              </a:spcAft>
              <a:buSzPts val="900"/>
              <a:buChar char="○"/>
              <a:defRPr sz="1200"/>
            </a:lvl8pPr>
            <a:lvl9pPr indent="-285750" lvl="8" marL="4114800" algn="l">
              <a:lnSpc>
                <a:spcPct val="115000"/>
              </a:lnSpc>
              <a:spcBef>
                <a:spcPts val="0"/>
              </a:spcBef>
              <a:spcAft>
                <a:spcPts val="0"/>
              </a:spcAft>
              <a:buSzPts val="900"/>
              <a:buChar char="■"/>
              <a:defRPr sz="1200"/>
            </a:lvl9pPr>
          </a:lstStyle>
          <a:p/>
        </p:txBody>
      </p:sp>
      <p:sp>
        <p:nvSpPr>
          <p:cNvPr id="192" name="Google Shape;192;p37"/>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93" name="Shape 193"/>
        <p:cNvGrpSpPr/>
        <p:nvPr/>
      </p:nvGrpSpPr>
      <p:grpSpPr>
        <a:xfrm>
          <a:off x="0" y="0"/>
          <a:ext cx="0" cy="0"/>
          <a:chOff x="0" y="0"/>
          <a:chExt cx="0" cy="0"/>
        </a:xfrm>
      </p:grpSpPr>
      <p:sp>
        <p:nvSpPr>
          <p:cNvPr id="194" name="Google Shape;194;p38"/>
          <p:cNvSpPr txBox="1"/>
          <p:nvPr>
            <p:ph type="title"/>
          </p:nvPr>
        </p:nvSpPr>
        <p:spPr>
          <a:xfrm>
            <a:off x="490250" y="450150"/>
            <a:ext cx="6367800" cy="4090800"/>
          </a:xfrm>
          <a:prstGeom prst="rect">
            <a:avLst/>
          </a:prstGeom>
          <a:noFill/>
          <a:ln>
            <a:noFill/>
          </a:ln>
        </p:spPr>
        <p:txBody>
          <a:bodyPr anchorCtr="0" anchor="ctr" bIns="68575" lIns="68575" spcFirstLastPara="1" rIns="68575" wrap="square" tIns="68575">
            <a:norm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p:txBody>
      </p:sp>
      <p:sp>
        <p:nvSpPr>
          <p:cNvPr id="195" name="Google Shape;195;p38"/>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96" name="Shape 196"/>
        <p:cNvGrpSpPr/>
        <p:nvPr/>
      </p:nvGrpSpPr>
      <p:grpSpPr>
        <a:xfrm>
          <a:off x="0" y="0"/>
          <a:ext cx="0" cy="0"/>
          <a:chOff x="0" y="0"/>
          <a:chExt cx="0" cy="0"/>
        </a:xfrm>
      </p:grpSpPr>
      <p:sp>
        <p:nvSpPr>
          <p:cNvPr id="197" name="Google Shape;197;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98" name="Google Shape;198;p39"/>
          <p:cNvSpPr txBox="1"/>
          <p:nvPr>
            <p:ph type="title"/>
          </p:nvPr>
        </p:nvSpPr>
        <p:spPr>
          <a:xfrm>
            <a:off x="265500" y="1233175"/>
            <a:ext cx="4045200" cy="1482300"/>
          </a:xfrm>
          <a:prstGeom prst="rect">
            <a:avLst/>
          </a:prstGeom>
          <a:noFill/>
          <a:ln>
            <a:noFill/>
          </a:ln>
        </p:spPr>
        <p:txBody>
          <a:bodyPr anchorCtr="0" anchor="b" bIns="68575" lIns="68575" spcFirstLastPara="1" rIns="68575" wrap="square" tIns="68575">
            <a:normAutofit/>
          </a:bodyPr>
          <a:lstStyle>
            <a:lvl1pPr lvl="0" algn="ctr">
              <a:lnSpc>
                <a:spcPct val="100000"/>
              </a:lnSpc>
              <a:spcBef>
                <a:spcPts val="0"/>
              </a:spcBef>
              <a:spcAft>
                <a:spcPts val="0"/>
              </a:spcAft>
              <a:buSzPts val="3200"/>
              <a:buNone/>
              <a:defRPr sz="4200"/>
            </a:lvl1pPr>
            <a:lvl2pPr lvl="1" algn="ctr">
              <a:lnSpc>
                <a:spcPct val="100000"/>
              </a:lnSpc>
              <a:spcBef>
                <a:spcPts val="0"/>
              </a:spcBef>
              <a:spcAft>
                <a:spcPts val="0"/>
              </a:spcAft>
              <a:buSzPts val="3200"/>
              <a:buNone/>
              <a:defRPr sz="4200"/>
            </a:lvl2pPr>
            <a:lvl3pPr lvl="2" algn="ctr">
              <a:lnSpc>
                <a:spcPct val="100000"/>
              </a:lnSpc>
              <a:spcBef>
                <a:spcPts val="0"/>
              </a:spcBef>
              <a:spcAft>
                <a:spcPts val="0"/>
              </a:spcAft>
              <a:buSzPts val="3200"/>
              <a:buNone/>
              <a:defRPr sz="4200"/>
            </a:lvl3pPr>
            <a:lvl4pPr lvl="3" algn="ctr">
              <a:lnSpc>
                <a:spcPct val="100000"/>
              </a:lnSpc>
              <a:spcBef>
                <a:spcPts val="0"/>
              </a:spcBef>
              <a:spcAft>
                <a:spcPts val="0"/>
              </a:spcAft>
              <a:buSzPts val="3200"/>
              <a:buNone/>
              <a:defRPr sz="4200"/>
            </a:lvl4pPr>
            <a:lvl5pPr lvl="4" algn="ctr">
              <a:lnSpc>
                <a:spcPct val="100000"/>
              </a:lnSpc>
              <a:spcBef>
                <a:spcPts val="0"/>
              </a:spcBef>
              <a:spcAft>
                <a:spcPts val="0"/>
              </a:spcAft>
              <a:buSzPts val="3200"/>
              <a:buNone/>
              <a:defRPr sz="4200"/>
            </a:lvl5pPr>
            <a:lvl6pPr lvl="5" algn="ctr">
              <a:lnSpc>
                <a:spcPct val="100000"/>
              </a:lnSpc>
              <a:spcBef>
                <a:spcPts val="0"/>
              </a:spcBef>
              <a:spcAft>
                <a:spcPts val="0"/>
              </a:spcAft>
              <a:buSzPts val="3200"/>
              <a:buNone/>
              <a:defRPr sz="4200"/>
            </a:lvl6pPr>
            <a:lvl7pPr lvl="6" algn="ctr">
              <a:lnSpc>
                <a:spcPct val="100000"/>
              </a:lnSpc>
              <a:spcBef>
                <a:spcPts val="0"/>
              </a:spcBef>
              <a:spcAft>
                <a:spcPts val="0"/>
              </a:spcAft>
              <a:buSzPts val="3200"/>
              <a:buNone/>
              <a:defRPr sz="4200"/>
            </a:lvl7pPr>
            <a:lvl8pPr lvl="7" algn="ctr">
              <a:lnSpc>
                <a:spcPct val="100000"/>
              </a:lnSpc>
              <a:spcBef>
                <a:spcPts val="0"/>
              </a:spcBef>
              <a:spcAft>
                <a:spcPts val="0"/>
              </a:spcAft>
              <a:buSzPts val="3200"/>
              <a:buNone/>
              <a:defRPr sz="4200"/>
            </a:lvl8pPr>
            <a:lvl9pPr lvl="8" algn="ctr">
              <a:lnSpc>
                <a:spcPct val="100000"/>
              </a:lnSpc>
              <a:spcBef>
                <a:spcPts val="0"/>
              </a:spcBef>
              <a:spcAft>
                <a:spcPts val="0"/>
              </a:spcAft>
              <a:buSzPts val="3200"/>
              <a:buNone/>
              <a:defRPr sz="4200"/>
            </a:lvl9pPr>
          </a:lstStyle>
          <a:p/>
        </p:txBody>
      </p:sp>
      <p:sp>
        <p:nvSpPr>
          <p:cNvPr id="199" name="Google Shape;199;p39"/>
          <p:cNvSpPr txBox="1"/>
          <p:nvPr>
            <p:ph idx="1" type="subTitle"/>
          </p:nvPr>
        </p:nvSpPr>
        <p:spPr>
          <a:xfrm>
            <a:off x="265500" y="2803075"/>
            <a:ext cx="4045200" cy="1235100"/>
          </a:xfrm>
          <a:prstGeom prst="rect">
            <a:avLst/>
          </a:prstGeom>
          <a:noFill/>
          <a:ln>
            <a:noFill/>
          </a:ln>
        </p:spPr>
        <p:txBody>
          <a:bodyPr anchorCtr="0" anchor="t" bIns="68575" lIns="68575" spcFirstLastPara="1" rIns="68575" wrap="square" tIns="68575">
            <a:normAutofit/>
          </a:bodyPr>
          <a:lstStyle>
            <a:lvl1pPr lvl="0" algn="ctr">
              <a:lnSpc>
                <a:spcPct val="100000"/>
              </a:lnSpc>
              <a:spcBef>
                <a:spcPts val="0"/>
              </a:spcBef>
              <a:spcAft>
                <a:spcPts val="0"/>
              </a:spcAft>
              <a:buSzPts val="1600"/>
              <a:buNone/>
              <a:defRPr sz="21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p:txBody>
      </p:sp>
      <p:sp>
        <p:nvSpPr>
          <p:cNvPr id="200" name="Google Shape;200;p39"/>
          <p:cNvSpPr txBox="1"/>
          <p:nvPr>
            <p:ph idx="2" type="body"/>
          </p:nvPr>
        </p:nvSpPr>
        <p:spPr>
          <a:xfrm>
            <a:off x="4939500" y="724075"/>
            <a:ext cx="3837000" cy="3695100"/>
          </a:xfrm>
          <a:prstGeom prst="rect">
            <a:avLst/>
          </a:prstGeom>
          <a:noFill/>
          <a:ln>
            <a:noFill/>
          </a:ln>
        </p:spPr>
        <p:txBody>
          <a:bodyPr anchorCtr="0" anchor="ctr" bIns="68575" lIns="68575" spcFirstLastPara="1" rIns="68575" wrap="square" tIns="68575">
            <a:normAutofit/>
          </a:bodyPr>
          <a:lstStyle>
            <a:lvl1pPr indent="-317500" lvl="0" marL="457200" algn="l">
              <a:lnSpc>
                <a:spcPct val="115000"/>
              </a:lnSpc>
              <a:spcBef>
                <a:spcPts val="0"/>
              </a:spcBef>
              <a:spcAft>
                <a:spcPts val="0"/>
              </a:spcAft>
              <a:buSzPts val="14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1" name="Google Shape;201;p39"/>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02" name="Shape 202"/>
        <p:cNvGrpSpPr/>
        <p:nvPr/>
      </p:nvGrpSpPr>
      <p:grpSpPr>
        <a:xfrm>
          <a:off x="0" y="0"/>
          <a:ext cx="0" cy="0"/>
          <a:chOff x="0" y="0"/>
          <a:chExt cx="0" cy="0"/>
        </a:xfrm>
      </p:grpSpPr>
      <p:sp>
        <p:nvSpPr>
          <p:cNvPr id="203" name="Google Shape;203;p40"/>
          <p:cNvSpPr txBox="1"/>
          <p:nvPr>
            <p:ph idx="1" type="body"/>
          </p:nvPr>
        </p:nvSpPr>
        <p:spPr>
          <a:xfrm>
            <a:off x="311700" y="4230575"/>
            <a:ext cx="5998800" cy="605100"/>
          </a:xfrm>
          <a:prstGeom prst="rect">
            <a:avLst/>
          </a:prstGeom>
          <a:noFill/>
          <a:ln>
            <a:noFill/>
          </a:ln>
        </p:spPr>
        <p:txBody>
          <a:bodyPr anchorCtr="0" anchor="ctr" bIns="68575" lIns="68575" spcFirstLastPara="1" rIns="68575" wrap="square" tIns="68575">
            <a:normAutofit/>
          </a:bodyPr>
          <a:lstStyle>
            <a:lvl1pPr indent="-228600" lvl="0" marL="457200" algn="l">
              <a:lnSpc>
                <a:spcPct val="100000"/>
              </a:lnSpc>
              <a:spcBef>
                <a:spcPts val="0"/>
              </a:spcBef>
              <a:spcAft>
                <a:spcPts val="0"/>
              </a:spcAft>
              <a:buSzPts val="1400"/>
              <a:buNone/>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4" name="Google Shape;204;p40"/>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5" name="Shape 205"/>
        <p:cNvGrpSpPr/>
        <p:nvPr/>
      </p:nvGrpSpPr>
      <p:grpSpPr>
        <a:xfrm>
          <a:off x="0" y="0"/>
          <a:ext cx="0" cy="0"/>
          <a:chOff x="0" y="0"/>
          <a:chExt cx="0" cy="0"/>
        </a:xfrm>
      </p:grpSpPr>
      <p:sp>
        <p:nvSpPr>
          <p:cNvPr id="206" name="Google Shape;206;p41"/>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7" name="Shape 207"/>
        <p:cNvGrpSpPr/>
        <p:nvPr/>
      </p:nvGrpSpPr>
      <p:grpSpPr>
        <a:xfrm>
          <a:off x="0" y="0"/>
          <a:ext cx="0" cy="0"/>
          <a:chOff x="0" y="0"/>
          <a:chExt cx="0" cy="0"/>
        </a:xfrm>
      </p:grpSpPr>
      <p:sp>
        <p:nvSpPr>
          <p:cNvPr id="208" name="Google Shape;208;p42"/>
          <p:cNvSpPr txBox="1"/>
          <p:nvPr>
            <p:ph type="title"/>
          </p:nvPr>
        </p:nvSpPr>
        <p:spPr>
          <a:xfrm>
            <a:off x="628650" y="273844"/>
            <a:ext cx="7886700" cy="994172"/>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dk1"/>
              </a:buClr>
              <a:buSzPts val="1100"/>
              <a:buNone/>
              <a:defRPr sz="1100"/>
            </a:lvl1pPr>
            <a:lvl2pPr lvl="1" algn="l">
              <a:lnSpc>
                <a:spcPct val="100000"/>
              </a:lnSpc>
              <a:spcBef>
                <a:spcPts val="0"/>
              </a:spcBef>
              <a:spcAft>
                <a:spcPts val="0"/>
              </a:spcAft>
              <a:buSzPts val="800"/>
              <a:buNone/>
              <a:defRPr sz="1100"/>
            </a:lvl2pPr>
            <a:lvl3pPr lvl="2" algn="l">
              <a:lnSpc>
                <a:spcPct val="100000"/>
              </a:lnSpc>
              <a:spcBef>
                <a:spcPts val="0"/>
              </a:spcBef>
              <a:spcAft>
                <a:spcPts val="0"/>
              </a:spcAft>
              <a:buSzPts val="800"/>
              <a:buNone/>
              <a:defRPr sz="1100"/>
            </a:lvl3pPr>
            <a:lvl4pPr lvl="3" algn="l">
              <a:lnSpc>
                <a:spcPct val="100000"/>
              </a:lnSpc>
              <a:spcBef>
                <a:spcPts val="0"/>
              </a:spcBef>
              <a:spcAft>
                <a:spcPts val="0"/>
              </a:spcAft>
              <a:buSzPts val="800"/>
              <a:buNone/>
              <a:defRPr sz="1100"/>
            </a:lvl4pPr>
            <a:lvl5pPr lvl="4" algn="l">
              <a:lnSpc>
                <a:spcPct val="100000"/>
              </a:lnSpc>
              <a:spcBef>
                <a:spcPts val="0"/>
              </a:spcBef>
              <a:spcAft>
                <a:spcPts val="0"/>
              </a:spcAft>
              <a:buSzPts val="800"/>
              <a:buNone/>
              <a:defRPr sz="1100"/>
            </a:lvl5pPr>
            <a:lvl6pPr lvl="5" algn="l">
              <a:lnSpc>
                <a:spcPct val="100000"/>
              </a:lnSpc>
              <a:spcBef>
                <a:spcPts val="0"/>
              </a:spcBef>
              <a:spcAft>
                <a:spcPts val="0"/>
              </a:spcAft>
              <a:buSzPts val="800"/>
              <a:buNone/>
              <a:defRPr sz="1100"/>
            </a:lvl6pPr>
            <a:lvl7pPr lvl="6" algn="l">
              <a:lnSpc>
                <a:spcPct val="100000"/>
              </a:lnSpc>
              <a:spcBef>
                <a:spcPts val="0"/>
              </a:spcBef>
              <a:spcAft>
                <a:spcPts val="0"/>
              </a:spcAft>
              <a:buSzPts val="800"/>
              <a:buNone/>
              <a:defRPr sz="1100"/>
            </a:lvl7pPr>
            <a:lvl8pPr lvl="7" algn="l">
              <a:lnSpc>
                <a:spcPct val="100000"/>
              </a:lnSpc>
              <a:spcBef>
                <a:spcPts val="0"/>
              </a:spcBef>
              <a:spcAft>
                <a:spcPts val="0"/>
              </a:spcAft>
              <a:buSzPts val="800"/>
              <a:buNone/>
              <a:defRPr sz="1100"/>
            </a:lvl8pPr>
            <a:lvl9pPr lvl="8" algn="l">
              <a:lnSpc>
                <a:spcPct val="100000"/>
              </a:lnSpc>
              <a:spcBef>
                <a:spcPts val="0"/>
              </a:spcBef>
              <a:spcAft>
                <a:spcPts val="0"/>
              </a:spcAft>
              <a:buSzPts val="800"/>
              <a:buNone/>
              <a:defRPr sz="1100"/>
            </a:lvl9pPr>
          </a:lstStyle>
          <a:p/>
        </p:txBody>
      </p:sp>
      <p:sp>
        <p:nvSpPr>
          <p:cNvPr id="209" name="Google Shape;209;p42"/>
          <p:cNvSpPr txBox="1"/>
          <p:nvPr>
            <p:ph idx="1" type="body"/>
          </p:nvPr>
        </p:nvSpPr>
        <p:spPr>
          <a:xfrm>
            <a:off x="628650" y="1369219"/>
            <a:ext cx="78867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1200"/>
              </a:spcBef>
              <a:spcAft>
                <a:spcPts val="0"/>
              </a:spcAft>
              <a:buClr>
                <a:schemeClr val="dk1"/>
              </a:buClr>
              <a:buSzPts val="1100"/>
              <a:buChar char="○"/>
              <a:defRPr sz="1100"/>
            </a:lvl2pPr>
            <a:lvl3pPr indent="-298450" lvl="2" marL="1371600" algn="l">
              <a:lnSpc>
                <a:spcPct val="90000"/>
              </a:lnSpc>
              <a:spcBef>
                <a:spcPts val="1200"/>
              </a:spcBef>
              <a:spcAft>
                <a:spcPts val="0"/>
              </a:spcAft>
              <a:buClr>
                <a:schemeClr val="dk1"/>
              </a:buClr>
              <a:buSzPts val="1100"/>
              <a:buChar char="■"/>
              <a:defRPr sz="1100"/>
            </a:lvl3pPr>
            <a:lvl4pPr indent="-298450" lvl="3" marL="1828800" algn="l">
              <a:lnSpc>
                <a:spcPct val="90000"/>
              </a:lnSpc>
              <a:spcBef>
                <a:spcPts val="1200"/>
              </a:spcBef>
              <a:spcAft>
                <a:spcPts val="0"/>
              </a:spcAft>
              <a:buClr>
                <a:schemeClr val="dk1"/>
              </a:buClr>
              <a:buSzPts val="1100"/>
              <a:buChar char="●"/>
              <a:defRPr sz="1100"/>
            </a:lvl4pPr>
            <a:lvl5pPr indent="-298450" lvl="4" marL="2286000" algn="l">
              <a:lnSpc>
                <a:spcPct val="90000"/>
              </a:lnSpc>
              <a:spcBef>
                <a:spcPts val="1200"/>
              </a:spcBef>
              <a:spcAft>
                <a:spcPts val="0"/>
              </a:spcAft>
              <a:buClr>
                <a:schemeClr val="dk1"/>
              </a:buClr>
              <a:buSzPts val="1100"/>
              <a:buChar char="○"/>
              <a:defRPr sz="1100"/>
            </a:lvl5pPr>
            <a:lvl6pPr indent="-298450" lvl="5" marL="2743200" algn="l">
              <a:lnSpc>
                <a:spcPct val="90000"/>
              </a:lnSpc>
              <a:spcBef>
                <a:spcPts val="1200"/>
              </a:spcBef>
              <a:spcAft>
                <a:spcPts val="0"/>
              </a:spcAft>
              <a:buClr>
                <a:schemeClr val="dk1"/>
              </a:buClr>
              <a:buSzPts val="1100"/>
              <a:buChar char="■"/>
              <a:defRPr sz="1100"/>
            </a:lvl6pPr>
            <a:lvl7pPr indent="-298450" lvl="6" marL="3200400" algn="l">
              <a:lnSpc>
                <a:spcPct val="90000"/>
              </a:lnSpc>
              <a:spcBef>
                <a:spcPts val="1200"/>
              </a:spcBef>
              <a:spcAft>
                <a:spcPts val="0"/>
              </a:spcAft>
              <a:buClr>
                <a:schemeClr val="dk1"/>
              </a:buClr>
              <a:buSzPts val="1100"/>
              <a:buChar char="●"/>
              <a:defRPr sz="1100"/>
            </a:lvl7pPr>
            <a:lvl8pPr indent="-298450" lvl="7" marL="3657600" algn="l">
              <a:lnSpc>
                <a:spcPct val="90000"/>
              </a:lnSpc>
              <a:spcBef>
                <a:spcPts val="1200"/>
              </a:spcBef>
              <a:spcAft>
                <a:spcPts val="0"/>
              </a:spcAft>
              <a:buClr>
                <a:schemeClr val="dk1"/>
              </a:buClr>
              <a:buSzPts val="1100"/>
              <a:buChar char="○"/>
              <a:defRPr sz="1100"/>
            </a:lvl8pPr>
            <a:lvl9pPr indent="-298450" lvl="8" marL="4114800" algn="l">
              <a:lnSpc>
                <a:spcPct val="90000"/>
              </a:lnSpc>
              <a:spcBef>
                <a:spcPts val="1200"/>
              </a:spcBef>
              <a:spcAft>
                <a:spcPts val="1200"/>
              </a:spcAft>
              <a:buClr>
                <a:schemeClr val="dk1"/>
              </a:buClr>
              <a:buSzPts val="1100"/>
              <a:buChar char="■"/>
              <a:defRPr sz="1100"/>
            </a:lvl9pPr>
          </a:lstStyle>
          <a:p/>
        </p:txBody>
      </p:sp>
      <p:sp>
        <p:nvSpPr>
          <p:cNvPr id="210" name="Google Shape;210;p42"/>
          <p:cNvSpPr txBox="1"/>
          <p:nvPr>
            <p:ph idx="10" type="dt"/>
          </p:nvPr>
        </p:nvSpPr>
        <p:spPr>
          <a:xfrm>
            <a:off x="628650" y="4767263"/>
            <a:ext cx="2057400"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211" name="Google Shape;211;p42"/>
          <p:cNvSpPr txBox="1"/>
          <p:nvPr>
            <p:ph idx="11" type="ftr"/>
          </p:nvPr>
        </p:nvSpPr>
        <p:spPr>
          <a:xfrm>
            <a:off x="3028950" y="4767263"/>
            <a:ext cx="3086100" cy="273844"/>
          </a:xfrm>
          <a:prstGeom prst="rect">
            <a:avLst/>
          </a:prstGeom>
          <a:noFill/>
          <a:ln>
            <a:noFill/>
          </a:ln>
        </p:spPr>
        <p:txBody>
          <a:bodyPr anchorCtr="0" anchor="ctr" bIns="25700" lIns="51425" spcFirstLastPara="1" rIns="51425" wrap="square" tIns="25700">
            <a:noAutofit/>
          </a:bodyPr>
          <a:lstStyle>
            <a:lvl1pPr lvl="0" marR="0" rtl="0" algn="ctr">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212" name="Google Shape;212;p42"/>
          <p:cNvSpPr txBox="1"/>
          <p:nvPr>
            <p:ph idx="12" type="sldNum"/>
          </p:nvPr>
        </p:nvSpPr>
        <p:spPr>
          <a:xfrm>
            <a:off x="6457950" y="4767263"/>
            <a:ext cx="2057400" cy="273844"/>
          </a:xfrm>
          <a:prstGeom prst="rect">
            <a:avLst/>
          </a:prstGeom>
          <a:noFill/>
          <a:ln>
            <a:noFill/>
          </a:ln>
        </p:spPr>
        <p:txBody>
          <a:bodyPr anchorCtr="0" anchor="ctr" bIns="25700" lIns="51425" spcFirstLastPara="1" rIns="51425" wrap="square" tIns="25700">
            <a:normAutofit/>
          </a:bodyPr>
          <a:lstStyle>
            <a:lvl1pPr indent="0" lvl="0" marL="0" algn="r">
              <a:spcBef>
                <a:spcPts val="0"/>
              </a:spcBef>
              <a:buClr>
                <a:schemeClr val="dk2"/>
              </a:buClr>
              <a:buSzPts val="1100"/>
              <a:buFont typeface="Arial"/>
              <a:buNone/>
              <a:defRPr sz="1100">
                <a:solidFill>
                  <a:schemeClr val="dk2"/>
                </a:solidFill>
                <a:latin typeface="Arial"/>
                <a:ea typeface="Arial"/>
                <a:cs typeface="Arial"/>
                <a:sym typeface="Arial"/>
              </a:defRPr>
            </a:lvl1pPr>
            <a:lvl2pPr indent="0" lvl="1" marL="0" algn="r">
              <a:spcBef>
                <a:spcPts val="0"/>
              </a:spcBef>
              <a:buClr>
                <a:schemeClr val="dk2"/>
              </a:buClr>
              <a:buSzPts val="1100"/>
              <a:buFont typeface="Arial"/>
              <a:buNone/>
              <a:defRPr sz="1100">
                <a:solidFill>
                  <a:schemeClr val="dk2"/>
                </a:solidFill>
                <a:latin typeface="Arial"/>
                <a:ea typeface="Arial"/>
                <a:cs typeface="Arial"/>
                <a:sym typeface="Arial"/>
              </a:defRPr>
            </a:lvl2pPr>
            <a:lvl3pPr indent="0" lvl="2" marL="0" algn="r">
              <a:spcBef>
                <a:spcPts val="0"/>
              </a:spcBef>
              <a:buClr>
                <a:schemeClr val="dk2"/>
              </a:buClr>
              <a:buSzPts val="1100"/>
              <a:buFont typeface="Arial"/>
              <a:buNone/>
              <a:defRPr sz="1100">
                <a:solidFill>
                  <a:schemeClr val="dk2"/>
                </a:solidFill>
                <a:latin typeface="Arial"/>
                <a:ea typeface="Arial"/>
                <a:cs typeface="Arial"/>
                <a:sym typeface="Arial"/>
              </a:defRPr>
            </a:lvl3pPr>
            <a:lvl4pPr indent="0" lvl="3" marL="0" algn="r">
              <a:spcBef>
                <a:spcPts val="0"/>
              </a:spcBef>
              <a:buClr>
                <a:schemeClr val="dk2"/>
              </a:buClr>
              <a:buSzPts val="1100"/>
              <a:buFont typeface="Arial"/>
              <a:buNone/>
              <a:defRPr sz="1100">
                <a:solidFill>
                  <a:schemeClr val="dk2"/>
                </a:solidFill>
                <a:latin typeface="Arial"/>
                <a:ea typeface="Arial"/>
                <a:cs typeface="Arial"/>
                <a:sym typeface="Arial"/>
              </a:defRPr>
            </a:lvl4pPr>
            <a:lvl5pPr indent="0" lvl="4" marL="0" algn="r">
              <a:spcBef>
                <a:spcPts val="0"/>
              </a:spcBef>
              <a:buClr>
                <a:schemeClr val="dk2"/>
              </a:buClr>
              <a:buSzPts val="1100"/>
              <a:buFont typeface="Arial"/>
              <a:buNone/>
              <a:defRPr sz="1100">
                <a:solidFill>
                  <a:schemeClr val="dk2"/>
                </a:solidFill>
                <a:latin typeface="Arial"/>
                <a:ea typeface="Arial"/>
                <a:cs typeface="Arial"/>
                <a:sym typeface="Arial"/>
              </a:defRPr>
            </a:lvl5pPr>
            <a:lvl6pPr indent="0" lvl="5" marL="0" algn="r">
              <a:spcBef>
                <a:spcPts val="0"/>
              </a:spcBef>
              <a:buClr>
                <a:schemeClr val="dk2"/>
              </a:buClr>
              <a:buSzPts val="1100"/>
              <a:buFont typeface="Arial"/>
              <a:buNone/>
              <a:defRPr sz="1100">
                <a:solidFill>
                  <a:schemeClr val="dk2"/>
                </a:solidFill>
                <a:latin typeface="Arial"/>
                <a:ea typeface="Arial"/>
                <a:cs typeface="Arial"/>
                <a:sym typeface="Arial"/>
              </a:defRPr>
            </a:lvl6pPr>
            <a:lvl7pPr indent="0" lvl="6" marL="0" algn="r">
              <a:spcBef>
                <a:spcPts val="0"/>
              </a:spcBef>
              <a:buClr>
                <a:schemeClr val="dk2"/>
              </a:buClr>
              <a:buSzPts val="1100"/>
              <a:buFont typeface="Arial"/>
              <a:buNone/>
              <a:defRPr sz="1100">
                <a:solidFill>
                  <a:schemeClr val="dk2"/>
                </a:solidFill>
                <a:latin typeface="Arial"/>
                <a:ea typeface="Arial"/>
                <a:cs typeface="Arial"/>
                <a:sym typeface="Arial"/>
              </a:defRPr>
            </a:lvl7pPr>
            <a:lvl8pPr indent="0" lvl="7" marL="0" algn="r">
              <a:spcBef>
                <a:spcPts val="0"/>
              </a:spcBef>
              <a:buClr>
                <a:schemeClr val="dk2"/>
              </a:buClr>
              <a:buSzPts val="1100"/>
              <a:buFont typeface="Arial"/>
              <a:buNone/>
              <a:defRPr sz="1100">
                <a:solidFill>
                  <a:schemeClr val="dk2"/>
                </a:solidFill>
                <a:latin typeface="Arial"/>
                <a:ea typeface="Arial"/>
                <a:cs typeface="Arial"/>
                <a:sym typeface="Arial"/>
              </a:defRPr>
            </a:lvl8pPr>
            <a:lvl9pPr indent="0" lvl="8" marL="0" algn="r">
              <a:spcBef>
                <a:spcPts val="0"/>
              </a:spcBef>
              <a:buClr>
                <a:schemeClr val="dk2"/>
              </a:buClr>
              <a:buSzPts val="1100"/>
              <a:buFont typeface="Arial"/>
              <a:buNone/>
              <a:defRPr sz="11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spTree>
      <p:nvGrpSpPr>
        <p:cNvPr id="213" name="Shape 213"/>
        <p:cNvGrpSpPr/>
        <p:nvPr/>
      </p:nvGrpSpPr>
      <p:grpSpPr>
        <a:xfrm>
          <a:off x="0" y="0"/>
          <a:ext cx="0" cy="0"/>
          <a:chOff x="0" y="0"/>
          <a:chExt cx="0" cy="0"/>
        </a:xfrm>
      </p:grpSpPr>
      <p:sp>
        <p:nvSpPr>
          <p:cNvPr id="214" name="Google Shape;214;p43"/>
          <p:cNvSpPr txBox="1"/>
          <p:nvPr>
            <p:ph type="title"/>
          </p:nvPr>
        </p:nvSpPr>
        <p:spPr>
          <a:xfrm>
            <a:off x="628650" y="273844"/>
            <a:ext cx="7886700" cy="994172"/>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dk1"/>
              </a:buClr>
              <a:buSzPts val="1100"/>
              <a:buNone/>
              <a:defRPr sz="1100"/>
            </a:lvl1pPr>
            <a:lvl2pPr lvl="1" algn="l">
              <a:lnSpc>
                <a:spcPct val="100000"/>
              </a:lnSpc>
              <a:spcBef>
                <a:spcPts val="0"/>
              </a:spcBef>
              <a:spcAft>
                <a:spcPts val="0"/>
              </a:spcAft>
              <a:buSzPts val="800"/>
              <a:buNone/>
              <a:defRPr sz="1100"/>
            </a:lvl2pPr>
            <a:lvl3pPr lvl="2" algn="l">
              <a:lnSpc>
                <a:spcPct val="100000"/>
              </a:lnSpc>
              <a:spcBef>
                <a:spcPts val="0"/>
              </a:spcBef>
              <a:spcAft>
                <a:spcPts val="0"/>
              </a:spcAft>
              <a:buSzPts val="800"/>
              <a:buNone/>
              <a:defRPr sz="1100"/>
            </a:lvl3pPr>
            <a:lvl4pPr lvl="3" algn="l">
              <a:lnSpc>
                <a:spcPct val="100000"/>
              </a:lnSpc>
              <a:spcBef>
                <a:spcPts val="0"/>
              </a:spcBef>
              <a:spcAft>
                <a:spcPts val="0"/>
              </a:spcAft>
              <a:buSzPts val="800"/>
              <a:buNone/>
              <a:defRPr sz="1100"/>
            </a:lvl4pPr>
            <a:lvl5pPr lvl="4" algn="l">
              <a:lnSpc>
                <a:spcPct val="100000"/>
              </a:lnSpc>
              <a:spcBef>
                <a:spcPts val="0"/>
              </a:spcBef>
              <a:spcAft>
                <a:spcPts val="0"/>
              </a:spcAft>
              <a:buSzPts val="800"/>
              <a:buNone/>
              <a:defRPr sz="1100"/>
            </a:lvl5pPr>
            <a:lvl6pPr lvl="5" algn="l">
              <a:lnSpc>
                <a:spcPct val="100000"/>
              </a:lnSpc>
              <a:spcBef>
                <a:spcPts val="0"/>
              </a:spcBef>
              <a:spcAft>
                <a:spcPts val="0"/>
              </a:spcAft>
              <a:buSzPts val="800"/>
              <a:buNone/>
              <a:defRPr sz="1100"/>
            </a:lvl6pPr>
            <a:lvl7pPr lvl="6" algn="l">
              <a:lnSpc>
                <a:spcPct val="100000"/>
              </a:lnSpc>
              <a:spcBef>
                <a:spcPts val="0"/>
              </a:spcBef>
              <a:spcAft>
                <a:spcPts val="0"/>
              </a:spcAft>
              <a:buSzPts val="800"/>
              <a:buNone/>
              <a:defRPr sz="1100"/>
            </a:lvl7pPr>
            <a:lvl8pPr lvl="7" algn="l">
              <a:lnSpc>
                <a:spcPct val="100000"/>
              </a:lnSpc>
              <a:spcBef>
                <a:spcPts val="0"/>
              </a:spcBef>
              <a:spcAft>
                <a:spcPts val="0"/>
              </a:spcAft>
              <a:buSzPts val="800"/>
              <a:buNone/>
              <a:defRPr sz="1100"/>
            </a:lvl8pPr>
            <a:lvl9pPr lvl="8" algn="l">
              <a:lnSpc>
                <a:spcPct val="100000"/>
              </a:lnSpc>
              <a:spcBef>
                <a:spcPts val="0"/>
              </a:spcBef>
              <a:spcAft>
                <a:spcPts val="0"/>
              </a:spcAft>
              <a:buSzPts val="800"/>
              <a:buNone/>
              <a:defRPr sz="1100"/>
            </a:lvl9pPr>
          </a:lstStyle>
          <a:p/>
        </p:txBody>
      </p:sp>
      <p:sp>
        <p:nvSpPr>
          <p:cNvPr id="215" name="Google Shape;215;p43"/>
          <p:cNvSpPr txBox="1"/>
          <p:nvPr>
            <p:ph idx="1" type="body"/>
          </p:nvPr>
        </p:nvSpPr>
        <p:spPr>
          <a:xfrm>
            <a:off x="628650" y="1369219"/>
            <a:ext cx="38862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1200"/>
              </a:spcBef>
              <a:spcAft>
                <a:spcPts val="0"/>
              </a:spcAft>
              <a:buClr>
                <a:schemeClr val="dk1"/>
              </a:buClr>
              <a:buSzPts val="1100"/>
              <a:buChar char="○"/>
              <a:defRPr sz="1100"/>
            </a:lvl2pPr>
            <a:lvl3pPr indent="-298450" lvl="2" marL="1371600" algn="l">
              <a:lnSpc>
                <a:spcPct val="90000"/>
              </a:lnSpc>
              <a:spcBef>
                <a:spcPts val="1200"/>
              </a:spcBef>
              <a:spcAft>
                <a:spcPts val="0"/>
              </a:spcAft>
              <a:buClr>
                <a:schemeClr val="dk1"/>
              </a:buClr>
              <a:buSzPts val="1100"/>
              <a:buChar char="■"/>
              <a:defRPr sz="1100"/>
            </a:lvl3pPr>
            <a:lvl4pPr indent="-298450" lvl="3" marL="1828800" algn="l">
              <a:lnSpc>
                <a:spcPct val="90000"/>
              </a:lnSpc>
              <a:spcBef>
                <a:spcPts val="1200"/>
              </a:spcBef>
              <a:spcAft>
                <a:spcPts val="0"/>
              </a:spcAft>
              <a:buClr>
                <a:schemeClr val="dk1"/>
              </a:buClr>
              <a:buSzPts val="1100"/>
              <a:buChar char="●"/>
              <a:defRPr sz="1100"/>
            </a:lvl4pPr>
            <a:lvl5pPr indent="-298450" lvl="4" marL="2286000" algn="l">
              <a:lnSpc>
                <a:spcPct val="90000"/>
              </a:lnSpc>
              <a:spcBef>
                <a:spcPts val="1200"/>
              </a:spcBef>
              <a:spcAft>
                <a:spcPts val="0"/>
              </a:spcAft>
              <a:buClr>
                <a:schemeClr val="dk1"/>
              </a:buClr>
              <a:buSzPts val="1100"/>
              <a:buChar char="○"/>
              <a:defRPr sz="1100"/>
            </a:lvl5pPr>
            <a:lvl6pPr indent="-298450" lvl="5" marL="2743200" algn="l">
              <a:lnSpc>
                <a:spcPct val="90000"/>
              </a:lnSpc>
              <a:spcBef>
                <a:spcPts val="1200"/>
              </a:spcBef>
              <a:spcAft>
                <a:spcPts val="0"/>
              </a:spcAft>
              <a:buClr>
                <a:schemeClr val="dk1"/>
              </a:buClr>
              <a:buSzPts val="1100"/>
              <a:buChar char="■"/>
              <a:defRPr sz="1100"/>
            </a:lvl6pPr>
            <a:lvl7pPr indent="-298450" lvl="6" marL="3200400" algn="l">
              <a:lnSpc>
                <a:spcPct val="90000"/>
              </a:lnSpc>
              <a:spcBef>
                <a:spcPts val="1200"/>
              </a:spcBef>
              <a:spcAft>
                <a:spcPts val="0"/>
              </a:spcAft>
              <a:buClr>
                <a:schemeClr val="dk1"/>
              </a:buClr>
              <a:buSzPts val="1100"/>
              <a:buChar char="●"/>
              <a:defRPr sz="1100"/>
            </a:lvl7pPr>
            <a:lvl8pPr indent="-298450" lvl="7" marL="3657600" algn="l">
              <a:lnSpc>
                <a:spcPct val="90000"/>
              </a:lnSpc>
              <a:spcBef>
                <a:spcPts val="1200"/>
              </a:spcBef>
              <a:spcAft>
                <a:spcPts val="0"/>
              </a:spcAft>
              <a:buClr>
                <a:schemeClr val="dk1"/>
              </a:buClr>
              <a:buSzPts val="1100"/>
              <a:buChar char="○"/>
              <a:defRPr sz="1100"/>
            </a:lvl8pPr>
            <a:lvl9pPr indent="-298450" lvl="8" marL="4114800" algn="l">
              <a:lnSpc>
                <a:spcPct val="90000"/>
              </a:lnSpc>
              <a:spcBef>
                <a:spcPts val="1200"/>
              </a:spcBef>
              <a:spcAft>
                <a:spcPts val="1200"/>
              </a:spcAft>
              <a:buClr>
                <a:schemeClr val="dk1"/>
              </a:buClr>
              <a:buSzPts val="1100"/>
              <a:buChar char="■"/>
              <a:defRPr sz="1100"/>
            </a:lvl9pPr>
          </a:lstStyle>
          <a:p/>
        </p:txBody>
      </p:sp>
      <p:sp>
        <p:nvSpPr>
          <p:cNvPr id="216" name="Google Shape;216;p43"/>
          <p:cNvSpPr txBox="1"/>
          <p:nvPr>
            <p:ph idx="2" type="body"/>
          </p:nvPr>
        </p:nvSpPr>
        <p:spPr>
          <a:xfrm>
            <a:off x="4629150" y="1369219"/>
            <a:ext cx="38862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1200"/>
              </a:spcBef>
              <a:spcAft>
                <a:spcPts val="0"/>
              </a:spcAft>
              <a:buClr>
                <a:schemeClr val="dk1"/>
              </a:buClr>
              <a:buSzPts val="1100"/>
              <a:buChar char="○"/>
              <a:defRPr sz="1100"/>
            </a:lvl2pPr>
            <a:lvl3pPr indent="-298450" lvl="2" marL="1371600" algn="l">
              <a:lnSpc>
                <a:spcPct val="90000"/>
              </a:lnSpc>
              <a:spcBef>
                <a:spcPts val="1200"/>
              </a:spcBef>
              <a:spcAft>
                <a:spcPts val="0"/>
              </a:spcAft>
              <a:buClr>
                <a:schemeClr val="dk1"/>
              </a:buClr>
              <a:buSzPts val="1100"/>
              <a:buChar char="■"/>
              <a:defRPr sz="1100"/>
            </a:lvl3pPr>
            <a:lvl4pPr indent="-298450" lvl="3" marL="1828800" algn="l">
              <a:lnSpc>
                <a:spcPct val="90000"/>
              </a:lnSpc>
              <a:spcBef>
                <a:spcPts val="1200"/>
              </a:spcBef>
              <a:spcAft>
                <a:spcPts val="0"/>
              </a:spcAft>
              <a:buClr>
                <a:schemeClr val="dk1"/>
              </a:buClr>
              <a:buSzPts val="1100"/>
              <a:buChar char="●"/>
              <a:defRPr sz="1100"/>
            </a:lvl4pPr>
            <a:lvl5pPr indent="-298450" lvl="4" marL="2286000" algn="l">
              <a:lnSpc>
                <a:spcPct val="90000"/>
              </a:lnSpc>
              <a:spcBef>
                <a:spcPts val="1200"/>
              </a:spcBef>
              <a:spcAft>
                <a:spcPts val="0"/>
              </a:spcAft>
              <a:buClr>
                <a:schemeClr val="dk1"/>
              </a:buClr>
              <a:buSzPts val="1100"/>
              <a:buChar char="○"/>
              <a:defRPr sz="1100"/>
            </a:lvl5pPr>
            <a:lvl6pPr indent="-298450" lvl="5" marL="2743200" algn="l">
              <a:lnSpc>
                <a:spcPct val="90000"/>
              </a:lnSpc>
              <a:spcBef>
                <a:spcPts val="1200"/>
              </a:spcBef>
              <a:spcAft>
                <a:spcPts val="0"/>
              </a:spcAft>
              <a:buClr>
                <a:schemeClr val="dk1"/>
              </a:buClr>
              <a:buSzPts val="1100"/>
              <a:buChar char="■"/>
              <a:defRPr sz="1100"/>
            </a:lvl6pPr>
            <a:lvl7pPr indent="-298450" lvl="6" marL="3200400" algn="l">
              <a:lnSpc>
                <a:spcPct val="90000"/>
              </a:lnSpc>
              <a:spcBef>
                <a:spcPts val="1200"/>
              </a:spcBef>
              <a:spcAft>
                <a:spcPts val="0"/>
              </a:spcAft>
              <a:buClr>
                <a:schemeClr val="dk1"/>
              </a:buClr>
              <a:buSzPts val="1100"/>
              <a:buChar char="●"/>
              <a:defRPr sz="1100"/>
            </a:lvl7pPr>
            <a:lvl8pPr indent="-298450" lvl="7" marL="3657600" algn="l">
              <a:lnSpc>
                <a:spcPct val="90000"/>
              </a:lnSpc>
              <a:spcBef>
                <a:spcPts val="1200"/>
              </a:spcBef>
              <a:spcAft>
                <a:spcPts val="0"/>
              </a:spcAft>
              <a:buClr>
                <a:schemeClr val="dk1"/>
              </a:buClr>
              <a:buSzPts val="1100"/>
              <a:buChar char="○"/>
              <a:defRPr sz="1100"/>
            </a:lvl8pPr>
            <a:lvl9pPr indent="-298450" lvl="8" marL="4114800" algn="l">
              <a:lnSpc>
                <a:spcPct val="90000"/>
              </a:lnSpc>
              <a:spcBef>
                <a:spcPts val="1200"/>
              </a:spcBef>
              <a:spcAft>
                <a:spcPts val="1200"/>
              </a:spcAft>
              <a:buClr>
                <a:schemeClr val="dk1"/>
              </a:buClr>
              <a:buSzPts val="1100"/>
              <a:buChar char="■"/>
              <a:defRPr sz="1100"/>
            </a:lvl9pPr>
          </a:lstStyle>
          <a:p/>
        </p:txBody>
      </p:sp>
      <p:sp>
        <p:nvSpPr>
          <p:cNvPr id="217" name="Google Shape;217;p43"/>
          <p:cNvSpPr txBox="1"/>
          <p:nvPr>
            <p:ph idx="10" type="dt"/>
          </p:nvPr>
        </p:nvSpPr>
        <p:spPr>
          <a:xfrm>
            <a:off x="628650" y="4767263"/>
            <a:ext cx="2057400"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218" name="Google Shape;218;p43"/>
          <p:cNvSpPr txBox="1"/>
          <p:nvPr>
            <p:ph idx="11" type="ftr"/>
          </p:nvPr>
        </p:nvSpPr>
        <p:spPr>
          <a:xfrm>
            <a:off x="3028950" y="4767263"/>
            <a:ext cx="3086100" cy="273844"/>
          </a:xfrm>
          <a:prstGeom prst="rect">
            <a:avLst/>
          </a:prstGeom>
          <a:noFill/>
          <a:ln>
            <a:noFill/>
          </a:ln>
        </p:spPr>
        <p:txBody>
          <a:bodyPr anchorCtr="0" anchor="ctr" bIns="25700" lIns="51425" spcFirstLastPara="1" rIns="51425" wrap="square" tIns="25700">
            <a:noAutofit/>
          </a:bodyPr>
          <a:lstStyle>
            <a:lvl1pPr lvl="0" marR="0" rtl="0" algn="ctr">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219" name="Google Shape;219;p43"/>
          <p:cNvSpPr txBox="1"/>
          <p:nvPr>
            <p:ph idx="12" type="sldNum"/>
          </p:nvPr>
        </p:nvSpPr>
        <p:spPr>
          <a:xfrm>
            <a:off x="6457950" y="4767263"/>
            <a:ext cx="2057400" cy="273844"/>
          </a:xfrm>
          <a:prstGeom prst="rect">
            <a:avLst/>
          </a:prstGeom>
          <a:noFill/>
          <a:ln>
            <a:noFill/>
          </a:ln>
        </p:spPr>
        <p:txBody>
          <a:bodyPr anchorCtr="0" anchor="ctr" bIns="25700" lIns="51425" spcFirstLastPara="1" rIns="51425" wrap="square" tIns="25700">
            <a:normAutofit/>
          </a:bodyPr>
          <a:lstStyle>
            <a:lvl1pPr indent="0" lvl="0" marL="0" algn="r">
              <a:spcBef>
                <a:spcPts val="0"/>
              </a:spcBef>
              <a:buClr>
                <a:schemeClr val="dk2"/>
              </a:buClr>
              <a:buSzPts val="1100"/>
              <a:buFont typeface="Arial"/>
              <a:buNone/>
              <a:defRPr sz="1100">
                <a:solidFill>
                  <a:schemeClr val="dk2"/>
                </a:solidFill>
                <a:latin typeface="Arial"/>
                <a:ea typeface="Arial"/>
                <a:cs typeface="Arial"/>
                <a:sym typeface="Arial"/>
              </a:defRPr>
            </a:lvl1pPr>
            <a:lvl2pPr indent="0" lvl="1" marL="0" algn="r">
              <a:spcBef>
                <a:spcPts val="0"/>
              </a:spcBef>
              <a:buClr>
                <a:schemeClr val="dk2"/>
              </a:buClr>
              <a:buSzPts val="1100"/>
              <a:buFont typeface="Arial"/>
              <a:buNone/>
              <a:defRPr sz="1100">
                <a:solidFill>
                  <a:schemeClr val="dk2"/>
                </a:solidFill>
                <a:latin typeface="Arial"/>
                <a:ea typeface="Arial"/>
                <a:cs typeface="Arial"/>
                <a:sym typeface="Arial"/>
              </a:defRPr>
            </a:lvl2pPr>
            <a:lvl3pPr indent="0" lvl="2" marL="0" algn="r">
              <a:spcBef>
                <a:spcPts val="0"/>
              </a:spcBef>
              <a:buClr>
                <a:schemeClr val="dk2"/>
              </a:buClr>
              <a:buSzPts val="1100"/>
              <a:buFont typeface="Arial"/>
              <a:buNone/>
              <a:defRPr sz="1100">
                <a:solidFill>
                  <a:schemeClr val="dk2"/>
                </a:solidFill>
                <a:latin typeface="Arial"/>
                <a:ea typeface="Arial"/>
                <a:cs typeface="Arial"/>
                <a:sym typeface="Arial"/>
              </a:defRPr>
            </a:lvl3pPr>
            <a:lvl4pPr indent="0" lvl="3" marL="0" algn="r">
              <a:spcBef>
                <a:spcPts val="0"/>
              </a:spcBef>
              <a:buClr>
                <a:schemeClr val="dk2"/>
              </a:buClr>
              <a:buSzPts val="1100"/>
              <a:buFont typeface="Arial"/>
              <a:buNone/>
              <a:defRPr sz="1100">
                <a:solidFill>
                  <a:schemeClr val="dk2"/>
                </a:solidFill>
                <a:latin typeface="Arial"/>
                <a:ea typeface="Arial"/>
                <a:cs typeface="Arial"/>
                <a:sym typeface="Arial"/>
              </a:defRPr>
            </a:lvl4pPr>
            <a:lvl5pPr indent="0" lvl="4" marL="0" algn="r">
              <a:spcBef>
                <a:spcPts val="0"/>
              </a:spcBef>
              <a:buClr>
                <a:schemeClr val="dk2"/>
              </a:buClr>
              <a:buSzPts val="1100"/>
              <a:buFont typeface="Arial"/>
              <a:buNone/>
              <a:defRPr sz="1100">
                <a:solidFill>
                  <a:schemeClr val="dk2"/>
                </a:solidFill>
                <a:latin typeface="Arial"/>
                <a:ea typeface="Arial"/>
                <a:cs typeface="Arial"/>
                <a:sym typeface="Arial"/>
              </a:defRPr>
            </a:lvl5pPr>
            <a:lvl6pPr indent="0" lvl="5" marL="0" algn="r">
              <a:spcBef>
                <a:spcPts val="0"/>
              </a:spcBef>
              <a:buClr>
                <a:schemeClr val="dk2"/>
              </a:buClr>
              <a:buSzPts val="1100"/>
              <a:buFont typeface="Arial"/>
              <a:buNone/>
              <a:defRPr sz="1100">
                <a:solidFill>
                  <a:schemeClr val="dk2"/>
                </a:solidFill>
                <a:latin typeface="Arial"/>
                <a:ea typeface="Arial"/>
                <a:cs typeface="Arial"/>
                <a:sym typeface="Arial"/>
              </a:defRPr>
            </a:lvl6pPr>
            <a:lvl7pPr indent="0" lvl="6" marL="0" algn="r">
              <a:spcBef>
                <a:spcPts val="0"/>
              </a:spcBef>
              <a:buClr>
                <a:schemeClr val="dk2"/>
              </a:buClr>
              <a:buSzPts val="1100"/>
              <a:buFont typeface="Arial"/>
              <a:buNone/>
              <a:defRPr sz="1100">
                <a:solidFill>
                  <a:schemeClr val="dk2"/>
                </a:solidFill>
                <a:latin typeface="Arial"/>
                <a:ea typeface="Arial"/>
                <a:cs typeface="Arial"/>
                <a:sym typeface="Arial"/>
              </a:defRPr>
            </a:lvl7pPr>
            <a:lvl8pPr indent="0" lvl="7" marL="0" algn="r">
              <a:spcBef>
                <a:spcPts val="0"/>
              </a:spcBef>
              <a:buClr>
                <a:schemeClr val="dk2"/>
              </a:buClr>
              <a:buSzPts val="1100"/>
              <a:buFont typeface="Arial"/>
              <a:buNone/>
              <a:defRPr sz="1100">
                <a:solidFill>
                  <a:schemeClr val="dk2"/>
                </a:solidFill>
                <a:latin typeface="Arial"/>
                <a:ea typeface="Arial"/>
                <a:cs typeface="Arial"/>
                <a:sym typeface="Arial"/>
              </a:defRPr>
            </a:lvl8pPr>
            <a:lvl9pPr indent="0" lvl="8" marL="0" algn="r">
              <a:spcBef>
                <a:spcPts val="0"/>
              </a:spcBef>
              <a:buClr>
                <a:schemeClr val="dk2"/>
              </a:buClr>
              <a:buSzPts val="1100"/>
              <a:buFont typeface="Arial"/>
              <a:buNone/>
              <a:defRPr sz="11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1.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theme" Target="../theme/theme2.xml"/><Relationship Id="rId12" Type="http://schemas.openxmlformats.org/officeDocument/2006/relationships/slideLayout" Target="../slideLayouts/slideLayout39.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3300"/>
              <a:buFont typeface="Roboto"/>
              <a:buNone/>
              <a:defRPr b="0" i="0" sz="3300" u="none" cap="none" strike="noStrike">
                <a:solidFill>
                  <a:schemeClr val="lt1"/>
                </a:solidFill>
                <a:latin typeface="Roboto"/>
                <a:ea typeface="Roboto"/>
                <a:cs typeface="Roboto"/>
                <a:sym typeface="Robot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2" name="Google Shape;72;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Roboto"/>
                <a:ea typeface="Roboto"/>
                <a:cs typeface="Roboto"/>
                <a:sym typeface="Roboto"/>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Roboto"/>
                <a:ea typeface="Roboto"/>
                <a:cs typeface="Roboto"/>
                <a:sym typeface="Roboto"/>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Roboto"/>
                <a:ea typeface="Roboto"/>
                <a:cs typeface="Roboto"/>
                <a:sym typeface="Roboto"/>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9pPr>
          </a:lstStyle>
          <a:p/>
        </p:txBody>
      </p:sp>
      <p:sp>
        <p:nvSpPr>
          <p:cNvPr id="73" name="Google Shape;7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lt1"/>
                </a:solidFill>
                <a:latin typeface="Roboto"/>
                <a:ea typeface="Roboto"/>
                <a:cs typeface="Roboto"/>
                <a:sym typeface="Roboto"/>
              </a:defRPr>
            </a:lvl1pPr>
            <a:lvl2pPr lvl="1"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2pPr>
            <a:lvl3pPr lvl="2"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3pPr>
            <a:lvl4pPr lvl="3"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4pPr>
            <a:lvl5pPr lvl="4"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5pPr>
            <a:lvl6pPr lvl="5"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6pPr>
            <a:lvl7pPr lvl="6"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7pPr>
            <a:lvl8pPr lvl="7"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8pPr>
            <a:lvl9pPr lvl="8"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9pPr>
          </a:lstStyle>
          <a:p/>
        </p:txBody>
      </p:sp>
      <p:sp>
        <p:nvSpPr>
          <p:cNvPr id="74" name="Google Shape;7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Roboto"/>
                <a:ea typeface="Roboto"/>
                <a:cs typeface="Roboto"/>
                <a:sym typeface="Roboto"/>
              </a:defRPr>
            </a:lvl1pPr>
            <a:lvl2pPr lvl="1"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2pPr>
            <a:lvl3pPr lvl="2"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3pPr>
            <a:lvl4pPr lvl="3"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4pPr>
            <a:lvl5pPr lvl="4"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5pPr>
            <a:lvl6pPr lvl="5"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6pPr>
            <a:lvl7pPr lvl="6"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7pPr>
            <a:lvl8pPr lvl="7"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8pPr>
            <a:lvl9pPr lvl="8"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9pPr>
          </a:lstStyle>
          <a:p/>
        </p:txBody>
      </p:sp>
      <p:sp>
        <p:nvSpPr>
          <p:cNvPr id="75" name="Google Shape;7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Roboto"/>
                <a:ea typeface="Roboto"/>
                <a:cs typeface="Roboto"/>
                <a:sym typeface="Roboto"/>
              </a:defRPr>
            </a:lvl1pPr>
            <a:lvl2pPr indent="0" lvl="1" marL="0" marR="0" rtl="0" algn="r">
              <a:spcBef>
                <a:spcPts val="0"/>
              </a:spcBef>
              <a:buNone/>
              <a:defRPr b="0" i="0" sz="900" u="none" cap="none" strike="noStrike">
                <a:solidFill>
                  <a:schemeClr val="lt1"/>
                </a:solidFill>
                <a:latin typeface="Roboto"/>
                <a:ea typeface="Roboto"/>
                <a:cs typeface="Roboto"/>
                <a:sym typeface="Roboto"/>
              </a:defRPr>
            </a:lvl2pPr>
            <a:lvl3pPr indent="0" lvl="2" marL="0" marR="0" rtl="0" algn="r">
              <a:spcBef>
                <a:spcPts val="0"/>
              </a:spcBef>
              <a:buNone/>
              <a:defRPr b="0" i="0" sz="900" u="none" cap="none" strike="noStrike">
                <a:solidFill>
                  <a:schemeClr val="lt1"/>
                </a:solidFill>
                <a:latin typeface="Roboto"/>
                <a:ea typeface="Roboto"/>
                <a:cs typeface="Roboto"/>
                <a:sym typeface="Roboto"/>
              </a:defRPr>
            </a:lvl3pPr>
            <a:lvl4pPr indent="0" lvl="3" marL="0" marR="0" rtl="0" algn="r">
              <a:spcBef>
                <a:spcPts val="0"/>
              </a:spcBef>
              <a:buNone/>
              <a:defRPr b="0" i="0" sz="900" u="none" cap="none" strike="noStrike">
                <a:solidFill>
                  <a:schemeClr val="lt1"/>
                </a:solidFill>
                <a:latin typeface="Roboto"/>
                <a:ea typeface="Roboto"/>
                <a:cs typeface="Roboto"/>
                <a:sym typeface="Roboto"/>
              </a:defRPr>
            </a:lvl4pPr>
            <a:lvl5pPr indent="0" lvl="4" marL="0" marR="0" rtl="0" algn="r">
              <a:spcBef>
                <a:spcPts val="0"/>
              </a:spcBef>
              <a:buNone/>
              <a:defRPr b="0" i="0" sz="900" u="none" cap="none" strike="noStrike">
                <a:solidFill>
                  <a:schemeClr val="lt1"/>
                </a:solidFill>
                <a:latin typeface="Roboto"/>
                <a:ea typeface="Roboto"/>
                <a:cs typeface="Roboto"/>
                <a:sym typeface="Roboto"/>
              </a:defRPr>
            </a:lvl5pPr>
            <a:lvl6pPr indent="0" lvl="5" marL="0" marR="0" rtl="0" algn="r">
              <a:spcBef>
                <a:spcPts val="0"/>
              </a:spcBef>
              <a:buNone/>
              <a:defRPr b="0" i="0" sz="900" u="none" cap="none" strike="noStrike">
                <a:solidFill>
                  <a:schemeClr val="lt1"/>
                </a:solidFill>
                <a:latin typeface="Roboto"/>
                <a:ea typeface="Roboto"/>
                <a:cs typeface="Roboto"/>
                <a:sym typeface="Roboto"/>
              </a:defRPr>
            </a:lvl6pPr>
            <a:lvl7pPr indent="0" lvl="6" marL="0" marR="0" rtl="0" algn="r">
              <a:spcBef>
                <a:spcPts val="0"/>
              </a:spcBef>
              <a:buNone/>
              <a:defRPr b="0" i="0" sz="900" u="none" cap="none" strike="noStrike">
                <a:solidFill>
                  <a:schemeClr val="lt1"/>
                </a:solidFill>
                <a:latin typeface="Roboto"/>
                <a:ea typeface="Roboto"/>
                <a:cs typeface="Roboto"/>
                <a:sym typeface="Roboto"/>
              </a:defRPr>
            </a:lvl7pPr>
            <a:lvl8pPr indent="0" lvl="7" marL="0" marR="0" rtl="0" algn="r">
              <a:spcBef>
                <a:spcPts val="0"/>
              </a:spcBef>
              <a:buNone/>
              <a:defRPr b="0" i="0" sz="900" u="none" cap="none" strike="noStrike">
                <a:solidFill>
                  <a:schemeClr val="lt1"/>
                </a:solidFill>
                <a:latin typeface="Roboto"/>
                <a:ea typeface="Roboto"/>
                <a:cs typeface="Roboto"/>
                <a:sym typeface="Roboto"/>
              </a:defRPr>
            </a:lvl8pPr>
            <a:lvl9pPr indent="0" lvl="8" marL="0" marR="0" rtl="0" algn="r">
              <a:spcBef>
                <a:spcPts val="0"/>
              </a:spcBef>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Roboto"/>
              <a:buNone/>
              <a:defRPr b="0" i="0" sz="3300" u="none" cap="none" strike="noStrike">
                <a:solidFill>
                  <a:schemeClr val="dk1"/>
                </a:solidFill>
                <a:latin typeface="Roboto"/>
                <a:ea typeface="Roboto"/>
                <a:cs typeface="Roboto"/>
                <a:sym typeface="Robot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0" name="Google Shape;90;p1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Roboto"/>
                <a:ea typeface="Roboto"/>
                <a:cs typeface="Roboto"/>
                <a:sym typeface="Robo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Roboto"/>
                <a:ea typeface="Roboto"/>
                <a:cs typeface="Roboto"/>
                <a:sym typeface="Roboto"/>
              </a:defRPr>
            </a:lvl1pPr>
            <a:lvl2pPr lvl="1"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2pPr>
            <a:lvl3pPr lvl="2"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3pPr>
            <a:lvl4pPr lvl="3"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4pPr>
            <a:lvl5pPr lvl="4"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5pPr>
            <a:lvl6pPr lvl="5"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6pPr>
            <a:lvl7pPr lvl="6"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7pPr>
            <a:lvl8pPr lvl="7"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8pPr>
            <a:lvl9pPr lvl="8"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Roboto"/>
                <a:ea typeface="Roboto"/>
                <a:cs typeface="Roboto"/>
                <a:sym typeface="Roboto"/>
              </a:defRPr>
            </a:lvl1pPr>
            <a:lvl2pPr lvl="1"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2pPr>
            <a:lvl3pPr lvl="2"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3pPr>
            <a:lvl4pPr lvl="3"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4pPr>
            <a:lvl5pPr lvl="4"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5pPr>
            <a:lvl6pPr lvl="5"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6pPr>
            <a:lvl7pPr lvl="6"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7pPr>
            <a:lvl8pPr lvl="7"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8pPr>
            <a:lvl9pPr lvl="8"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Roboto"/>
                <a:ea typeface="Roboto"/>
                <a:cs typeface="Roboto"/>
                <a:sym typeface="Roboto"/>
              </a:defRPr>
            </a:lvl1pPr>
            <a:lvl2pPr indent="0" lvl="1" marL="0" marR="0" rtl="0" algn="r">
              <a:spcBef>
                <a:spcPts val="0"/>
              </a:spcBef>
              <a:buNone/>
              <a:defRPr b="0" i="0" sz="900" u="none" cap="none" strike="noStrike">
                <a:solidFill>
                  <a:srgbClr val="888888"/>
                </a:solidFill>
                <a:latin typeface="Roboto"/>
                <a:ea typeface="Roboto"/>
                <a:cs typeface="Roboto"/>
                <a:sym typeface="Roboto"/>
              </a:defRPr>
            </a:lvl2pPr>
            <a:lvl3pPr indent="0" lvl="2" marL="0" marR="0" rtl="0" algn="r">
              <a:spcBef>
                <a:spcPts val="0"/>
              </a:spcBef>
              <a:buNone/>
              <a:defRPr b="0" i="0" sz="900" u="none" cap="none" strike="noStrike">
                <a:solidFill>
                  <a:srgbClr val="888888"/>
                </a:solidFill>
                <a:latin typeface="Roboto"/>
                <a:ea typeface="Roboto"/>
                <a:cs typeface="Roboto"/>
                <a:sym typeface="Roboto"/>
              </a:defRPr>
            </a:lvl3pPr>
            <a:lvl4pPr indent="0" lvl="3" marL="0" marR="0" rtl="0" algn="r">
              <a:spcBef>
                <a:spcPts val="0"/>
              </a:spcBef>
              <a:buNone/>
              <a:defRPr b="0" i="0" sz="900" u="none" cap="none" strike="noStrike">
                <a:solidFill>
                  <a:srgbClr val="888888"/>
                </a:solidFill>
                <a:latin typeface="Roboto"/>
                <a:ea typeface="Roboto"/>
                <a:cs typeface="Roboto"/>
                <a:sym typeface="Roboto"/>
              </a:defRPr>
            </a:lvl4pPr>
            <a:lvl5pPr indent="0" lvl="4" marL="0" marR="0" rtl="0" algn="r">
              <a:spcBef>
                <a:spcPts val="0"/>
              </a:spcBef>
              <a:buNone/>
              <a:defRPr b="0" i="0" sz="900" u="none" cap="none" strike="noStrike">
                <a:solidFill>
                  <a:srgbClr val="888888"/>
                </a:solidFill>
                <a:latin typeface="Roboto"/>
                <a:ea typeface="Roboto"/>
                <a:cs typeface="Roboto"/>
                <a:sym typeface="Roboto"/>
              </a:defRPr>
            </a:lvl5pPr>
            <a:lvl6pPr indent="0" lvl="5" marL="0" marR="0" rtl="0" algn="r">
              <a:spcBef>
                <a:spcPts val="0"/>
              </a:spcBef>
              <a:buNone/>
              <a:defRPr b="0" i="0" sz="900" u="none" cap="none" strike="noStrike">
                <a:solidFill>
                  <a:srgbClr val="888888"/>
                </a:solidFill>
                <a:latin typeface="Roboto"/>
                <a:ea typeface="Roboto"/>
                <a:cs typeface="Roboto"/>
                <a:sym typeface="Roboto"/>
              </a:defRPr>
            </a:lvl6pPr>
            <a:lvl7pPr indent="0" lvl="6" marL="0" marR="0" rtl="0" algn="r">
              <a:spcBef>
                <a:spcPts val="0"/>
              </a:spcBef>
              <a:buNone/>
              <a:defRPr b="0" i="0" sz="900" u="none" cap="none" strike="noStrike">
                <a:solidFill>
                  <a:srgbClr val="888888"/>
                </a:solidFill>
                <a:latin typeface="Roboto"/>
                <a:ea typeface="Roboto"/>
                <a:cs typeface="Roboto"/>
                <a:sym typeface="Roboto"/>
              </a:defRPr>
            </a:lvl7pPr>
            <a:lvl8pPr indent="0" lvl="7" marL="0" marR="0" rtl="0" algn="r">
              <a:spcBef>
                <a:spcPts val="0"/>
              </a:spcBef>
              <a:buNone/>
              <a:defRPr b="0" i="0" sz="900" u="none" cap="none" strike="noStrike">
                <a:solidFill>
                  <a:srgbClr val="888888"/>
                </a:solidFill>
                <a:latin typeface="Roboto"/>
                <a:ea typeface="Roboto"/>
                <a:cs typeface="Roboto"/>
                <a:sym typeface="Roboto"/>
              </a:defRPr>
            </a:lvl8pPr>
            <a:lvl9pPr indent="0" lvl="8" marL="0" marR="0" rtl="0" algn="r">
              <a:spcBef>
                <a:spcPts val="0"/>
              </a:spcBef>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165" name="Google Shape;165;p31"/>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rm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298450" lvl="1" marL="9144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2pPr>
            <a:lvl3pPr indent="-298450" lvl="2" marL="13716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3pPr>
            <a:lvl4pPr indent="-298450" lvl="3" marL="18288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4pPr>
            <a:lvl5pPr indent="-298450" lvl="4" marL="22860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5pPr>
            <a:lvl6pPr indent="-298450" lvl="5" marL="27432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6pPr>
            <a:lvl7pPr indent="-298450" lvl="6" marL="32004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7pPr>
            <a:lvl8pPr indent="-298450" lvl="7" marL="36576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8pPr>
            <a:lvl9pPr indent="-298450" lvl="8" marL="41148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9pPr>
          </a:lstStyle>
          <a:p/>
        </p:txBody>
      </p:sp>
      <p:sp>
        <p:nvSpPr>
          <p:cNvPr id="166" name="Google Shape;166;p31"/>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2.jp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hyperlink" Target="https://public.tableau.com/app/profile/jessica.zimmerman/viz/DissectingPotability/DissectingPotability?publish=y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7.png"/><Relationship Id="rId6" Type="http://schemas.openxmlformats.org/officeDocument/2006/relationships/image" Target="../media/image35.png"/><Relationship Id="rId7" Type="http://schemas.openxmlformats.org/officeDocument/2006/relationships/image" Target="../media/image3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2.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hyperlink" Target="https://www.waterqualitydata.us/" TargetMode="External"/><Relationship Id="rId5" Type="http://schemas.openxmlformats.org/officeDocument/2006/relationships/image" Target="../media/image3.png"/><Relationship Id="rId6" Type="http://schemas.openxmlformats.org/officeDocument/2006/relationships/image" Target="../media/image24.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3" name="Shape 223"/>
        <p:cNvGrpSpPr/>
        <p:nvPr/>
      </p:nvGrpSpPr>
      <p:grpSpPr>
        <a:xfrm>
          <a:off x="0" y="0"/>
          <a:ext cx="0" cy="0"/>
          <a:chOff x="0" y="0"/>
          <a:chExt cx="0" cy="0"/>
        </a:xfrm>
      </p:grpSpPr>
      <p:sp>
        <p:nvSpPr>
          <p:cNvPr id="224" name="Google Shape;224;p44"/>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pic>
        <p:nvPicPr>
          <p:cNvPr descr="A picture containing person, outdoor, water, person&#10;&#10;Description automatically generated" id="225" name="Google Shape;225;p44"/>
          <p:cNvPicPr preferRelativeResize="0"/>
          <p:nvPr/>
        </p:nvPicPr>
        <p:blipFill rotWithShape="1">
          <a:blip r:embed="rId3">
            <a:alphaModFix/>
          </a:blip>
          <a:srcRect b="9091" l="11979" r="11320" t="0"/>
          <a:stretch/>
        </p:blipFill>
        <p:spPr>
          <a:xfrm>
            <a:off x="2642616" y="8"/>
            <a:ext cx="6501384" cy="5143492"/>
          </a:xfrm>
          <a:prstGeom prst="rect">
            <a:avLst/>
          </a:prstGeom>
          <a:noFill/>
          <a:ln>
            <a:noFill/>
          </a:ln>
        </p:spPr>
      </p:pic>
      <p:sp>
        <p:nvSpPr>
          <p:cNvPr id="226" name="Google Shape;226;p44"/>
          <p:cNvSpPr/>
          <p:nvPr/>
        </p:nvSpPr>
        <p:spPr>
          <a:xfrm>
            <a:off x="2" y="0"/>
            <a:ext cx="7004405" cy="51435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sp>
        <p:nvSpPr>
          <p:cNvPr id="227" name="Google Shape;227;p44"/>
          <p:cNvSpPr txBox="1"/>
          <p:nvPr>
            <p:ph type="ctrTitle"/>
          </p:nvPr>
        </p:nvSpPr>
        <p:spPr>
          <a:xfrm>
            <a:off x="358486" y="841772"/>
            <a:ext cx="6645921" cy="2403101"/>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4500"/>
              <a:buFont typeface="Roboto"/>
              <a:buNone/>
            </a:pPr>
            <a:r>
              <a:rPr b="1" lang="en"/>
              <a:t>ENVIRONMENTAL SUSTAINABILITY</a:t>
            </a:r>
            <a:endParaRPr/>
          </a:p>
        </p:txBody>
      </p:sp>
      <p:sp>
        <p:nvSpPr>
          <p:cNvPr id="228" name="Google Shape;228;p44"/>
          <p:cNvSpPr txBox="1"/>
          <p:nvPr>
            <p:ph idx="1" type="subTitle"/>
          </p:nvPr>
        </p:nvSpPr>
        <p:spPr>
          <a:xfrm>
            <a:off x="358485" y="3654691"/>
            <a:ext cx="4776223" cy="906106"/>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90000"/>
              </a:lnSpc>
              <a:spcBef>
                <a:spcPts val="0"/>
              </a:spcBef>
              <a:spcAft>
                <a:spcPts val="0"/>
              </a:spcAft>
              <a:buClr>
                <a:schemeClr val="lt1"/>
              </a:buClr>
              <a:buSzPct val="100000"/>
              <a:buNone/>
            </a:pPr>
            <a:r>
              <a:rPr b="1" lang="en"/>
              <a:t>MACHINE LEARNING: PREDICTING THE POTABILITY OF WATER</a:t>
            </a:r>
            <a:endParaRPr/>
          </a:p>
          <a:p>
            <a:pPr indent="0" lvl="0" marL="0" rtl="0" algn="l">
              <a:lnSpc>
                <a:spcPct val="90000"/>
              </a:lnSpc>
              <a:spcBef>
                <a:spcPts val="800"/>
              </a:spcBef>
              <a:spcAft>
                <a:spcPts val="0"/>
              </a:spcAft>
              <a:buClr>
                <a:schemeClr val="lt1"/>
              </a:buClr>
              <a:buSzPct val="100000"/>
              <a:buNone/>
            </a:pPr>
            <a:r>
              <a:rPr lang="en" sz="1500"/>
              <a:t>By: Jessica Zimmerman | Beruchya Dao-Bai | Mohamad Kassim | Elizaveta Lyadova</a:t>
            </a:r>
            <a:endParaRPr/>
          </a:p>
        </p:txBody>
      </p:sp>
      <p:sp>
        <p:nvSpPr>
          <p:cNvPr id="229" name="Google Shape;229;p44"/>
          <p:cNvSpPr/>
          <p:nvPr/>
        </p:nvSpPr>
        <p:spPr>
          <a:xfrm rot="5400000">
            <a:off x="569941" y="260093"/>
            <a:ext cx="109728"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30" name="Google Shape;230;p44"/>
          <p:cNvSpPr/>
          <p:nvPr/>
        </p:nvSpPr>
        <p:spPr>
          <a:xfrm>
            <a:off x="360772" y="3410190"/>
            <a:ext cx="2983230" cy="13716"/>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31" name="Google Shape;231;p44"/>
          <p:cNvSpPr txBox="1"/>
          <p:nvPr/>
        </p:nvSpPr>
        <p:spPr>
          <a:xfrm>
            <a:off x="-1" y="4876947"/>
            <a:ext cx="5559878" cy="75020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rgbClr val="FFFFFF"/>
                </a:solidFill>
                <a:latin typeface="Roboto"/>
                <a:ea typeface="Roboto"/>
                <a:cs typeface="Roboto"/>
                <a:sym typeface="Roboto"/>
              </a:rPr>
              <a:t>https://github.com/jessezimm/Environmental_Sustainability</a:t>
            </a:r>
            <a:endParaRPr b="0" i="0" sz="1400" u="none" cap="none" strike="noStrike">
              <a:solidFill>
                <a:schemeClr val="lt1"/>
              </a:solidFill>
              <a:latin typeface="Roboto"/>
              <a:ea typeface="Roboto"/>
              <a:cs typeface="Roboto"/>
              <a:sym typeface="Roboto"/>
            </a:endParaRPr>
          </a:p>
          <a:p>
            <a:pPr indent="0" lvl="0" marL="0" marR="0" rtl="0" algn="l">
              <a:spcBef>
                <a:spcPts val="500"/>
              </a:spcBef>
              <a:spcAft>
                <a:spcPts val="0"/>
              </a:spcAft>
              <a:buNone/>
            </a:pPr>
            <a:br>
              <a:rPr b="0" i="0" lang="en" sz="1400" u="none" cap="none" strike="noStrike">
                <a:solidFill>
                  <a:schemeClr val="lt1"/>
                </a:solidFill>
                <a:latin typeface="Roboto"/>
                <a:ea typeface="Roboto"/>
                <a:cs typeface="Roboto"/>
                <a:sym typeface="Roboto"/>
              </a:rPr>
            </a:br>
            <a:endParaRPr b="0"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400"/>
                                        <p:tgtEl>
                                          <p:spTgt spid="228">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400"/>
                                        <p:tgtEl>
                                          <p:spTgt spid="228">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227"/>
                                        </p:tgtEl>
                                        <p:attrNameLst>
                                          <p:attrName>style.visibility</p:attrName>
                                        </p:attrNameLst>
                                      </p:cBhvr>
                                      <p:to>
                                        <p:strVal val="visible"/>
                                      </p:to>
                                    </p:set>
                                    <p:animEffect filter="fade" transition="in">
                                      <p:cBhvr>
                                        <p:cTn dur="4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53"/>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40" name="Google Shape;340;p53"/>
          <p:cNvSpPr txBox="1"/>
          <p:nvPr>
            <p:ph type="title"/>
          </p:nvPr>
        </p:nvSpPr>
        <p:spPr>
          <a:xfrm>
            <a:off x="399011" y="3371676"/>
            <a:ext cx="2896470" cy="142892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Roboto"/>
              <a:buNone/>
            </a:pPr>
            <a:r>
              <a:rPr b="1" lang="en"/>
              <a:t>MACHINE LEARNING MODEL</a:t>
            </a:r>
            <a:endParaRPr/>
          </a:p>
        </p:txBody>
      </p:sp>
      <p:sp>
        <p:nvSpPr>
          <p:cNvPr id="341" name="Google Shape;341;p53"/>
          <p:cNvSpPr/>
          <p:nvPr/>
        </p:nvSpPr>
        <p:spPr>
          <a:xfrm>
            <a:off x="0" y="0"/>
            <a:ext cx="9144000" cy="649386"/>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42" name="Google Shape;342;p53"/>
          <p:cNvSpPr/>
          <p:nvPr/>
        </p:nvSpPr>
        <p:spPr>
          <a:xfrm>
            <a:off x="388417" y="-1"/>
            <a:ext cx="8423809" cy="3098569"/>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descr="Hexagon wall decor" id="343" name="Google Shape;343;p53"/>
          <p:cNvPicPr preferRelativeResize="0"/>
          <p:nvPr/>
        </p:nvPicPr>
        <p:blipFill rotWithShape="1">
          <a:blip r:embed="rId3">
            <a:alphaModFix/>
          </a:blip>
          <a:srcRect b="68" l="0" r="0" t="0"/>
          <a:stretch/>
        </p:blipFill>
        <p:spPr>
          <a:xfrm>
            <a:off x="628650" y="273107"/>
            <a:ext cx="3852596" cy="2569847"/>
          </a:xfrm>
          <a:prstGeom prst="rect">
            <a:avLst/>
          </a:prstGeom>
          <a:noFill/>
          <a:ln>
            <a:noFill/>
          </a:ln>
        </p:spPr>
      </p:pic>
      <p:pic>
        <p:nvPicPr>
          <p:cNvPr id="344" name="Google Shape;344;p53"/>
          <p:cNvPicPr preferRelativeResize="0"/>
          <p:nvPr/>
        </p:nvPicPr>
        <p:blipFill rotWithShape="1">
          <a:blip r:embed="rId4">
            <a:alphaModFix/>
          </a:blip>
          <a:srcRect b="-3" l="306" r="-3" t="0"/>
          <a:stretch/>
        </p:blipFill>
        <p:spPr>
          <a:xfrm>
            <a:off x="4722948" y="273107"/>
            <a:ext cx="3852596" cy="2569847"/>
          </a:xfrm>
          <a:prstGeom prst="rect">
            <a:avLst/>
          </a:prstGeom>
          <a:noFill/>
          <a:ln>
            <a:noFill/>
          </a:ln>
        </p:spPr>
      </p:pic>
      <p:sp>
        <p:nvSpPr>
          <p:cNvPr id="345" name="Google Shape;345;p53"/>
          <p:cNvSpPr/>
          <p:nvPr/>
        </p:nvSpPr>
        <p:spPr>
          <a:xfrm flipH="1" rot="5400000">
            <a:off x="2878083" y="4095157"/>
            <a:ext cx="1342774" cy="3428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46" name="Google Shape;346;p53"/>
          <p:cNvSpPr txBox="1"/>
          <p:nvPr>
            <p:ph idx="1" type="body"/>
          </p:nvPr>
        </p:nvSpPr>
        <p:spPr>
          <a:xfrm>
            <a:off x="3608527" y="3371675"/>
            <a:ext cx="5659800" cy="1428900"/>
          </a:xfrm>
          <a:prstGeom prst="rect">
            <a:avLst/>
          </a:prstGeom>
          <a:noFill/>
          <a:ln>
            <a:noFill/>
          </a:ln>
        </p:spPr>
        <p:txBody>
          <a:bodyPr anchorCtr="0" anchor="ctr" bIns="34275" lIns="68575" spcFirstLastPara="1" rIns="68575" wrap="square" tIns="34275">
            <a:normAutofit lnSpcReduction="10000"/>
          </a:bodyPr>
          <a:lstStyle/>
          <a:p>
            <a:pPr indent="-177800" lvl="0" marL="177800" rtl="0" algn="l">
              <a:lnSpc>
                <a:spcPct val="90000"/>
              </a:lnSpc>
              <a:spcBef>
                <a:spcPts val="0"/>
              </a:spcBef>
              <a:spcAft>
                <a:spcPts val="0"/>
              </a:spcAft>
              <a:buClr>
                <a:schemeClr val="dk1"/>
              </a:buClr>
              <a:buSzPts val="1800"/>
              <a:buChar char="•"/>
            </a:pPr>
            <a:r>
              <a:rPr lang="en" sz="1800"/>
              <a:t>Model type: Balanced Random Forest Classifier</a:t>
            </a:r>
            <a:endParaRPr/>
          </a:p>
          <a:p>
            <a:pPr indent="-247650" lvl="1" marL="685800" marR="0" rtl="0" algn="l">
              <a:lnSpc>
                <a:spcPct val="90000"/>
              </a:lnSpc>
              <a:spcBef>
                <a:spcPts val="0"/>
              </a:spcBef>
              <a:spcAft>
                <a:spcPts val="0"/>
              </a:spcAft>
              <a:buClr>
                <a:schemeClr val="accent2"/>
              </a:buClr>
              <a:buSzPts val="1300"/>
              <a:buFont typeface="Times New Roman"/>
              <a:buChar char="○"/>
            </a:pPr>
            <a:r>
              <a:rPr lang="en"/>
              <a:t>Creates smaller simpler decision trees based on a random subset of features</a:t>
            </a:r>
            <a:endParaRPr/>
          </a:p>
          <a:p>
            <a:pPr indent="-247650" lvl="1" marL="685800" marR="0" rtl="0" algn="l">
              <a:lnSpc>
                <a:spcPct val="90000"/>
              </a:lnSpc>
              <a:spcBef>
                <a:spcPts val="0"/>
              </a:spcBef>
              <a:spcAft>
                <a:spcPts val="0"/>
              </a:spcAft>
              <a:buClr>
                <a:schemeClr val="accent2"/>
              </a:buClr>
              <a:buSzPts val="1300"/>
              <a:buFont typeface="Times New Roman"/>
              <a:buChar char="○"/>
            </a:pPr>
            <a:r>
              <a:rPr lang="en"/>
              <a:t>Smaller trees combine to create a strong learner</a:t>
            </a:r>
            <a:endParaRPr/>
          </a:p>
          <a:p>
            <a:pPr indent="-88900" lvl="1" marL="520700" rtl="0" algn="l">
              <a:lnSpc>
                <a:spcPct val="90000"/>
              </a:lnSpc>
              <a:spcBef>
                <a:spcPts val="400"/>
              </a:spcBef>
              <a:spcAft>
                <a:spcPts val="0"/>
              </a:spcAft>
              <a:buClr>
                <a:schemeClr val="dk1"/>
              </a:buClr>
              <a:buSzPts val="14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54"/>
          <p:cNvSpPr/>
          <p:nvPr/>
        </p:nvSpPr>
        <p:spPr>
          <a:xfrm>
            <a:off x="-1"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52" name="Google Shape;352;p54"/>
          <p:cNvSpPr txBox="1"/>
          <p:nvPr>
            <p:ph type="title"/>
          </p:nvPr>
        </p:nvSpPr>
        <p:spPr>
          <a:xfrm>
            <a:off x="628650" y="0"/>
            <a:ext cx="7886700" cy="85027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900"/>
              <a:buFont typeface="Roboto"/>
              <a:buNone/>
            </a:pPr>
            <a:r>
              <a:rPr b="1" lang="en" sz="3900"/>
              <a:t>MODEL BENEFITS &amp; LIMITATIONS</a:t>
            </a:r>
            <a:endParaRPr b="1" sz="3900"/>
          </a:p>
        </p:txBody>
      </p:sp>
      <p:grpSp>
        <p:nvGrpSpPr>
          <p:cNvPr id="353" name="Google Shape;353;p54"/>
          <p:cNvGrpSpPr/>
          <p:nvPr/>
        </p:nvGrpSpPr>
        <p:grpSpPr>
          <a:xfrm>
            <a:off x="628658" y="629826"/>
            <a:ext cx="8107109" cy="2597813"/>
            <a:chOff x="1248818" y="1459451"/>
            <a:chExt cx="10809478" cy="3463751"/>
          </a:xfrm>
        </p:grpSpPr>
        <p:sp>
          <p:nvSpPr>
            <p:cNvPr id="354" name="Google Shape;354;p54"/>
            <p:cNvSpPr/>
            <p:nvPr/>
          </p:nvSpPr>
          <p:spPr>
            <a:xfrm>
              <a:off x="3075999" y="1459451"/>
              <a:ext cx="1510523" cy="1510523"/>
            </a:xfrm>
            <a:prstGeom prst="rect">
              <a:avLst/>
            </a:prstGeom>
            <a:blipFill rotWithShape="1">
              <a:blip r:embed="rId3">
                <a:alphaModFix/>
              </a:blip>
              <a:stretch>
                <a:fillRect b="-999" l="0" r="0" t="-999"/>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5" name="Google Shape;355;p54"/>
            <p:cNvSpPr/>
            <p:nvPr/>
          </p:nvSpPr>
          <p:spPr>
            <a:xfrm>
              <a:off x="1646820" y="2976772"/>
              <a:ext cx="4315781" cy="647367"/>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6" name="Google Shape;356;p54"/>
            <p:cNvSpPr txBox="1"/>
            <p:nvPr/>
          </p:nvSpPr>
          <p:spPr>
            <a:xfrm>
              <a:off x="1646820" y="2976772"/>
              <a:ext cx="4315781" cy="6473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700"/>
                <a:buFont typeface="Roboto"/>
                <a:buNone/>
              </a:pPr>
              <a:r>
                <a:rPr b="1" lang="en" sz="2700">
                  <a:solidFill>
                    <a:schemeClr val="dk1"/>
                  </a:solidFill>
                  <a:latin typeface="Roboto"/>
                  <a:ea typeface="Roboto"/>
                  <a:cs typeface="Roboto"/>
                  <a:sym typeface="Roboto"/>
                </a:rPr>
                <a:t>Benefits</a:t>
              </a:r>
              <a:endParaRPr sz="1100"/>
            </a:p>
          </p:txBody>
        </p:sp>
        <p:sp>
          <p:nvSpPr>
            <p:cNvPr id="357" name="Google Shape;357;p54"/>
            <p:cNvSpPr/>
            <p:nvPr/>
          </p:nvSpPr>
          <p:spPr>
            <a:xfrm>
              <a:off x="1248818" y="3820078"/>
              <a:ext cx="5742923" cy="1103124"/>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8" name="Google Shape;358;p54"/>
            <p:cNvSpPr txBox="1"/>
            <p:nvPr/>
          </p:nvSpPr>
          <p:spPr>
            <a:xfrm>
              <a:off x="1248818" y="3820078"/>
              <a:ext cx="5742923" cy="110312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Robust against overfitting</a:t>
              </a:r>
              <a:endParaRPr sz="1100"/>
            </a:p>
            <a:p>
              <a:pPr indent="0" lvl="0" marL="0" marR="0" rtl="0" algn="l">
                <a:lnSpc>
                  <a:spcPct val="100000"/>
                </a:lnSpc>
                <a:spcBef>
                  <a:spcPts val="700"/>
                </a:spcBef>
                <a:spcAft>
                  <a:spcPts val="0"/>
                </a:spcAft>
                <a:buClr>
                  <a:schemeClr val="dk1"/>
                </a:buClr>
                <a:buSzPts val="2100"/>
                <a:buFont typeface="Roboto"/>
                <a:buNone/>
              </a:pPr>
              <a:r>
                <a:rPr lang="en" sz="2100">
                  <a:solidFill>
                    <a:schemeClr val="dk1"/>
                  </a:solidFill>
                  <a:latin typeface="Roboto"/>
                  <a:ea typeface="Roboto"/>
                  <a:cs typeface="Roboto"/>
                  <a:sym typeface="Roboto"/>
                </a:rPr>
                <a:t>&gt; </a:t>
              </a:r>
              <a:r>
                <a:rPr lang="en" sz="2100">
                  <a:solidFill>
                    <a:schemeClr val="dk1"/>
                  </a:solidFill>
                  <a:latin typeface="Roboto"/>
                  <a:ea typeface="Roboto"/>
                  <a:cs typeface="Roboto"/>
                  <a:sym typeface="Roboto"/>
                </a:rPr>
                <a:t>Smaller decision trees are trained on different subsets</a:t>
              </a:r>
              <a:endParaRPr sz="1100"/>
            </a:p>
            <a:p>
              <a:pPr indent="0" lvl="0" marL="0" marR="0" rtl="0" algn="l">
                <a:lnSpc>
                  <a:spcPct val="100000"/>
                </a:lnSpc>
                <a:spcBef>
                  <a:spcPts val="700"/>
                </a:spcBef>
                <a:spcAft>
                  <a:spcPts val="0"/>
                </a:spcAft>
                <a:buClr>
                  <a:schemeClr val="dk1"/>
                </a:buClr>
                <a:buSzPts val="2100"/>
                <a:buFont typeface="Roboto"/>
                <a:buNone/>
              </a:pPr>
              <a:r>
                <a:rPr b="1" lang="en" sz="2100">
                  <a:solidFill>
                    <a:schemeClr val="dk1"/>
                  </a:solidFill>
                  <a:latin typeface="Roboto"/>
                  <a:ea typeface="Roboto"/>
                  <a:cs typeface="Roboto"/>
                  <a:sym typeface="Roboto"/>
                </a:rPr>
                <a:t>N_estimators input enables easy algorithm tuning</a:t>
              </a:r>
              <a:endParaRPr sz="1100"/>
            </a:p>
            <a:p>
              <a:pPr indent="0" lvl="0" marL="0" marR="0" rtl="0" algn="l">
                <a:lnSpc>
                  <a:spcPct val="100000"/>
                </a:lnSpc>
                <a:spcBef>
                  <a:spcPts val="700"/>
                </a:spcBef>
                <a:spcAft>
                  <a:spcPts val="0"/>
                </a:spcAft>
                <a:buClr>
                  <a:schemeClr val="dk1"/>
                </a:buClr>
                <a:buSzPts val="2100"/>
                <a:buFont typeface="Roboto"/>
                <a:buNone/>
              </a:pPr>
              <a:r>
                <a:rPr lang="en" sz="2100">
                  <a:solidFill>
                    <a:schemeClr val="dk1"/>
                  </a:solidFill>
                  <a:latin typeface="Roboto"/>
                  <a:ea typeface="Roboto"/>
                  <a:cs typeface="Roboto"/>
                  <a:sym typeface="Roboto"/>
                </a:rPr>
                <a:t>&gt; </a:t>
              </a:r>
              <a:r>
                <a:rPr lang="en" sz="2100">
                  <a:solidFill>
                    <a:schemeClr val="dk1"/>
                  </a:solidFill>
                  <a:latin typeface="Roboto"/>
                  <a:ea typeface="Roboto"/>
                  <a:cs typeface="Roboto"/>
                  <a:sym typeface="Roboto"/>
                </a:rPr>
                <a:t>Higher number of trees usually yields better performance</a:t>
              </a:r>
              <a:endParaRPr sz="1100"/>
            </a:p>
          </p:txBody>
        </p:sp>
        <p:sp>
          <p:nvSpPr>
            <p:cNvPr id="359" name="Google Shape;359;p54"/>
            <p:cNvSpPr/>
            <p:nvPr/>
          </p:nvSpPr>
          <p:spPr>
            <a:xfrm>
              <a:off x="8864420" y="1513105"/>
              <a:ext cx="1494992" cy="1510523"/>
            </a:xfrm>
            <a:prstGeom prst="rect">
              <a:avLst/>
            </a:prstGeom>
            <a:blipFill rotWithShape="1">
              <a:blip r:embed="rId4">
                <a:alphaModFix/>
              </a:blip>
              <a:stretch>
                <a:fillRect b="-999" l="0" r="0" t="-999"/>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0" name="Google Shape;360;p54"/>
            <p:cNvSpPr/>
            <p:nvPr/>
          </p:nvSpPr>
          <p:spPr>
            <a:xfrm>
              <a:off x="7448611" y="2976778"/>
              <a:ext cx="4315781" cy="647367"/>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1" name="Google Shape;361;p54"/>
            <p:cNvSpPr txBox="1"/>
            <p:nvPr/>
          </p:nvSpPr>
          <p:spPr>
            <a:xfrm>
              <a:off x="7448611" y="2976778"/>
              <a:ext cx="4315781" cy="6473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700"/>
                <a:buFont typeface="Roboto"/>
                <a:buNone/>
              </a:pPr>
              <a:r>
                <a:rPr b="1" lang="en" sz="2700">
                  <a:solidFill>
                    <a:schemeClr val="dk1"/>
                  </a:solidFill>
                  <a:latin typeface="Roboto"/>
                  <a:ea typeface="Roboto"/>
                  <a:cs typeface="Roboto"/>
                  <a:sym typeface="Roboto"/>
                </a:rPr>
                <a:t>Limitations</a:t>
              </a:r>
              <a:endParaRPr sz="1100"/>
            </a:p>
          </p:txBody>
        </p:sp>
        <p:sp>
          <p:nvSpPr>
            <p:cNvPr id="362" name="Google Shape;362;p54"/>
            <p:cNvSpPr/>
            <p:nvPr/>
          </p:nvSpPr>
          <p:spPr>
            <a:xfrm>
              <a:off x="7742515" y="3820078"/>
              <a:ext cx="4315781" cy="1103124"/>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3" name="Google Shape;363;p54"/>
            <p:cNvSpPr txBox="1"/>
            <p:nvPr/>
          </p:nvSpPr>
          <p:spPr>
            <a:xfrm>
              <a:off x="7742515" y="3820078"/>
              <a:ext cx="4315781" cy="110312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00"/>
                <a:buFont typeface="Roboto"/>
                <a:buNone/>
              </a:pPr>
              <a:r>
                <a:rPr b="0" lang="en" sz="2100">
                  <a:solidFill>
                    <a:schemeClr val="dk1"/>
                  </a:solidFill>
                  <a:latin typeface="Roboto"/>
                  <a:ea typeface="Roboto"/>
                  <a:cs typeface="Roboto"/>
                  <a:sym typeface="Roboto"/>
                </a:rPr>
                <a:t>Feature importance outputs show minimal variability</a:t>
              </a:r>
              <a:endParaRPr sz="1100"/>
            </a:p>
            <a:p>
              <a:pPr indent="0" lvl="0" marL="0" marR="0" rtl="0" algn="l">
                <a:lnSpc>
                  <a:spcPct val="100000"/>
                </a:lnSpc>
                <a:spcBef>
                  <a:spcPts val="700"/>
                </a:spcBef>
                <a:spcAft>
                  <a:spcPts val="0"/>
                </a:spcAft>
                <a:buClr>
                  <a:schemeClr val="dk1"/>
                </a:buClr>
                <a:buSzPts val="2100"/>
                <a:buFont typeface="Roboto"/>
                <a:buNone/>
              </a:pPr>
              <a:r>
                <a:rPr b="0" lang="en" sz="2100">
                  <a:solidFill>
                    <a:schemeClr val="dk1"/>
                  </a:solidFill>
                  <a:latin typeface="Roboto"/>
                  <a:ea typeface="Roboto"/>
                  <a:cs typeface="Roboto"/>
                  <a:sym typeface="Roboto"/>
                </a:rPr>
                <a:t>Model </a:t>
              </a:r>
              <a:r>
                <a:rPr b="0" lang="en" sz="2100">
                  <a:solidFill>
                    <a:schemeClr val="dk1"/>
                  </a:solidFill>
                  <a:latin typeface="Roboto"/>
                  <a:ea typeface="Roboto"/>
                  <a:cs typeface="Roboto"/>
                  <a:sym typeface="Roboto"/>
                </a:rPr>
                <a:t>is not easily interpretable</a:t>
              </a:r>
              <a:endParaRPr sz="1100"/>
            </a:p>
            <a:p>
              <a:pPr indent="0" lvl="0" marL="0" marR="0" rtl="0" algn="l">
                <a:lnSpc>
                  <a:spcPct val="100000"/>
                </a:lnSpc>
                <a:spcBef>
                  <a:spcPts val="700"/>
                </a:spcBef>
                <a:spcAft>
                  <a:spcPts val="0"/>
                </a:spcAft>
                <a:buClr>
                  <a:schemeClr val="dk1"/>
                </a:buClr>
                <a:buSzPts val="2100"/>
                <a:buFont typeface="Roboto"/>
                <a:buNone/>
              </a:pPr>
              <a:r>
                <a:rPr b="0" lang="en" sz="2100">
                  <a:solidFill>
                    <a:schemeClr val="dk1"/>
                  </a:solidFill>
                  <a:latin typeface="Roboto"/>
                  <a:ea typeface="Roboto"/>
                  <a:cs typeface="Roboto"/>
                  <a:sym typeface="Roboto"/>
                </a:rPr>
                <a:t>Computationally intensive with large datasets</a:t>
              </a:r>
              <a:endParaRPr sz="11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sp>
        <p:nvSpPr>
          <p:cNvPr id="368" name="Google Shape;368;p55"/>
          <p:cNvSpPr/>
          <p:nvPr/>
        </p:nvSpPr>
        <p:spPr>
          <a:xfrm>
            <a:off x="0" y="0"/>
            <a:ext cx="9144000" cy="514350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id="369" name="Google Shape;369;p55"/>
          <p:cNvPicPr preferRelativeResize="0"/>
          <p:nvPr/>
        </p:nvPicPr>
        <p:blipFill rotWithShape="1">
          <a:blip r:embed="rId3">
            <a:alphaModFix amt="35000"/>
          </a:blip>
          <a:srcRect b="0" l="0" r="0" t="0"/>
          <a:stretch/>
        </p:blipFill>
        <p:spPr>
          <a:xfrm>
            <a:off x="15" y="8"/>
            <a:ext cx="9143985" cy="5143493"/>
          </a:xfrm>
          <a:prstGeom prst="rect">
            <a:avLst/>
          </a:prstGeom>
          <a:noFill/>
          <a:ln>
            <a:noFill/>
          </a:ln>
        </p:spPr>
      </p:pic>
      <p:sp>
        <p:nvSpPr>
          <p:cNvPr id="370" name="Google Shape;370;p5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FFFF"/>
              </a:buClr>
              <a:buSzPts val="5000"/>
              <a:buFont typeface="Roboto"/>
              <a:buNone/>
            </a:pPr>
            <a:r>
              <a:rPr b="1" lang="en" sz="5000">
                <a:solidFill>
                  <a:srgbClr val="FFFFFF"/>
                </a:solidFill>
              </a:rPr>
              <a:t>TROUBLESHOOTING</a:t>
            </a:r>
            <a:endParaRPr/>
          </a:p>
        </p:txBody>
      </p:sp>
      <p:grpSp>
        <p:nvGrpSpPr>
          <p:cNvPr id="371" name="Google Shape;371;p55"/>
          <p:cNvGrpSpPr/>
          <p:nvPr/>
        </p:nvGrpSpPr>
        <p:grpSpPr>
          <a:xfrm>
            <a:off x="628651" y="1410269"/>
            <a:ext cx="7886659" cy="3357581"/>
            <a:chOff x="2" y="54734"/>
            <a:chExt cx="10515545" cy="4476775"/>
          </a:xfrm>
        </p:grpSpPr>
        <p:sp>
          <p:nvSpPr>
            <p:cNvPr id="372" name="Google Shape;372;p55"/>
            <p:cNvSpPr/>
            <p:nvPr/>
          </p:nvSpPr>
          <p:spPr>
            <a:xfrm>
              <a:off x="2" y="58831"/>
              <a:ext cx="4913783" cy="1606668"/>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3" name="Google Shape;373;p55"/>
            <p:cNvSpPr txBox="1"/>
            <p:nvPr/>
          </p:nvSpPr>
          <p:spPr>
            <a:xfrm>
              <a:off x="2" y="58831"/>
              <a:ext cx="4913783" cy="1606668"/>
            </a:xfrm>
            <a:prstGeom prst="rect">
              <a:avLst/>
            </a:prstGeom>
            <a:noFill/>
            <a:ln>
              <a:noFill/>
            </a:ln>
          </p:spPr>
          <p:txBody>
            <a:bodyPr anchorCtr="0" anchor="ctr" bIns="97525" lIns="170675" spcFirstLastPara="1" rIns="170675" wrap="square" tIns="97525">
              <a:noAutofit/>
            </a:bodyPr>
            <a:lstStyle/>
            <a:p>
              <a:pPr indent="0" lvl="0" marL="0" marR="0" rtl="0" algn="l">
                <a:lnSpc>
                  <a:spcPct val="90000"/>
                </a:lnSpc>
                <a:spcBef>
                  <a:spcPts val="0"/>
                </a:spcBef>
                <a:spcAft>
                  <a:spcPts val="0"/>
                </a:spcAft>
                <a:buClr>
                  <a:schemeClr val="lt1"/>
                </a:buClr>
                <a:buSzPts val="2400"/>
                <a:buFont typeface="Roboto"/>
                <a:buNone/>
              </a:pPr>
              <a:r>
                <a:rPr b="1" lang="en" sz="2400">
                  <a:solidFill>
                    <a:schemeClr val="lt1"/>
                  </a:solidFill>
                  <a:latin typeface="Roboto"/>
                  <a:ea typeface="Roboto"/>
                  <a:cs typeface="Roboto"/>
                  <a:sym typeface="Roboto"/>
                </a:rPr>
                <a:t>Relatively small  (3276) dataset led to modelling challenges</a:t>
              </a:r>
              <a:endParaRPr sz="1100"/>
            </a:p>
          </p:txBody>
        </p:sp>
        <p:sp>
          <p:nvSpPr>
            <p:cNvPr id="374" name="Google Shape;374;p55"/>
            <p:cNvSpPr/>
            <p:nvPr/>
          </p:nvSpPr>
          <p:spPr>
            <a:xfrm>
              <a:off x="51" y="1661403"/>
              <a:ext cx="4913783" cy="2635200"/>
            </a:xfrm>
            <a:prstGeom prst="rect">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5" name="Google Shape;375;p55"/>
            <p:cNvSpPr txBox="1"/>
            <p:nvPr/>
          </p:nvSpPr>
          <p:spPr>
            <a:xfrm>
              <a:off x="67" y="1661409"/>
              <a:ext cx="4913700" cy="2870100"/>
            </a:xfrm>
            <a:prstGeom prst="rect">
              <a:avLst/>
            </a:prstGeom>
            <a:noFill/>
            <a:ln>
              <a:noFill/>
            </a:ln>
          </p:spPr>
          <p:txBody>
            <a:bodyPr anchorCtr="0" anchor="t" bIns="192025" lIns="128000" spcFirstLastPara="1" rIns="170675" wrap="square" tIns="128000">
              <a:noAutofit/>
            </a:bodyPr>
            <a:lstStyle/>
            <a:p>
              <a:pPr indent="-209550" lvl="1" marL="215900" marR="0" rtl="0" algn="l">
                <a:lnSpc>
                  <a:spcPct val="90000"/>
                </a:lnSpc>
                <a:spcBef>
                  <a:spcPts val="0"/>
                </a:spcBef>
                <a:spcAft>
                  <a:spcPts val="0"/>
                </a:spcAft>
                <a:buClr>
                  <a:srgbClr val="434343"/>
                </a:buClr>
                <a:buSzPts val="2300"/>
                <a:buFont typeface="Roboto"/>
                <a:buChar char="•"/>
              </a:pPr>
              <a:r>
                <a:rPr b="0" i="0" lang="en" sz="2300" u="none" cap="none" strike="noStrike">
                  <a:solidFill>
                    <a:srgbClr val="434343"/>
                  </a:solidFill>
                  <a:latin typeface="Roboto"/>
                  <a:ea typeface="Roboto"/>
                  <a:cs typeface="Roboto"/>
                  <a:sym typeface="Roboto"/>
                </a:rPr>
                <a:t>Hypothetical doubling of dataset (</a:t>
              </a:r>
              <a:r>
                <a:rPr b="1" i="0" lang="en" sz="2300" u="none" cap="none" strike="noStrike">
                  <a:solidFill>
                    <a:srgbClr val="434343"/>
                  </a:solidFill>
                  <a:latin typeface="Roboto"/>
                  <a:ea typeface="Roboto"/>
                  <a:cs typeface="Roboto"/>
                  <a:sym typeface="Roboto"/>
                </a:rPr>
                <a:t>6552</a:t>
              </a:r>
              <a:r>
                <a:rPr b="0" i="0" lang="en" sz="2300" u="none" cap="none" strike="noStrike">
                  <a:solidFill>
                    <a:srgbClr val="434343"/>
                  </a:solidFill>
                  <a:latin typeface="Roboto"/>
                  <a:ea typeface="Roboto"/>
                  <a:cs typeface="Roboto"/>
                  <a:sym typeface="Roboto"/>
                </a:rPr>
                <a:t>) for potability simulation led to better training of the model with </a:t>
              </a:r>
              <a:r>
                <a:rPr lang="en" sz="2300">
                  <a:solidFill>
                    <a:srgbClr val="434343"/>
                  </a:solidFill>
                  <a:latin typeface="Roboto"/>
                  <a:ea typeface="Roboto"/>
                  <a:cs typeface="Roboto"/>
                  <a:sym typeface="Roboto"/>
                </a:rPr>
                <a:t>overfitting risk</a:t>
              </a:r>
              <a:endParaRPr sz="2300">
                <a:solidFill>
                  <a:srgbClr val="434343"/>
                </a:solidFill>
              </a:endParaRPr>
            </a:p>
          </p:txBody>
        </p:sp>
        <p:sp>
          <p:nvSpPr>
            <p:cNvPr id="376" name="Google Shape;376;p55"/>
            <p:cNvSpPr/>
            <p:nvPr/>
          </p:nvSpPr>
          <p:spPr>
            <a:xfrm>
              <a:off x="5601764" y="54734"/>
              <a:ext cx="4913783" cy="1606668"/>
            </a:xfrm>
            <a:prstGeom prst="rect">
              <a:avLst/>
            </a:prstGeom>
            <a:solidFill>
              <a:srgbClr val="A4A4A4"/>
            </a:solidFill>
            <a:ln cap="flat" cmpd="sng" w="12700">
              <a:solidFill>
                <a:srgbClr val="A4A4A4"/>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7" name="Google Shape;377;p55"/>
            <p:cNvSpPr txBox="1"/>
            <p:nvPr/>
          </p:nvSpPr>
          <p:spPr>
            <a:xfrm>
              <a:off x="5601764" y="54734"/>
              <a:ext cx="4913783" cy="1606668"/>
            </a:xfrm>
            <a:prstGeom prst="rect">
              <a:avLst/>
            </a:prstGeom>
            <a:noFill/>
            <a:ln>
              <a:noFill/>
            </a:ln>
          </p:spPr>
          <p:txBody>
            <a:bodyPr anchorCtr="0" anchor="ctr" bIns="97525" lIns="170675" spcFirstLastPara="1" rIns="170675" wrap="square" tIns="97525">
              <a:noAutofit/>
            </a:bodyPr>
            <a:lstStyle/>
            <a:p>
              <a:pPr indent="0" lvl="0" marL="0" marR="0" rtl="0" algn="ctr">
                <a:lnSpc>
                  <a:spcPct val="90000"/>
                </a:lnSpc>
                <a:spcBef>
                  <a:spcPts val="0"/>
                </a:spcBef>
                <a:spcAft>
                  <a:spcPts val="0"/>
                </a:spcAft>
                <a:buClr>
                  <a:schemeClr val="lt1"/>
                </a:buClr>
                <a:buSzPts val="2400"/>
                <a:buFont typeface="Roboto"/>
                <a:buNone/>
              </a:pPr>
              <a:r>
                <a:rPr b="1" lang="en" sz="2400">
                  <a:solidFill>
                    <a:schemeClr val="lt1"/>
                  </a:solidFill>
                  <a:latin typeface="Roboto"/>
                  <a:ea typeface="Roboto"/>
                  <a:cs typeface="Roboto"/>
                  <a:sym typeface="Roboto"/>
                </a:rPr>
                <a:t>Transformation by data scaling was inadequate</a:t>
              </a:r>
              <a:endParaRPr sz="1100"/>
            </a:p>
          </p:txBody>
        </p:sp>
        <p:sp>
          <p:nvSpPr>
            <p:cNvPr id="378" name="Google Shape;378;p55"/>
            <p:cNvSpPr/>
            <p:nvPr/>
          </p:nvSpPr>
          <p:spPr>
            <a:xfrm>
              <a:off x="5601764" y="1661403"/>
              <a:ext cx="4913783" cy="2635200"/>
            </a:xfrm>
            <a:prstGeom prst="rect">
              <a:avLst/>
            </a:prstGeom>
            <a:solidFill>
              <a:srgbClr val="DFDFDF">
                <a:alpha val="89803"/>
              </a:srgbClr>
            </a:solidFill>
            <a:ln cap="flat" cmpd="sng" w="12700">
              <a:solidFill>
                <a:srgbClr val="DFDFDF">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9" name="Google Shape;379;p55"/>
            <p:cNvSpPr txBox="1"/>
            <p:nvPr/>
          </p:nvSpPr>
          <p:spPr>
            <a:xfrm>
              <a:off x="5601764" y="1661403"/>
              <a:ext cx="4913783" cy="2635200"/>
            </a:xfrm>
            <a:prstGeom prst="rect">
              <a:avLst/>
            </a:prstGeom>
            <a:noFill/>
            <a:ln>
              <a:noFill/>
            </a:ln>
          </p:spPr>
          <p:txBody>
            <a:bodyPr anchorCtr="0" anchor="t" bIns="192025" lIns="128000" spcFirstLastPara="1" rIns="170675" wrap="square" tIns="128000">
              <a:noAutofit/>
            </a:bodyPr>
            <a:lstStyle/>
            <a:p>
              <a:pPr indent="-209550" lvl="1" marL="215900" marR="0" rtl="0" algn="l">
                <a:lnSpc>
                  <a:spcPct val="90000"/>
                </a:lnSpc>
                <a:spcBef>
                  <a:spcPts val="0"/>
                </a:spcBef>
                <a:spcAft>
                  <a:spcPts val="0"/>
                </a:spcAft>
                <a:buClr>
                  <a:srgbClr val="434343"/>
                </a:buClr>
                <a:buSzPts val="2300"/>
                <a:buFont typeface="Roboto"/>
                <a:buChar char="•"/>
              </a:pPr>
              <a:r>
                <a:rPr lang="en" sz="2300">
                  <a:solidFill>
                    <a:srgbClr val="434343"/>
                  </a:solidFill>
                  <a:latin typeface="Roboto"/>
                  <a:ea typeface="Roboto"/>
                  <a:cs typeface="Roboto"/>
                  <a:sym typeface="Roboto"/>
                </a:rPr>
                <a:t>Scaling lowered accuracy (</a:t>
              </a:r>
              <a:r>
                <a:rPr b="1" lang="en" sz="2300">
                  <a:solidFill>
                    <a:srgbClr val="434343"/>
                  </a:solidFill>
                  <a:latin typeface="Roboto"/>
                  <a:ea typeface="Roboto"/>
                  <a:cs typeface="Roboto"/>
                  <a:sym typeface="Roboto"/>
                </a:rPr>
                <a:t>0.61</a:t>
              </a:r>
              <a:r>
                <a:rPr lang="en" sz="2300">
                  <a:solidFill>
                    <a:srgbClr val="434343"/>
                  </a:solidFill>
                  <a:latin typeface="Roboto"/>
                  <a:ea typeface="Roboto"/>
                  <a:cs typeface="Roboto"/>
                  <a:sym typeface="Roboto"/>
                </a:rPr>
                <a:t>) and skewed predictions with either 0s or 1s in new prediction column</a:t>
              </a:r>
              <a:endParaRPr sz="23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84" name="Shape 384"/>
        <p:cNvGrpSpPr/>
        <p:nvPr/>
      </p:nvGrpSpPr>
      <p:grpSpPr>
        <a:xfrm>
          <a:off x="0" y="0"/>
          <a:ext cx="0" cy="0"/>
          <a:chOff x="0" y="0"/>
          <a:chExt cx="0" cy="0"/>
        </a:xfrm>
      </p:grpSpPr>
      <p:sp>
        <p:nvSpPr>
          <p:cNvPr id="385" name="Google Shape;385;p56"/>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86" name="Google Shape;386;p56"/>
          <p:cNvSpPr/>
          <p:nvPr/>
        </p:nvSpPr>
        <p:spPr>
          <a:xfrm flipH="1">
            <a:off x="1" y="0"/>
            <a:ext cx="9143999" cy="1181966"/>
          </a:xfrm>
          <a:prstGeom prst="rect">
            <a:avLst/>
          </a:prstGeom>
          <a:gradFill>
            <a:gsLst>
              <a:gs pos="0">
                <a:srgbClr val="000000">
                  <a:alpha val="95686"/>
                </a:srgbClr>
              </a:gs>
              <a:gs pos="100000">
                <a:srgbClr val="2F5496"/>
              </a:gs>
            </a:gsLst>
            <a:lin ang="8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87" name="Google Shape;387;p56"/>
          <p:cNvSpPr/>
          <p:nvPr/>
        </p:nvSpPr>
        <p:spPr>
          <a:xfrm flipH="1" rot="10800000">
            <a:off x="6096643" y="0"/>
            <a:ext cx="3047357" cy="1182309"/>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88" name="Google Shape;388;p56"/>
          <p:cNvSpPr/>
          <p:nvPr/>
        </p:nvSpPr>
        <p:spPr>
          <a:xfrm rot="5400000">
            <a:off x="3980833" y="-3980833"/>
            <a:ext cx="1182335" cy="9144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89" name="Google Shape;389;p56"/>
          <p:cNvSpPr txBox="1"/>
          <p:nvPr>
            <p:ph type="title"/>
          </p:nvPr>
        </p:nvSpPr>
        <p:spPr>
          <a:xfrm>
            <a:off x="630501" y="261825"/>
            <a:ext cx="8220000" cy="658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FFFF"/>
              </a:buClr>
              <a:buSzPts val="5400"/>
              <a:buFont typeface="Roboto"/>
              <a:buNone/>
            </a:pPr>
            <a:r>
              <a:rPr b="1" lang="en" sz="5400">
                <a:solidFill>
                  <a:srgbClr val="FFFFFF"/>
                </a:solidFill>
              </a:rPr>
              <a:t>PROVISIONAL </a:t>
            </a:r>
            <a:r>
              <a:rPr b="1" lang="en" sz="5400">
                <a:solidFill>
                  <a:srgbClr val="FFFFFF"/>
                </a:solidFill>
              </a:rPr>
              <a:t>RESULTS</a:t>
            </a:r>
            <a:endParaRPr/>
          </a:p>
        </p:txBody>
      </p:sp>
      <p:grpSp>
        <p:nvGrpSpPr>
          <p:cNvPr id="390" name="Google Shape;390;p56"/>
          <p:cNvGrpSpPr/>
          <p:nvPr/>
        </p:nvGrpSpPr>
        <p:grpSpPr>
          <a:xfrm>
            <a:off x="2872241" y="1448573"/>
            <a:ext cx="3707015" cy="1656863"/>
            <a:chOff x="3419657" y="76149"/>
            <a:chExt cx="4942687" cy="2209150"/>
          </a:xfrm>
        </p:grpSpPr>
        <p:sp>
          <p:nvSpPr>
            <p:cNvPr id="391" name="Google Shape;391;p56"/>
            <p:cNvSpPr/>
            <p:nvPr/>
          </p:nvSpPr>
          <p:spPr>
            <a:xfrm>
              <a:off x="4044594" y="76149"/>
              <a:ext cx="1022625" cy="1022625"/>
            </a:xfrm>
            <a:prstGeom prst="rect">
              <a:avLst/>
            </a:prstGeom>
            <a:blipFill rotWithShape="1">
              <a:blip r:embed="rId3">
                <a:alphaModFix/>
              </a:blip>
              <a:stretch>
                <a:fillRect b="0" l="0" r="0" t="0"/>
              </a:stretch>
            </a:blipFill>
            <a:ln cap="flat" cmpd="sng" w="12700">
              <a:solidFill>
                <a:schemeClr val="lt2">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2" name="Google Shape;392;p56"/>
            <p:cNvSpPr/>
            <p:nvPr/>
          </p:nvSpPr>
          <p:spPr>
            <a:xfrm>
              <a:off x="3419657" y="1430299"/>
              <a:ext cx="2272500" cy="855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3" name="Google Shape;393;p56"/>
            <p:cNvSpPr txBox="1"/>
            <p:nvPr/>
          </p:nvSpPr>
          <p:spPr>
            <a:xfrm>
              <a:off x="3419657" y="1430299"/>
              <a:ext cx="22725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Accuracy score</a:t>
              </a:r>
              <a:endParaRPr sz="1100"/>
            </a:p>
          </p:txBody>
        </p:sp>
        <p:sp>
          <p:nvSpPr>
            <p:cNvPr id="394" name="Google Shape;394;p56"/>
            <p:cNvSpPr/>
            <p:nvPr/>
          </p:nvSpPr>
          <p:spPr>
            <a:xfrm>
              <a:off x="6714782" y="76149"/>
              <a:ext cx="1022625" cy="1022625"/>
            </a:xfrm>
            <a:prstGeom prst="rect">
              <a:avLst/>
            </a:prstGeom>
            <a:blipFill rotWithShape="1">
              <a:blip r:embed="rId4">
                <a:alphaModFix/>
              </a:blip>
              <a:stretch>
                <a:fillRect b="0" l="0" r="0" t="0"/>
              </a:stretch>
            </a:blipFill>
            <a:ln cap="flat" cmpd="sng" w="12700">
              <a:solidFill>
                <a:schemeClr val="lt2">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5" name="Google Shape;395;p56"/>
            <p:cNvSpPr/>
            <p:nvPr/>
          </p:nvSpPr>
          <p:spPr>
            <a:xfrm>
              <a:off x="6089844" y="1430299"/>
              <a:ext cx="2272500" cy="855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6" name="Google Shape;396;p56"/>
            <p:cNvSpPr txBox="1"/>
            <p:nvPr/>
          </p:nvSpPr>
          <p:spPr>
            <a:xfrm>
              <a:off x="6089844" y="1430299"/>
              <a:ext cx="22725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Confusion Matrix</a:t>
              </a:r>
              <a:endParaRPr sz="1100"/>
            </a:p>
          </p:txBody>
        </p:sp>
      </p:grpSp>
      <p:graphicFrame>
        <p:nvGraphicFramePr>
          <p:cNvPr id="397" name="Google Shape;397;p56"/>
          <p:cNvGraphicFramePr/>
          <p:nvPr/>
        </p:nvGraphicFramePr>
        <p:xfrm>
          <a:off x="307499" y="3267481"/>
          <a:ext cx="3000000" cy="3000000"/>
        </p:xfrm>
        <a:graphic>
          <a:graphicData uri="http://schemas.openxmlformats.org/drawingml/2006/table">
            <a:tbl>
              <a:tblPr>
                <a:noFill/>
                <a:tableStyleId>{DCE653A0-FAF9-4F96-87AB-A7742CC8DD0B}</a:tableStyleId>
              </a:tblPr>
              <a:tblGrid>
                <a:gridCol w="1994850"/>
                <a:gridCol w="682200"/>
                <a:gridCol w="552675"/>
                <a:gridCol w="644775"/>
                <a:gridCol w="613125"/>
              </a:tblGrid>
              <a:tr h="249525">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Measures</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Precision</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Recall</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F1-score</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Support</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Not </a:t>
                      </a:r>
                      <a:r>
                        <a:rPr b="1" lang="en" sz="1200">
                          <a:solidFill>
                            <a:srgbClr val="FFFFFF"/>
                          </a:solidFill>
                          <a:latin typeface="Roboto"/>
                          <a:ea typeface="Roboto"/>
                          <a:cs typeface="Roboto"/>
                          <a:sym typeface="Roboto"/>
                        </a:rPr>
                        <a:t>P</a:t>
                      </a:r>
                      <a:r>
                        <a:rPr b="1" i="0" lang="en" sz="1200" u="none" cap="none" strike="noStrike">
                          <a:solidFill>
                            <a:srgbClr val="FFFFFF"/>
                          </a:solidFill>
                          <a:latin typeface="Roboto"/>
                          <a:ea typeface="Roboto"/>
                          <a:cs typeface="Roboto"/>
                          <a:sym typeface="Roboto"/>
                        </a:rPr>
                        <a:t>otable (0)</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0.946</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0.926</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0.936</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800</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Potable (1)</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0.888</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0.918</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0.903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511</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Accuracy</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highlight>
                            <a:srgbClr val="FFFF00"/>
                          </a:highlight>
                          <a:latin typeface="Roboto"/>
                          <a:ea typeface="Roboto"/>
                          <a:cs typeface="Roboto"/>
                          <a:sym typeface="Roboto"/>
                        </a:rPr>
                        <a:t>0.923</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highlight>
                            <a:srgbClr val="FFFF00"/>
                          </a:highlight>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highlight>
                            <a:srgbClr val="FFFF00"/>
                          </a:highlight>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highlight>
                            <a:srgbClr val="FFFF00"/>
                          </a:highlight>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macro avg</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0.917</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0.922</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0.919</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1311</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weighted avg</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0.924</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1311</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bl>
          </a:graphicData>
        </a:graphic>
      </p:graphicFrame>
      <p:graphicFrame>
        <p:nvGraphicFramePr>
          <p:cNvPr id="398" name="Google Shape;398;p56"/>
          <p:cNvGraphicFramePr/>
          <p:nvPr/>
        </p:nvGraphicFramePr>
        <p:xfrm>
          <a:off x="4948311" y="3267481"/>
          <a:ext cx="3000000" cy="3000000"/>
        </p:xfrm>
        <a:graphic>
          <a:graphicData uri="http://schemas.openxmlformats.org/drawingml/2006/table">
            <a:tbl>
              <a:tblPr>
                <a:noFill/>
                <a:tableStyleId>{DCE653A0-FAF9-4F96-87AB-A7742CC8DD0B}</a:tableStyleId>
              </a:tblPr>
              <a:tblGrid>
                <a:gridCol w="1165000"/>
                <a:gridCol w="1294450"/>
                <a:gridCol w="1543650"/>
              </a:tblGrid>
              <a:tr h="494700">
                <a:tc>
                  <a:txBody>
                    <a:bodyPr/>
                    <a:lstStyle/>
                    <a:p>
                      <a:pPr indent="0" lvl="0" marL="0" marR="0" rtl="0" algn="l">
                        <a:spcBef>
                          <a:spcPts val="0"/>
                        </a:spcBef>
                        <a:spcAft>
                          <a:spcPts val="0"/>
                        </a:spcAft>
                        <a:buNone/>
                      </a:pPr>
                      <a:r>
                        <a:rPr b="1" i="0" lang="en" sz="1200" u="sng" cap="none" strike="noStrike">
                          <a:solidFill>
                            <a:srgbClr val="FFFFFF"/>
                          </a:solidFill>
                          <a:latin typeface="Roboto"/>
                          <a:ea typeface="Roboto"/>
                          <a:cs typeface="Roboto"/>
                          <a:sym typeface="Roboto"/>
                        </a:rPr>
                        <a:t>Potability</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Predicted  Not Potable</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Predicted Potable</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r>
              <a:tr h="735200">
                <a:tc>
                  <a:txBody>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Actually Not Potable</a:t>
                      </a:r>
                      <a:endParaRPr sz="1100"/>
                    </a:p>
                    <a:p>
                      <a:pPr indent="0" lvl="0" marL="0" marR="0" rtl="0" algn="l">
                        <a:spcBef>
                          <a:spcPts val="0"/>
                        </a:spcBef>
                        <a:spcAft>
                          <a:spcPts val="0"/>
                        </a:spcAft>
                        <a:buNone/>
                      </a:pPr>
                      <a:r>
                        <a:t/>
                      </a:r>
                      <a:endParaRPr b="1" i="0" sz="1200" u="none" cap="none" strike="noStrike">
                        <a:solidFill>
                          <a:srgbClr val="FFFFFF"/>
                        </a:solidFill>
                        <a:latin typeface="Roboto"/>
                        <a:ea typeface="Roboto"/>
                        <a:cs typeface="Roboto"/>
                        <a:sym typeface="Roboto"/>
                      </a:endParaRPr>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741</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59</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r>
              <a:tr h="555800">
                <a:tc>
                  <a:txBody>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Actually Potable</a:t>
                      </a:r>
                      <a:endParaRPr sz="1100"/>
                    </a:p>
                    <a:p>
                      <a:pPr indent="0" lvl="0" marL="0" marR="0" rtl="0" algn="l">
                        <a:spcBef>
                          <a:spcPts val="0"/>
                        </a:spcBef>
                        <a:spcAft>
                          <a:spcPts val="0"/>
                        </a:spcAft>
                        <a:buNone/>
                      </a:pPr>
                      <a:r>
                        <a:t/>
                      </a:r>
                      <a:endParaRPr b="1" i="0" sz="1200" u="none" cap="none" strike="noStrike">
                        <a:solidFill>
                          <a:srgbClr val="FFFFFF"/>
                        </a:solidFill>
                        <a:latin typeface="Roboto"/>
                        <a:ea typeface="Roboto"/>
                        <a:cs typeface="Roboto"/>
                        <a:sym typeface="Roboto"/>
                      </a:endParaRPr>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42</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469</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403" name="Shape 403"/>
        <p:cNvGrpSpPr/>
        <p:nvPr/>
      </p:nvGrpSpPr>
      <p:grpSpPr>
        <a:xfrm>
          <a:off x="0" y="0"/>
          <a:ext cx="0" cy="0"/>
          <a:chOff x="0" y="0"/>
          <a:chExt cx="0" cy="0"/>
        </a:xfrm>
      </p:grpSpPr>
      <p:sp>
        <p:nvSpPr>
          <p:cNvPr id="404" name="Google Shape;404;p57"/>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05" name="Google Shape;405;p57"/>
          <p:cNvSpPr/>
          <p:nvPr/>
        </p:nvSpPr>
        <p:spPr>
          <a:xfrm flipH="1">
            <a:off x="0" y="0"/>
            <a:ext cx="9144000" cy="1182000"/>
          </a:xfrm>
          <a:prstGeom prst="rect">
            <a:avLst/>
          </a:prstGeom>
          <a:gradFill>
            <a:gsLst>
              <a:gs pos="0">
                <a:srgbClr val="000000">
                  <a:alpha val="95686"/>
                </a:srgbClr>
              </a:gs>
              <a:gs pos="100000">
                <a:srgbClr val="2F5496"/>
              </a:gs>
            </a:gsLst>
            <a:lin ang="84001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06" name="Google Shape;406;p57"/>
          <p:cNvSpPr/>
          <p:nvPr/>
        </p:nvSpPr>
        <p:spPr>
          <a:xfrm flipH="1" rot="10800000">
            <a:off x="6096643" y="9"/>
            <a:ext cx="3047400" cy="1182300"/>
          </a:xfrm>
          <a:prstGeom prst="rect">
            <a:avLst/>
          </a:prstGeom>
          <a:gradFill>
            <a:gsLst>
              <a:gs pos="0">
                <a:srgbClr val="1F3864">
                  <a:alpha val="67843"/>
                </a:srgbClr>
              </a:gs>
              <a:gs pos="19000">
                <a:srgbClr val="1F3864">
                  <a:alpha val="67843"/>
                </a:srgbClr>
              </a:gs>
              <a:gs pos="100000">
                <a:srgbClr val="4472C4">
                  <a:alpha val="7882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07" name="Google Shape;407;p57"/>
          <p:cNvSpPr/>
          <p:nvPr/>
        </p:nvSpPr>
        <p:spPr>
          <a:xfrm rot="5400000">
            <a:off x="3980851" y="-3980850"/>
            <a:ext cx="1182300" cy="9144000"/>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08" name="Google Shape;408;p57"/>
          <p:cNvSpPr txBox="1"/>
          <p:nvPr>
            <p:ph type="title"/>
          </p:nvPr>
        </p:nvSpPr>
        <p:spPr>
          <a:xfrm>
            <a:off x="630491" y="261834"/>
            <a:ext cx="7533000" cy="658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FFFF"/>
              </a:buClr>
              <a:buSzPts val="5400"/>
              <a:buFont typeface="Roboto"/>
              <a:buNone/>
            </a:pPr>
            <a:r>
              <a:rPr b="1" lang="en" sz="5400">
                <a:solidFill>
                  <a:srgbClr val="FFFFFF"/>
                </a:solidFill>
              </a:rPr>
              <a:t>RESULTS</a:t>
            </a:r>
            <a:endParaRPr/>
          </a:p>
        </p:txBody>
      </p:sp>
      <p:grpSp>
        <p:nvGrpSpPr>
          <p:cNvPr id="409" name="Google Shape;409;p57"/>
          <p:cNvGrpSpPr/>
          <p:nvPr/>
        </p:nvGrpSpPr>
        <p:grpSpPr>
          <a:xfrm>
            <a:off x="2718563" y="1252422"/>
            <a:ext cx="3237460" cy="1371440"/>
            <a:chOff x="3419657" y="76149"/>
            <a:chExt cx="4942687" cy="2209150"/>
          </a:xfrm>
        </p:grpSpPr>
        <p:sp>
          <p:nvSpPr>
            <p:cNvPr id="410" name="Google Shape;410;p57"/>
            <p:cNvSpPr/>
            <p:nvPr/>
          </p:nvSpPr>
          <p:spPr>
            <a:xfrm>
              <a:off x="4044594" y="76149"/>
              <a:ext cx="1022700" cy="1022700"/>
            </a:xfrm>
            <a:prstGeom prst="rect">
              <a:avLst/>
            </a:prstGeom>
            <a:blipFill rotWithShape="1">
              <a:blip r:embed="rId3">
                <a:alphaModFix/>
              </a:blip>
              <a:stretch>
                <a:fillRect b="0" l="0" r="0" t="0"/>
              </a:stretch>
            </a:blipFill>
            <a:ln cap="flat" cmpd="sng" w="12700">
              <a:solidFill>
                <a:schemeClr val="lt2">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1" name="Google Shape;411;p57"/>
            <p:cNvSpPr/>
            <p:nvPr/>
          </p:nvSpPr>
          <p:spPr>
            <a:xfrm>
              <a:off x="3419657" y="1430299"/>
              <a:ext cx="2272500" cy="855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2" name="Google Shape;412;p57"/>
            <p:cNvSpPr txBox="1"/>
            <p:nvPr/>
          </p:nvSpPr>
          <p:spPr>
            <a:xfrm>
              <a:off x="3419657" y="1430299"/>
              <a:ext cx="22725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Accuracy score</a:t>
              </a:r>
              <a:endParaRPr sz="1100"/>
            </a:p>
          </p:txBody>
        </p:sp>
        <p:sp>
          <p:nvSpPr>
            <p:cNvPr id="413" name="Google Shape;413;p57"/>
            <p:cNvSpPr/>
            <p:nvPr/>
          </p:nvSpPr>
          <p:spPr>
            <a:xfrm>
              <a:off x="6714782" y="76149"/>
              <a:ext cx="1022700" cy="1022700"/>
            </a:xfrm>
            <a:prstGeom prst="rect">
              <a:avLst/>
            </a:prstGeom>
            <a:blipFill rotWithShape="1">
              <a:blip r:embed="rId4">
                <a:alphaModFix/>
              </a:blip>
              <a:stretch>
                <a:fillRect b="0" l="0" r="0" t="0"/>
              </a:stretch>
            </a:blipFill>
            <a:ln cap="flat" cmpd="sng" w="12700">
              <a:solidFill>
                <a:schemeClr val="lt2">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4" name="Google Shape;414;p57"/>
            <p:cNvSpPr/>
            <p:nvPr/>
          </p:nvSpPr>
          <p:spPr>
            <a:xfrm>
              <a:off x="6089844" y="1430299"/>
              <a:ext cx="2272500" cy="855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5" name="Google Shape;415;p57"/>
            <p:cNvSpPr txBox="1"/>
            <p:nvPr/>
          </p:nvSpPr>
          <p:spPr>
            <a:xfrm>
              <a:off x="6089844" y="1430299"/>
              <a:ext cx="22725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Confusion Matrix</a:t>
              </a:r>
              <a:endParaRPr sz="1100"/>
            </a:p>
          </p:txBody>
        </p:sp>
      </p:grpSp>
      <p:graphicFrame>
        <p:nvGraphicFramePr>
          <p:cNvPr id="416" name="Google Shape;416;p57"/>
          <p:cNvGraphicFramePr/>
          <p:nvPr/>
        </p:nvGraphicFramePr>
        <p:xfrm>
          <a:off x="127275" y="2922463"/>
          <a:ext cx="3000000" cy="3000000"/>
        </p:xfrm>
        <a:graphic>
          <a:graphicData uri="http://schemas.openxmlformats.org/drawingml/2006/table">
            <a:tbl>
              <a:tblPr>
                <a:noFill/>
                <a:tableStyleId>{DCE653A0-FAF9-4F96-87AB-A7742CC8DD0B}</a:tableStyleId>
              </a:tblPr>
              <a:tblGrid>
                <a:gridCol w="1819275"/>
                <a:gridCol w="742950"/>
                <a:gridCol w="638175"/>
                <a:gridCol w="685800"/>
                <a:gridCol w="771525"/>
              </a:tblGrid>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Measures</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precision</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recall</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f1-score</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support</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Not Potable (0)</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0.732</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0.675</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0.702</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400.000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Potable (1)</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0.547</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FFFF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0.613</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FFFF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0.578</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FFFF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256.000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FFFF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accuracy</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FFFF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FFFF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FFFF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FFFF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FFFF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FFFF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FFFF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FFFF00"/>
                      </a:solidFill>
                      <a:prstDash val="solid"/>
                      <a:round/>
                      <a:headEnd len="sm" w="sm" type="none"/>
                      <a:tailEnd len="sm" w="sm" type="none"/>
                    </a:lnB>
                    <a:solidFill>
                      <a:srgbClr val="D9D9D9"/>
                    </a:solidFill>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macro avg</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0.639</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0.644</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0.640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656.000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weighted avg</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0.660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0.654</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656.000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bl>
          </a:graphicData>
        </a:graphic>
      </p:graphicFrame>
      <p:graphicFrame>
        <p:nvGraphicFramePr>
          <p:cNvPr id="417" name="Google Shape;417;p57"/>
          <p:cNvGraphicFramePr/>
          <p:nvPr/>
        </p:nvGraphicFramePr>
        <p:xfrm>
          <a:off x="5003900" y="2922438"/>
          <a:ext cx="3000000" cy="3000000"/>
        </p:xfrm>
        <a:graphic>
          <a:graphicData uri="http://schemas.openxmlformats.org/drawingml/2006/table">
            <a:tbl>
              <a:tblPr>
                <a:noFill/>
                <a:tableStyleId>{DCE653A0-FAF9-4F96-87AB-A7742CC8DD0B}</a:tableStyleId>
              </a:tblPr>
              <a:tblGrid>
                <a:gridCol w="1216900"/>
                <a:gridCol w="1548800"/>
                <a:gridCol w="1250950"/>
              </a:tblGrid>
              <a:tr h="61315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Potability</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Predicted not Potable</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Predicted Potable</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r>
              <a:tr h="84750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Actually not Potable</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270</a:t>
                      </a:r>
                      <a:endParaRPr sz="11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130</a:t>
                      </a:r>
                      <a:endParaRPr sz="11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646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Actually Potable</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99</a:t>
                      </a:r>
                      <a:endParaRPr sz="11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157</a:t>
                      </a:r>
                      <a:endParaRPr sz="11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422" name="Shape 422"/>
        <p:cNvGrpSpPr/>
        <p:nvPr/>
      </p:nvGrpSpPr>
      <p:grpSpPr>
        <a:xfrm>
          <a:off x="0" y="0"/>
          <a:ext cx="0" cy="0"/>
          <a:chOff x="0" y="0"/>
          <a:chExt cx="0" cy="0"/>
        </a:xfrm>
      </p:grpSpPr>
      <p:sp>
        <p:nvSpPr>
          <p:cNvPr id="423" name="Google Shape;423;p58"/>
          <p:cNvSpPr txBox="1"/>
          <p:nvPr>
            <p:ph type="title"/>
          </p:nvPr>
        </p:nvSpPr>
        <p:spPr>
          <a:xfrm>
            <a:off x="4540251" y="602494"/>
            <a:ext cx="3985902"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Roboto"/>
              <a:buNone/>
            </a:pPr>
            <a:r>
              <a:rPr b="1" lang="en"/>
              <a:t>TABLEAU DASHBOARD</a:t>
            </a:r>
            <a:endParaRPr/>
          </a:p>
        </p:txBody>
      </p:sp>
      <p:sp>
        <p:nvSpPr>
          <p:cNvPr id="424" name="Google Shape;424;p58"/>
          <p:cNvSpPr/>
          <p:nvPr/>
        </p:nvSpPr>
        <p:spPr>
          <a:xfrm>
            <a:off x="1" y="0"/>
            <a:ext cx="4079122" cy="4380209"/>
          </a:xfrm>
          <a:custGeom>
            <a:rect b="b" l="l" r="r" t="t"/>
            <a:pathLst>
              <a:path extrusionOk="0" h="5840278" w="5438829">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425" name="Google Shape;425;p58"/>
          <p:cNvSpPr/>
          <p:nvPr/>
        </p:nvSpPr>
        <p:spPr>
          <a:xfrm>
            <a:off x="0" y="0"/>
            <a:ext cx="3951851" cy="4241205"/>
          </a:xfrm>
          <a:custGeom>
            <a:rect b="b" l="l" r="r" t="t"/>
            <a:pathLst>
              <a:path extrusionOk="0" h="5654940" w="5269134">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pic>
        <p:nvPicPr>
          <p:cNvPr descr="Gauge" id="426" name="Google Shape;426;p58"/>
          <p:cNvPicPr preferRelativeResize="0"/>
          <p:nvPr/>
        </p:nvPicPr>
        <p:blipFill rotWithShape="1">
          <a:blip r:embed="rId3">
            <a:alphaModFix/>
          </a:blip>
          <a:srcRect b="0" l="0" r="0" t="0"/>
          <a:stretch/>
        </p:blipFill>
        <p:spPr>
          <a:xfrm>
            <a:off x="241300" y="407351"/>
            <a:ext cx="2876616" cy="2876616"/>
          </a:xfrm>
          <a:prstGeom prst="rect">
            <a:avLst/>
          </a:prstGeom>
          <a:noFill/>
          <a:ln>
            <a:noFill/>
          </a:ln>
        </p:spPr>
      </p:pic>
      <p:sp>
        <p:nvSpPr>
          <p:cNvPr id="427" name="Google Shape;427;p58"/>
          <p:cNvSpPr txBox="1"/>
          <p:nvPr>
            <p:ph idx="1" type="body"/>
          </p:nvPr>
        </p:nvSpPr>
        <p:spPr>
          <a:xfrm>
            <a:off x="4540250" y="1709263"/>
            <a:ext cx="3985907" cy="253194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t/>
            </a:r>
            <a:endParaRPr sz="2400"/>
          </a:p>
          <a:p>
            <a:pPr indent="-177800" lvl="0" marL="177800" rtl="0" algn="l">
              <a:lnSpc>
                <a:spcPct val="90000"/>
              </a:lnSpc>
              <a:spcBef>
                <a:spcPts val="800"/>
              </a:spcBef>
              <a:spcAft>
                <a:spcPts val="0"/>
              </a:spcAft>
              <a:buClr>
                <a:schemeClr val="lt1"/>
              </a:buClr>
              <a:buSzPts val="2400"/>
              <a:buChar char="•"/>
            </a:pPr>
            <a:r>
              <a:rPr lang="en" sz="2400" u="sng">
                <a:solidFill>
                  <a:schemeClr val="hlink"/>
                </a:solidFill>
                <a:hlinkClick r:id="rId4"/>
              </a:rPr>
              <a:t>Tableau Dashboard Link</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2" name="Shape 432"/>
        <p:cNvGrpSpPr/>
        <p:nvPr/>
      </p:nvGrpSpPr>
      <p:grpSpPr>
        <a:xfrm>
          <a:off x="0" y="0"/>
          <a:ext cx="0" cy="0"/>
          <a:chOff x="0" y="0"/>
          <a:chExt cx="0" cy="0"/>
        </a:xfrm>
      </p:grpSpPr>
      <p:sp>
        <p:nvSpPr>
          <p:cNvPr id="433" name="Google Shape;433;p59"/>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id="434" name="Google Shape;434;p59"/>
          <p:cNvPicPr preferRelativeResize="0"/>
          <p:nvPr/>
        </p:nvPicPr>
        <p:blipFill rotWithShape="1">
          <a:blip r:embed="rId3">
            <a:alphaModFix amt="40000"/>
          </a:blip>
          <a:srcRect b="3083" l="0" r="0" t="3167"/>
          <a:stretch/>
        </p:blipFill>
        <p:spPr>
          <a:xfrm>
            <a:off x="15" y="8"/>
            <a:ext cx="9143985" cy="5143492"/>
          </a:xfrm>
          <a:prstGeom prst="rect">
            <a:avLst/>
          </a:prstGeom>
          <a:noFill/>
          <a:ln>
            <a:noFill/>
          </a:ln>
        </p:spPr>
      </p:pic>
      <p:sp>
        <p:nvSpPr>
          <p:cNvPr id="435" name="Google Shape;435;p5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Roboto"/>
              <a:buNone/>
            </a:pPr>
            <a:r>
              <a:rPr b="1" lang="en" sz="4100">
                <a:solidFill>
                  <a:srgbClr val="FFFFFF"/>
                </a:solidFill>
              </a:rPr>
              <a:t>KEY TAKEAWAYS</a:t>
            </a:r>
            <a:endParaRPr/>
          </a:p>
        </p:txBody>
      </p:sp>
      <p:sp>
        <p:nvSpPr>
          <p:cNvPr id="436" name="Google Shape;436;p59"/>
          <p:cNvSpPr/>
          <p:nvPr/>
        </p:nvSpPr>
        <p:spPr>
          <a:xfrm>
            <a:off x="685799" y="1261158"/>
            <a:ext cx="7269480" cy="13716"/>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1"/>
            </a:srgbClr>
          </a:solidFill>
          <a:ln cap="rnd" cmpd="sng" w="44450">
            <a:solidFill>
              <a:srgbClr val="FFFFFF">
                <a:alpha val="74901"/>
              </a:srgbClr>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nvGrpSpPr>
          <p:cNvPr id="437" name="Google Shape;437;p59"/>
          <p:cNvGrpSpPr/>
          <p:nvPr/>
        </p:nvGrpSpPr>
        <p:grpSpPr>
          <a:xfrm>
            <a:off x="628650" y="1557211"/>
            <a:ext cx="7886700" cy="3078239"/>
            <a:chOff x="0" y="71836"/>
            <a:chExt cx="10515600" cy="4104319"/>
          </a:xfrm>
        </p:grpSpPr>
        <p:sp>
          <p:nvSpPr>
            <p:cNvPr id="438" name="Google Shape;438;p59"/>
            <p:cNvSpPr/>
            <p:nvPr/>
          </p:nvSpPr>
          <p:spPr>
            <a:xfrm>
              <a:off x="546252" y="71836"/>
              <a:ext cx="1681312" cy="1681312"/>
            </a:xfrm>
            <a:prstGeom prst="round2DiagRect">
              <a:avLst>
                <a:gd fmla="val 29727" name="adj1"/>
                <a:gd fmla="val 0"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9" name="Google Shape;439;p59"/>
            <p:cNvSpPr/>
            <p:nvPr/>
          </p:nvSpPr>
          <p:spPr>
            <a:xfrm>
              <a:off x="904564" y="430149"/>
              <a:ext cx="964687" cy="964687"/>
            </a:xfrm>
            <a:prstGeom prst="rect">
              <a:avLst/>
            </a:prstGeom>
            <a:blipFill rotWithShape="1">
              <a:blip r:embed="rId4">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0" name="Google Shape;440;p59"/>
            <p:cNvSpPr/>
            <p:nvPr/>
          </p:nvSpPr>
          <p:spPr>
            <a:xfrm>
              <a:off x="0" y="1854793"/>
              <a:ext cx="2756250" cy="2310916"/>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1" name="Google Shape;441;p59"/>
            <p:cNvSpPr txBox="1"/>
            <p:nvPr/>
          </p:nvSpPr>
          <p:spPr>
            <a:xfrm>
              <a:off x="0" y="1854793"/>
              <a:ext cx="2756250" cy="231091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400"/>
                <a:buFont typeface="Roboto"/>
                <a:buNone/>
              </a:pPr>
              <a:r>
                <a:rPr lang="en" sz="1400" cap="none">
                  <a:solidFill>
                    <a:schemeClr val="lt1"/>
                  </a:solidFill>
                  <a:latin typeface="Roboto"/>
                  <a:ea typeface="Roboto"/>
                  <a:cs typeface="Roboto"/>
                  <a:sym typeface="Roboto"/>
                </a:rPr>
                <a:t>POTABILITY IS WELL PREDICTED BY OUR MODEL BASED ON CHANGES</a:t>
              </a:r>
              <a:endParaRPr sz="1100"/>
            </a:p>
          </p:txBody>
        </p:sp>
        <p:sp>
          <p:nvSpPr>
            <p:cNvPr id="442" name="Google Shape;442;p59"/>
            <p:cNvSpPr/>
            <p:nvPr/>
          </p:nvSpPr>
          <p:spPr>
            <a:xfrm>
              <a:off x="4417143" y="71836"/>
              <a:ext cx="1681312" cy="1681312"/>
            </a:xfrm>
            <a:prstGeom prst="round2DiagRect">
              <a:avLst>
                <a:gd fmla="val 29727" name="adj1"/>
                <a:gd fmla="val 0"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3" name="Google Shape;443;p59"/>
            <p:cNvSpPr/>
            <p:nvPr/>
          </p:nvSpPr>
          <p:spPr>
            <a:xfrm>
              <a:off x="4775456" y="430149"/>
              <a:ext cx="964687" cy="964687"/>
            </a:xfrm>
            <a:prstGeom prst="rect">
              <a:avLst/>
            </a:prstGeom>
            <a:blipFill rotWithShape="1">
              <a:blip r:embed="rId5">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4" name="Google Shape;444;p59"/>
            <p:cNvSpPr/>
            <p:nvPr/>
          </p:nvSpPr>
          <p:spPr>
            <a:xfrm>
              <a:off x="3245861" y="1841783"/>
              <a:ext cx="4020845" cy="2310916"/>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5" name="Google Shape;445;p59"/>
            <p:cNvSpPr txBox="1"/>
            <p:nvPr/>
          </p:nvSpPr>
          <p:spPr>
            <a:xfrm>
              <a:off x="3578761" y="1854800"/>
              <a:ext cx="4020900" cy="231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Roboto"/>
                <a:buNone/>
              </a:pPr>
              <a:r>
                <a:rPr b="1" lang="en" sz="1400" cap="none">
                  <a:solidFill>
                    <a:schemeClr val="lt1"/>
                  </a:solidFill>
                  <a:latin typeface="Roboto"/>
                  <a:ea typeface="Roboto"/>
                  <a:cs typeface="Roboto"/>
                  <a:sym typeface="Roboto"/>
                </a:rPr>
                <a:t>ATTEMPTS AT MODEL IMPROVEMENT WERE SUCCESSFUL</a:t>
              </a:r>
              <a:endParaRPr sz="1100"/>
            </a:p>
            <a:p>
              <a:pPr indent="0" lvl="0" marL="0" marR="0" rtl="0" algn="l">
                <a:lnSpc>
                  <a:spcPct val="100000"/>
                </a:lnSpc>
                <a:spcBef>
                  <a:spcPts val="500"/>
                </a:spcBef>
                <a:spcAft>
                  <a:spcPts val="0"/>
                </a:spcAft>
                <a:buClr>
                  <a:schemeClr val="lt1"/>
                </a:buClr>
                <a:buSzPts val="1400"/>
                <a:buFont typeface="Roboto"/>
                <a:buNone/>
              </a:pPr>
              <a:r>
                <a:rPr b="1" lang="en" sz="1400" cap="none">
                  <a:solidFill>
                    <a:schemeClr val="lt1"/>
                  </a:solidFill>
                  <a:latin typeface="Roboto"/>
                  <a:ea typeface="Roboto"/>
                  <a:cs typeface="Roboto"/>
                  <a:sym typeface="Roboto"/>
                </a:rPr>
                <a:t>- </a:t>
              </a:r>
              <a:r>
                <a:rPr b="0" lang="en" sz="1400" cap="none">
                  <a:solidFill>
                    <a:schemeClr val="lt1"/>
                  </a:solidFill>
                  <a:latin typeface="Roboto"/>
                  <a:ea typeface="Roboto"/>
                  <a:cs typeface="Roboto"/>
                  <a:sym typeface="Roboto"/>
                </a:rPr>
                <a:t>FEATURE SELECTION</a:t>
              </a:r>
              <a:endParaRPr b="1" sz="1400">
                <a:solidFill>
                  <a:schemeClr val="lt1"/>
                </a:solidFill>
                <a:latin typeface="Roboto"/>
                <a:ea typeface="Roboto"/>
                <a:cs typeface="Roboto"/>
                <a:sym typeface="Roboto"/>
              </a:endParaRPr>
            </a:p>
            <a:p>
              <a:pPr indent="0" lvl="0" marL="0" marR="0" rtl="0" algn="l">
                <a:lnSpc>
                  <a:spcPct val="100000"/>
                </a:lnSpc>
                <a:spcBef>
                  <a:spcPts val="500"/>
                </a:spcBef>
                <a:spcAft>
                  <a:spcPts val="0"/>
                </a:spcAft>
                <a:buClr>
                  <a:schemeClr val="lt1"/>
                </a:buClr>
                <a:buSzPts val="1400"/>
                <a:buFont typeface="Roboto"/>
                <a:buNone/>
              </a:pPr>
              <a:r>
                <a:rPr b="1" lang="en" sz="1400" cap="none">
                  <a:solidFill>
                    <a:schemeClr val="lt1"/>
                  </a:solidFill>
                  <a:latin typeface="Roboto"/>
                  <a:ea typeface="Roboto"/>
                  <a:cs typeface="Roboto"/>
                  <a:sym typeface="Roboto"/>
                </a:rPr>
                <a:t>-</a:t>
              </a:r>
              <a:r>
                <a:rPr b="0" lang="en" sz="1400" cap="none">
                  <a:solidFill>
                    <a:schemeClr val="lt1"/>
                  </a:solidFill>
                  <a:latin typeface="Roboto"/>
                  <a:ea typeface="Roboto"/>
                  <a:cs typeface="Roboto"/>
                  <a:sym typeface="Roboto"/>
                </a:rPr>
                <a:t>TREATED MISSING VALUES</a:t>
              </a:r>
              <a:endParaRPr sz="1100"/>
            </a:p>
            <a:p>
              <a:pPr indent="0" lvl="0" marL="0" marR="0" rtl="0" algn="l">
                <a:lnSpc>
                  <a:spcPct val="100000"/>
                </a:lnSpc>
                <a:spcBef>
                  <a:spcPts val="500"/>
                </a:spcBef>
                <a:spcAft>
                  <a:spcPts val="0"/>
                </a:spcAft>
                <a:buClr>
                  <a:schemeClr val="lt1"/>
                </a:buClr>
                <a:buSzPts val="1400"/>
                <a:buFont typeface="Roboto"/>
                <a:buNone/>
              </a:pPr>
              <a:r>
                <a:rPr b="0" lang="en" sz="1400" cap="none">
                  <a:solidFill>
                    <a:schemeClr val="lt1"/>
                  </a:solidFill>
                  <a:latin typeface="Roboto"/>
                  <a:ea typeface="Roboto"/>
                  <a:cs typeface="Roboto"/>
                  <a:sym typeface="Roboto"/>
                </a:rPr>
                <a:t>-ALGORITHM TUNING</a:t>
              </a:r>
              <a:endParaRPr sz="1100"/>
            </a:p>
            <a:p>
              <a:pPr indent="0" lvl="0" marL="0" marR="0" rtl="0" algn="l">
                <a:lnSpc>
                  <a:spcPct val="100000"/>
                </a:lnSpc>
                <a:spcBef>
                  <a:spcPts val="500"/>
                </a:spcBef>
                <a:spcAft>
                  <a:spcPts val="0"/>
                </a:spcAft>
                <a:buClr>
                  <a:schemeClr val="lt1"/>
                </a:buClr>
                <a:buSzPts val="1400"/>
                <a:buFont typeface="Roboto"/>
                <a:buNone/>
              </a:pPr>
              <a:r>
                <a:rPr b="0" lang="en" sz="1400" cap="none">
                  <a:solidFill>
                    <a:schemeClr val="lt1"/>
                  </a:solidFill>
                  <a:latin typeface="Roboto"/>
                  <a:ea typeface="Roboto"/>
                  <a:cs typeface="Roboto"/>
                  <a:sym typeface="Roboto"/>
                </a:rPr>
                <a:t>-ARTIFICIALLY ENLARGED DATASET</a:t>
              </a:r>
              <a:endParaRPr b="1" sz="1400">
                <a:solidFill>
                  <a:schemeClr val="lt1"/>
                </a:solidFill>
                <a:latin typeface="Roboto"/>
                <a:ea typeface="Roboto"/>
                <a:cs typeface="Roboto"/>
                <a:sym typeface="Roboto"/>
              </a:endParaRPr>
            </a:p>
            <a:p>
              <a:pPr indent="0" lvl="0" marL="0" marR="0" rtl="0" algn="l">
                <a:lnSpc>
                  <a:spcPct val="100000"/>
                </a:lnSpc>
                <a:spcBef>
                  <a:spcPts val="500"/>
                </a:spcBef>
                <a:spcAft>
                  <a:spcPts val="0"/>
                </a:spcAft>
                <a:buClr>
                  <a:schemeClr val="lt1"/>
                </a:buClr>
                <a:buSzPts val="800"/>
                <a:buFont typeface="Roboto"/>
                <a:buNone/>
              </a:pPr>
              <a:r>
                <a:t/>
              </a:r>
              <a:endParaRPr b="1" sz="800">
                <a:solidFill>
                  <a:schemeClr val="lt1"/>
                </a:solidFill>
                <a:latin typeface="Roboto"/>
                <a:ea typeface="Roboto"/>
                <a:cs typeface="Roboto"/>
                <a:sym typeface="Roboto"/>
              </a:endParaRPr>
            </a:p>
          </p:txBody>
        </p:sp>
        <p:sp>
          <p:nvSpPr>
            <p:cNvPr id="446" name="Google Shape;446;p59"/>
            <p:cNvSpPr/>
            <p:nvPr/>
          </p:nvSpPr>
          <p:spPr>
            <a:xfrm>
              <a:off x="8288035" y="71836"/>
              <a:ext cx="1681312" cy="1681312"/>
            </a:xfrm>
            <a:prstGeom prst="round2DiagRect">
              <a:avLst>
                <a:gd fmla="val 29727" name="adj1"/>
                <a:gd fmla="val 0"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7" name="Google Shape;447;p59"/>
            <p:cNvSpPr/>
            <p:nvPr/>
          </p:nvSpPr>
          <p:spPr>
            <a:xfrm>
              <a:off x="8646347" y="430149"/>
              <a:ext cx="964687" cy="964687"/>
            </a:xfrm>
            <a:prstGeom prst="rect">
              <a:avLst/>
            </a:prstGeom>
            <a:blipFill rotWithShape="1">
              <a:blip r:embed="rId6">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8" name="Google Shape;448;p59"/>
            <p:cNvSpPr/>
            <p:nvPr/>
          </p:nvSpPr>
          <p:spPr>
            <a:xfrm>
              <a:off x="7759350" y="1865239"/>
              <a:ext cx="2756250" cy="2310916"/>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9" name="Google Shape;449;p59"/>
            <p:cNvSpPr txBox="1"/>
            <p:nvPr/>
          </p:nvSpPr>
          <p:spPr>
            <a:xfrm>
              <a:off x="7759350" y="1865239"/>
              <a:ext cx="2756250" cy="23109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Roboto"/>
                <a:buNone/>
              </a:pPr>
              <a:r>
                <a:rPr b="1" lang="en" sz="1400" cap="none">
                  <a:solidFill>
                    <a:schemeClr val="lt1"/>
                  </a:solidFill>
                  <a:latin typeface="Roboto"/>
                  <a:ea typeface="Roboto"/>
                  <a:cs typeface="Roboto"/>
                  <a:sym typeface="Roboto"/>
                </a:rPr>
                <a:t>CONCLUSION: </a:t>
              </a:r>
              <a:r>
                <a:rPr lang="en" sz="1400" cap="none">
                  <a:solidFill>
                    <a:schemeClr val="lt1"/>
                  </a:solidFill>
                  <a:latin typeface="Roboto"/>
                  <a:ea typeface="Roboto"/>
                  <a:cs typeface="Roboto"/>
                  <a:sym typeface="Roboto"/>
                </a:rPr>
                <a:t>A LARGER DATASET LIKELY YIELDS MORE CONCLUSIVE RESULTS &amp; SCALING IS NOT A ONE-SIZE FIT ALL FOR ALL KINDS OF DATASETS</a:t>
              </a:r>
              <a:endParaRPr sz="1100"/>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60"/>
          <p:cNvSpPr txBox="1"/>
          <p:nvPr>
            <p:ph type="title"/>
          </p:nvPr>
        </p:nvSpPr>
        <p:spPr>
          <a:xfrm>
            <a:off x="293459" y="2445370"/>
            <a:ext cx="3832463" cy="717506"/>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Roboto"/>
              <a:buNone/>
            </a:pPr>
            <a:r>
              <a:rPr b="1" lang="en" sz="3000"/>
              <a:t>TOOLS USED FOR THE PROJECT</a:t>
            </a:r>
            <a:endParaRPr/>
          </a:p>
        </p:txBody>
      </p:sp>
      <p:pic>
        <p:nvPicPr>
          <p:cNvPr id="456" name="Google Shape;456;p60"/>
          <p:cNvPicPr preferRelativeResize="0"/>
          <p:nvPr/>
        </p:nvPicPr>
        <p:blipFill rotWithShape="1">
          <a:blip r:embed="rId3">
            <a:alphaModFix/>
          </a:blip>
          <a:srcRect b="0" l="0" r="0" t="0"/>
          <a:stretch/>
        </p:blipFill>
        <p:spPr>
          <a:xfrm>
            <a:off x="1099042" y="908143"/>
            <a:ext cx="1587007" cy="892691"/>
          </a:xfrm>
          <a:prstGeom prst="rect">
            <a:avLst/>
          </a:prstGeom>
          <a:noFill/>
          <a:ln>
            <a:noFill/>
          </a:ln>
        </p:spPr>
      </p:pic>
      <p:sp>
        <p:nvSpPr>
          <p:cNvPr id="457" name="Google Shape;457;p60"/>
          <p:cNvSpPr/>
          <p:nvPr/>
        </p:nvSpPr>
        <p:spPr>
          <a:xfrm flipH="1" rot="10800000">
            <a:off x="1343972" y="338283"/>
            <a:ext cx="1731437" cy="2055897"/>
          </a:xfrm>
          <a:custGeom>
            <a:rect b="b" l="l" r="r" t="t"/>
            <a:pathLst>
              <a:path extrusionOk="0" h="2741196" w="2308583">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rgbClr val="0C0C0C">
              <a:alpha val="7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descr="Microsoft Azure SQL Database Standard - Storage - Data Stored - fee - 10 GB  - AAD-33462 - -" id="458" name="Google Shape;458;p60"/>
          <p:cNvPicPr preferRelativeResize="0"/>
          <p:nvPr/>
        </p:nvPicPr>
        <p:blipFill rotWithShape="1">
          <a:blip r:embed="rId4">
            <a:alphaModFix/>
          </a:blip>
          <a:srcRect b="0" l="0" r="0" t="0"/>
          <a:stretch/>
        </p:blipFill>
        <p:spPr>
          <a:xfrm>
            <a:off x="3280580" y="350099"/>
            <a:ext cx="2834470" cy="2032261"/>
          </a:xfrm>
          <a:prstGeom prst="rect">
            <a:avLst/>
          </a:prstGeom>
          <a:noFill/>
          <a:ln>
            <a:noFill/>
          </a:ln>
        </p:spPr>
      </p:pic>
      <p:pic>
        <p:nvPicPr>
          <p:cNvPr descr="pandas (software) - Wikipedia" id="459" name="Google Shape;459;p60"/>
          <p:cNvPicPr preferRelativeResize="0"/>
          <p:nvPr/>
        </p:nvPicPr>
        <p:blipFill rotWithShape="1">
          <a:blip r:embed="rId5">
            <a:alphaModFix/>
          </a:blip>
          <a:srcRect b="0" l="0" r="0" t="0"/>
          <a:stretch/>
        </p:blipFill>
        <p:spPr>
          <a:xfrm>
            <a:off x="6359979" y="983506"/>
            <a:ext cx="2057400" cy="833450"/>
          </a:xfrm>
          <a:prstGeom prst="rect">
            <a:avLst/>
          </a:prstGeom>
          <a:noFill/>
          <a:ln>
            <a:noFill/>
          </a:ln>
        </p:spPr>
      </p:pic>
      <p:sp>
        <p:nvSpPr>
          <p:cNvPr id="460" name="Google Shape;460;p60"/>
          <p:cNvSpPr/>
          <p:nvPr/>
        </p:nvSpPr>
        <p:spPr>
          <a:xfrm flipH="1" rot="10800000">
            <a:off x="7100233" y="325500"/>
            <a:ext cx="1731437" cy="835803"/>
          </a:xfrm>
          <a:custGeom>
            <a:rect b="b" l="l" r="r" t="t"/>
            <a:pathLst>
              <a:path extrusionOk="0" h="1114404" w="2308583">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rgbClr val="0C0C0C">
              <a:alpha val="7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1" name="Google Shape;461;p60"/>
          <p:cNvSpPr txBox="1"/>
          <p:nvPr>
            <p:ph idx="1" type="body"/>
          </p:nvPr>
        </p:nvSpPr>
        <p:spPr>
          <a:xfrm>
            <a:off x="374576" y="3225885"/>
            <a:ext cx="3832463" cy="1341905"/>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1500"/>
              <a:buChar char="•"/>
            </a:pPr>
            <a:r>
              <a:rPr lang="en" sz="1500"/>
              <a:t>Technologies, languages, tools, and algorithms used throughout the project:</a:t>
            </a:r>
            <a:endParaRPr/>
          </a:p>
          <a:p>
            <a:pPr indent="-171450" lvl="1" marL="520700" rtl="0" algn="l">
              <a:lnSpc>
                <a:spcPct val="90000"/>
              </a:lnSpc>
              <a:spcBef>
                <a:spcPts val="400"/>
              </a:spcBef>
              <a:spcAft>
                <a:spcPts val="0"/>
              </a:spcAft>
              <a:buClr>
                <a:schemeClr val="dk1"/>
              </a:buClr>
              <a:buSzPts val="1500"/>
              <a:buChar char="•"/>
            </a:pPr>
            <a:r>
              <a:rPr lang="en" sz="1500"/>
              <a:t>GitHub</a:t>
            </a:r>
            <a:endParaRPr/>
          </a:p>
          <a:p>
            <a:pPr indent="-171450" lvl="1" marL="520700" rtl="0" algn="l">
              <a:lnSpc>
                <a:spcPct val="90000"/>
              </a:lnSpc>
              <a:spcBef>
                <a:spcPts val="400"/>
              </a:spcBef>
              <a:spcAft>
                <a:spcPts val="0"/>
              </a:spcAft>
              <a:buClr>
                <a:schemeClr val="dk1"/>
              </a:buClr>
              <a:buSzPts val="1500"/>
              <a:buChar char="•"/>
            </a:pPr>
            <a:r>
              <a:rPr lang="en" sz="1500"/>
              <a:t>Python</a:t>
            </a:r>
            <a:endParaRPr/>
          </a:p>
          <a:p>
            <a:pPr indent="-171450" lvl="1" marL="520700" rtl="0" algn="l">
              <a:lnSpc>
                <a:spcPct val="90000"/>
              </a:lnSpc>
              <a:spcBef>
                <a:spcPts val="400"/>
              </a:spcBef>
              <a:spcAft>
                <a:spcPts val="0"/>
              </a:spcAft>
              <a:buClr>
                <a:schemeClr val="dk1"/>
              </a:buClr>
              <a:buSzPts val="1500"/>
              <a:buChar char="•"/>
            </a:pPr>
            <a:r>
              <a:rPr lang="en" sz="1500"/>
              <a:t>Pandas</a:t>
            </a:r>
            <a:endParaRPr/>
          </a:p>
          <a:p>
            <a:pPr indent="-171450" lvl="1" marL="520700" rtl="0" algn="l">
              <a:lnSpc>
                <a:spcPct val="90000"/>
              </a:lnSpc>
              <a:spcBef>
                <a:spcPts val="400"/>
              </a:spcBef>
              <a:spcAft>
                <a:spcPts val="0"/>
              </a:spcAft>
              <a:buClr>
                <a:schemeClr val="dk1"/>
              </a:buClr>
              <a:buSzPts val="1500"/>
              <a:buChar char="•"/>
            </a:pPr>
            <a:r>
              <a:rPr lang="en" sz="1500"/>
              <a:t>SQL</a:t>
            </a:r>
            <a:endParaRPr/>
          </a:p>
          <a:p>
            <a:pPr indent="-171450" lvl="1" marL="520700" rtl="0" algn="l">
              <a:lnSpc>
                <a:spcPct val="90000"/>
              </a:lnSpc>
              <a:spcBef>
                <a:spcPts val="400"/>
              </a:spcBef>
              <a:spcAft>
                <a:spcPts val="0"/>
              </a:spcAft>
              <a:buClr>
                <a:schemeClr val="dk1"/>
              </a:buClr>
              <a:buSzPts val="1500"/>
              <a:buChar char="•"/>
            </a:pPr>
            <a:r>
              <a:rPr lang="en" sz="1500"/>
              <a:t>Tableau</a:t>
            </a:r>
            <a:endParaRPr/>
          </a:p>
        </p:txBody>
      </p:sp>
      <p:pic>
        <p:nvPicPr>
          <p:cNvPr id="462" name="Google Shape;462;p60"/>
          <p:cNvPicPr preferRelativeResize="0"/>
          <p:nvPr/>
        </p:nvPicPr>
        <p:blipFill rotWithShape="1">
          <a:blip r:embed="rId6">
            <a:alphaModFix/>
          </a:blip>
          <a:srcRect b="0" l="0" r="0" t="0"/>
          <a:stretch/>
        </p:blipFill>
        <p:spPr>
          <a:xfrm>
            <a:off x="4682888" y="2793892"/>
            <a:ext cx="1432162" cy="1432162"/>
          </a:xfrm>
          <a:prstGeom prst="rect">
            <a:avLst/>
          </a:prstGeom>
          <a:noFill/>
          <a:ln>
            <a:noFill/>
          </a:ln>
        </p:spPr>
      </p:pic>
      <p:pic>
        <p:nvPicPr>
          <p:cNvPr descr="Python (programming language) - Wikipedia" id="463" name="Google Shape;463;p60"/>
          <p:cNvPicPr preferRelativeResize="0"/>
          <p:nvPr/>
        </p:nvPicPr>
        <p:blipFill rotWithShape="1">
          <a:blip r:embed="rId7">
            <a:alphaModFix/>
          </a:blip>
          <a:srcRect b="0" l="0" r="0" t="0"/>
          <a:stretch/>
        </p:blipFill>
        <p:spPr>
          <a:xfrm>
            <a:off x="6908116" y="2681011"/>
            <a:ext cx="1509263" cy="1509263"/>
          </a:xfrm>
          <a:prstGeom prst="rect">
            <a:avLst/>
          </a:prstGeom>
          <a:noFill/>
          <a:ln>
            <a:noFill/>
          </a:ln>
        </p:spPr>
      </p:pic>
      <p:sp>
        <p:nvSpPr>
          <p:cNvPr id="464" name="Google Shape;464;p60"/>
          <p:cNvSpPr/>
          <p:nvPr/>
        </p:nvSpPr>
        <p:spPr>
          <a:xfrm flipH="1">
            <a:off x="6357625" y="2189252"/>
            <a:ext cx="1893804" cy="2549246"/>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rgbClr val="0C0C0C">
              <a:alpha val="74901"/>
            </a:srgbClr>
          </a:solid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9BA5"/>
        </a:solidFill>
      </p:bgPr>
    </p:bg>
    <p:spTree>
      <p:nvGrpSpPr>
        <p:cNvPr id="468" name="Shape 468"/>
        <p:cNvGrpSpPr/>
        <p:nvPr/>
      </p:nvGrpSpPr>
      <p:grpSpPr>
        <a:xfrm>
          <a:off x="0" y="0"/>
          <a:ext cx="0" cy="0"/>
          <a:chOff x="0" y="0"/>
          <a:chExt cx="0" cy="0"/>
        </a:xfrm>
      </p:grpSpPr>
      <p:sp>
        <p:nvSpPr>
          <p:cNvPr id="469" name="Google Shape;469;p61"/>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70" name="Google Shape;470;p61"/>
          <p:cNvSpPr/>
          <p:nvPr/>
        </p:nvSpPr>
        <p:spPr>
          <a:xfrm flipH="1" rot="-2700000">
            <a:off x="-282117" y="-190252"/>
            <a:ext cx="1370729" cy="1032742"/>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71" name="Google Shape;471;p61"/>
          <p:cNvSpPr/>
          <p:nvPr/>
        </p:nvSpPr>
        <p:spPr>
          <a:xfrm flipH="1" rot="-2700000">
            <a:off x="668731" y="316610"/>
            <a:ext cx="484026" cy="484026"/>
          </a:xfrm>
          <a:prstGeom prst="rect">
            <a:avLst/>
          </a:pr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72" name="Google Shape;472;p61"/>
          <p:cNvSpPr/>
          <p:nvPr/>
        </p:nvSpPr>
        <p:spPr>
          <a:xfrm flipH="1" rot="-2700000">
            <a:off x="7532612" y="491355"/>
            <a:ext cx="515604" cy="515604"/>
          </a:xfrm>
          <a:prstGeom prst="rect">
            <a:avLst/>
          </a:prstGeom>
          <a:solidFill>
            <a:schemeClr val="accent4">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73" name="Google Shape;473;p61"/>
          <p:cNvSpPr/>
          <p:nvPr/>
        </p:nvSpPr>
        <p:spPr>
          <a:xfrm flipH="1" rot="10800000">
            <a:off x="7017482" y="0"/>
            <a:ext cx="2126518" cy="1110628"/>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74" name="Google Shape;474;p61"/>
          <p:cNvSpPr/>
          <p:nvPr/>
        </p:nvSpPr>
        <p:spPr>
          <a:xfrm flipH="1">
            <a:off x="5982258" y="4586626"/>
            <a:ext cx="1120885" cy="556874"/>
          </a:xfrm>
          <a:prstGeom prst="triangle">
            <a:avLst>
              <a:gd fmla="val 50000" name="adj"/>
            </a:avLst>
          </a:pr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id="475" name="Google Shape;475;p61"/>
          <p:cNvPicPr preferRelativeResize="0"/>
          <p:nvPr>
            <p:ph idx="1" type="body"/>
          </p:nvPr>
        </p:nvPicPr>
        <p:blipFill rotWithShape="1">
          <a:blip r:embed="rId3">
            <a:alphaModFix/>
          </a:blip>
          <a:srcRect b="0" l="0" r="0" t="0"/>
          <a:stretch/>
        </p:blipFill>
        <p:spPr>
          <a:xfrm>
            <a:off x="2294998" y="293850"/>
            <a:ext cx="4554000" cy="4178400"/>
          </a:xfrm>
          <a:prstGeom prst="rect">
            <a:avLst/>
          </a:prstGeom>
          <a:noFill/>
          <a:ln>
            <a:noFill/>
          </a:ln>
        </p:spPr>
      </p:pic>
      <p:sp>
        <p:nvSpPr>
          <p:cNvPr id="476" name="Google Shape;476;p61"/>
          <p:cNvSpPr/>
          <p:nvPr/>
        </p:nvSpPr>
        <p:spPr>
          <a:xfrm flipH="1">
            <a:off x="5703060" y="4839857"/>
            <a:ext cx="611177" cy="303643"/>
          </a:xfrm>
          <a:prstGeom prst="triangle">
            <a:avLst>
              <a:gd fmla="val 50000" name="adj"/>
            </a:avLst>
          </a:pr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35" name="Shape 235"/>
        <p:cNvGrpSpPr/>
        <p:nvPr/>
      </p:nvGrpSpPr>
      <p:grpSpPr>
        <a:xfrm>
          <a:off x="0" y="0"/>
          <a:ext cx="0" cy="0"/>
          <a:chOff x="0" y="0"/>
          <a:chExt cx="0" cy="0"/>
        </a:xfrm>
      </p:grpSpPr>
      <p:sp>
        <p:nvSpPr>
          <p:cNvPr id="236" name="Google Shape;236;p45"/>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sp>
        <p:nvSpPr>
          <p:cNvPr id="237" name="Google Shape;237;p45"/>
          <p:cNvSpPr/>
          <p:nvPr/>
        </p:nvSpPr>
        <p:spPr>
          <a:xfrm>
            <a:off x="415812" y="3164179"/>
            <a:ext cx="8375585" cy="1566988"/>
          </a:xfrm>
          <a:prstGeom prst="rect">
            <a:avLst/>
          </a:prstGeom>
          <a:solidFill>
            <a:srgbClr val="D0E0E3"/>
          </a:solidFill>
          <a:ln cap="flat" cmpd="sng" w="12700">
            <a:solidFill>
              <a:srgbClr val="DEDEDE"/>
            </a:solidFill>
            <a:prstDash val="solid"/>
            <a:miter lim="800000"/>
            <a:headEnd len="sm" w="sm" type="none"/>
            <a:tailEnd len="sm" w="sm" type="none"/>
          </a:ln>
          <a:effectLst>
            <a:outerShdw blurRad="50800" rotWithShape="0" algn="tl" dir="2700000" dist="38100">
              <a:srgbClr val="C5C2C2">
                <a:alpha val="49803"/>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38" name="Google Shape;238;p45"/>
          <p:cNvSpPr txBox="1"/>
          <p:nvPr>
            <p:ph type="title"/>
          </p:nvPr>
        </p:nvSpPr>
        <p:spPr>
          <a:xfrm>
            <a:off x="628650" y="3330452"/>
            <a:ext cx="2831523" cy="1234440"/>
          </a:xfrm>
          <a:prstGeom prst="rect">
            <a:avLst/>
          </a:prstGeom>
          <a:noFill/>
          <a:ln>
            <a:noFill/>
          </a:ln>
          <a:effectLst>
            <a:outerShdw blurRad="57150" rotWithShape="0" algn="bl" dir="5400000" dist="19050">
              <a:srgbClr val="4A86E8">
                <a:alpha val="49803"/>
              </a:srgbClr>
            </a:outerShdw>
          </a:effectLst>
        </p:spPr>
        <p:txBody>
          <a:bodyPr anchorCtr="0" anchor="ctr" bIns="34275" lIns="68575" spcFirstLastPara="1" rIns="68575" wrap="square" tIns="34275">
            <a:noAutofit/>
          </a:bodyPr>
          <a:lstStyle/>
          <a:p>
            <a:pPr indent="0" lvl="0" marL="0" rtl="0" algn="l">
              <a:lnSpc>
                <a:spcPct val="115000"/>
              </a:lnSpc>
              <a:spcBef>
                <a:spcPts val="1800"/>
              </a:spcBef>
              <a:spcAft>
                <a:spcPts val="400"/>
              </a:spcAft>
              <a:buClr>
                <a:schemeClr val="dk1"/>
              </a:buClr>
              <a:buSzPts val="800"/>
              <a:buFont typeface="Arial"/>
              <a:buNone/>
            </a:pPr>
            <a:r>
              <a:rPr b="1" lang="en">
                <a:solidFill>
                  <a:schemeClr val="dk1"/>
                </a:solidFill>
                <a:latin typeface="Roboto"/>
                <a:ea typeface="Roboto"/>
                <a:cs typeface="Roboto"/>
                <a:sym typeface="Roboto"/>
              </a:rPr>
              <a:t>SELECTED TOPIC &amp; REASONING</a:t>
            </a:r>
            <a:endParaRPr/>
          </a:p>
        </p:txBody>
      </p:sp>
      <p:pic>
        <p:nvPicPr>
          <p:cNvPr id="239" name="Google Shape;239;p45"/>
          <p:cNvPicPr preferRelativeResize="0"/>
          <p:nvPr/>
        </p:nvPicPr>
        <p:blipFill rotWithShape="1">
          <a:blip r:embed="rId3">
            <a:alphaModFix/>
          </a:blip>
          <a:srcRect b="-2" l="21310" r="5511" t="0"/>
          <a:stretch/>
        </p:blipFill>
        <p:spPr>
          <a:xfrm>
            <a:off x="428172" y="274320"/>
            <a:ext cx="2663615" cy="2729951"/>
          </a:xfrm>
          <a:prstGeom prst="rect">
            <a:avLst/>
          </a:prstGeom>
          <a:noFill/>
          <a:ln>
            <a:noFill/>
          </a:ln>
        </p:spPr>
      </p:pic>
      <p:pic>
        <p:nvPicPr>
          <p:cNvPr id="240" name="Google Shape;240;p45"/>
          <p:cNvPicPr preferRelativeResize="0"/>
          <p:nvPr/>
        </p:nvPicPr>
        <p:blipFill rotWithShape="1">
          <a:blip r:embed="rId4">
            <a:alphaModFix/>
          </a:blip>
          <a:srcRect b="-1" l="8612" r="25019" t="0"/>
          <a:stretch/>
        </p:blipFill>
        <p:spPr>
          <a:xfrm>
            <a:off x="3259436" y="292227"/>
            <a:ext cx="2688336" cy="2693668"/>
          </a:xfrm>
          <a:prstGeom prst="rect">
            <a:avLst/>
          </a:prstGeom>
          <a:noFill/>
          <a:ln>
            <a:noFill/>
          </a:ln>
        </p:spPr>
      </p:pic>
      <p:pic>
        <p:nvPicPr>
          <p:cNvPr id="241" name="Google Shape;241;p45"/>
          <p:cNvPicPr preferRelativeResize="0"/>
          <p:nvPr/>
        </p:nvPicPr>
        <p:blipFill rotWithShape="1">
          <a:blip r:embed="rId5">
            <a:alphaModFix/>
          </a:blip>
          <a:srcRect b="0" l="30062" r="12310" t="0"/>
          <a:stretch/>
        </p:blipFill>
        <p:spPr>
          <a:xfrm>
            <a:off x="6103061" y="327012"/>
            <a:ext cx="2688336" cy="2624099"/>
          </a:xfrm>
          <a:prstGeom prst="rect">
            <a:avLst/>
          </a:prstGeom>
          <a:noFill/>
          <a:ln>
            <a:noFill/>
          </a:ln>
        </p:spPr>
      </p:pic>
      <p:sp>
        <p:nvSpPr>
          <p:cNvPr id="242" name="Google Shape;242;p45"/>
          <p:cNvSpPr/>
          <p:nvPr/>
        </p:nvSpPr>
        <p:spPr>
          <a:xfrm>
            <a:off x="367806" y="3683639"/>
            <a:ext cx="96012"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43" name="Google Shape;243;p45"/>
          <p:cNvSpPr/>
          <p:nvPr/>
        </p:nvSpPr>
        <p:spPr>
          <a:xfrm rot="5400000">
            <a:off x="2709074" y="3940814"/>
            <a:ext cx="1097280" cy="13716"/>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44" name="Google Shape;244;p45"/>
          <p:cNvSpPr txBox="1"/>
          <p:nvPr>
            <p:ph idx="1" type="body"/>
          </p:nvPr>
        </p:nvSpPr>
        <p:spPr>
          <a:xfrm>
            <a:off x="3177550" y="3041150"/>
            <a:ext cx="5613900" cy="1813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b="0" i="0" lang="en" sz="1800" u="none" strike="noStrike"/>
              <a:t>Environmental sustainability is one of the most pressing issues of the century. From climate change to pollution, major ills to the environment affect humanity and the biosphere. Given the urgency of action on environmental sustainability, our group saw it fit to inform the world on water pollution and the suitability of drinking water</a:t>
            </a:r>
            <a:r>
              <a:rPr b="0" i="0" lang="en" sz="1500" u="none" strike="noStrike"/>
              <a: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8" name="Shape 248"/>
        <p:cNvGrpSpPr/>
        <p:nvPr/>
      </p:nvGrpSpPr>
      <p:grpSpPr>
        <a:xfrm>
          <a:off x="0" y="0"/>
          <a:ext cx="0" cy="0"/>
          <a:chOff x="0" y="0"/>
          <a:chExt cx="0" cy="0"/>
        </a:xfrm>
      </p:grpSpPr>
      <p:sp>
        <p:nvSpPr>
          <p:cNvPr id="249" name="Google Shape;249;p46"/>
          <p:cNvSpPr/>
          <p:nvPr/>
        </p:nvSpPr>
        <p:spPr>
          <a:xfrm>
            <a:off x="0" y="0"/>
            <a:ext cx="9144000" cy="514350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pic>
        <p:nvPicPr>
          <p:cNvPr id="250" name="Google Shape;250;p46"/>
          <p:cNvPicPr preferRelativeResize="0"/>
          <p:nvPr/>
        </p:nvPicPr>
        <p:blipFill rotWithShape="1">
          <a:blip r:embed="rId3">
            <a:alphaModFix amt="35000"/>
          </a:blip>
          <a:srcRect b="14310" l="0" r="0" t="4463"/>
          <a:stretch/>
        </p:blipFill>
        <p:spPr>
          <a:xfrm>
            <a:off x="15" y="8"/>
            <a:ext cx="9143985" cy="5143493"/>
          </a:xfrm>
          <a:prstGeom prst="rect">
            <a:avLst/>
          </a:prstGeom>
          <a:noFill/>
          <a:ln>
            <a:noFill/>
          </a:ln>
        </p:spPr>
      </p:pic>
      <p:sp>
        <p:nvSpPr>
          <p:cNvPr id="251" name="Google Shape;251;p4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3300"/>
              <a:buFont typeface="Roboto"/>
              <a:buNone/>
            </a:pPr>
            <a:r>
              <a:rPr b="1" lang="en">
                <a:solidFill>
                  <a:srgbClr val="FFFFFF"/>
                </a:solidFill>
                <a:latin typeface="Roboto"/>
                <a:ea typeface="Roboto"/>
                <a:cs typeface="Roboto"/>
                <a:sym typeface="Roboto"/>
              </a:rPr>
              <a:t>QUESTIONS TO ANSWER THROUGH MODEL</a:t>
            </a:r>
            <a:endParaRPr>
              <a:solidFill>
                <a:srgbClr val="FFFFFF"/>
              </a:solidFill>
            </a:endParaRPr>
          </a:p>
        </p:txBody>
      </p:sp>
      <p:grpSp>
        <p:nvGrpSpPr>
          <p:cNvPr id="252" name="Google Shape;252;p46"/>
          <p:cNvGrpSpPr/>
          <p:nvPr/>
        </p:nvGrpSpPr>
        <p:grpSpPr>
          <a:xfrm>
            <a:off x="1048500" y="1413701"/>
            <a:ext cx="7047000" cy="3174539"/>
            <a:chOff x="559800" y="59309"/>
            <a:chExt cx="9396000" cy="4232719"/>
          </a:xfrm>
        </p:grpSpPr>
        <p:sp>
          <p:nvSpPr>
            <p:cNvPr id="253" name="Google Shape;253;p46"/>
            <p:cNvSpPr/>
            <p:nvPr/>
          </p:nvSpPr>
          <p:spPr>
            <a:xfrm>
              <a:off x="1747800" y="59309"/>
              <a:ext cx="1944000" cy="19440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4" name="Google Shape;254;p46"/>
            <p:cNvSpPr/>
            <p:nvPr/>
          </p:nvSpPr>
          <p:spPr>
            <a:xfrm>
              <a:off x="559800" y="2638278"/>
              <a:ext cx="4320000" cy="16537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5" name="Google Shape;255;p46"/>
            <p:cNvSpPr txBox="1"/>
            <p:nvPr/>
          </p:nvSpPr>
          <p:spPr>
            <a:xfrm>
              <a:off x="559800" y="2638278"/>
              <a:ext cx="4320000" cy="16537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700"/>
                <a:buFont typeface="Roboto"/>
                <a:buNone/>
              </a:pPr>
              <a:r>
                <a:rPr b="1" i="0" lang="en" sz="2700" u="none" cap="none" strike="noStrike">
                  <a:solidFill>
                    <a:schemeClr val="lt1"/>
                  </a:solidFill>
                  <a:latin typeface="Roboto"/>
                  <a:ea typeface="Roboto"/>
                  <a:cs typeface="Roboto"/>
                  <a:sym typeface="Roboto"/>
                </a:rPr>
                <a:t>What makes water potable?</a:t>
              </a:r>
              <a:endParaRPr sz="1100"/>
            </a:p>
          </p:txBody>
        </p:sp>
        <p:sp>
          <p:nvSpPr>
            <p:cNvPr id="256" name="Google Shape;256;p46"/>
            <p:cNvSpPr/>
            <p:nvPr/>
          </p:nvSpPr>
          <p:spPr>
            <a:xfrm>
              <a:off x="6823800" y="59309"/>
              <a:ext cx="1944000" cy="19440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7" name="Google Shape;257;p46"/>
            <p:cNvSpPr/>
            <p:nvPr/>
          </p:nvSpPr>
          <p:spPr>
            <a:xfrm>
              <a:off x="5635800" y="2638278"/>
              <a:ext cx="4320000" cy="16537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8" name="Google Shape;258;p46"/>
            <p:cNvSpPr txBox="1"/>
            <p:nvPr/>
          </p:nvSpPr>
          <p:spPr>
            <a:xfrm>
              <a:off x="5635800" y="2638278"/>
              <a:ext cx="4320000" cy="16537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700"/>
                <a:buFont typeface="Roboto"/>
                <a:buNone/>
              </a:pPr>
              <a:r>
                <a:rPr b="1" i="0" lang="en" sz="2700" u="none" cap="none" strike="noStrike">
                  <a:solidFill>
                    <a:schemeClr val="lt1"/>
                  </a:solidFill>
                  <a:latin typeface="Roboto"/>
                  <a:ea typeface="Roboto"/>
                  <a:cs typeface="Roboto"/>
                  <a:sym typeface="Roboto"/>
                </a:rPr>
                <a:t>What factors contribute to water potability?</a:t>
              </a:r>
              <a:endParaRPr sz="11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187036" y="50810"/>
            <a:ext cx="6787856" cy="923540"/>
          </a:xfrm>
          <a:prstGeom prst="rect">
            <a:avLst/>
          </a:prstGeom>
          <a:noFill/>
          <a:ln>
            <a:noFill/>
          </a:ln>
          <a:effectLst>
            <a:outerShdw blurRad="57150" rotWithShape="0" algn="bl" dir="5400000" dist="19050">
              <a:srgbClr val="4A86E8">
                <a:alpha val="49803"/>
              </a:srgbClr>
            </a:outerShdw>
          </a:effectLst>
        </p:spPr>
        <p:txBody>
          <a:bodyPr anchorCtr="0" anchor="ctr" bIns="34275" lIns="68575" spcFirstLastPara="1" rIns="68575" wrap="square" tIns="34275">
            <a:noAutofit/>
          </a:bodyPr>
          <a:lstStyle/>
          <a:p>
            <a:pPr indent="0" lvl="0" marL="0" rtl="0" algn="l">
              <a:lnSpc>
                <a:spcPct val="115000"/>
              </a:lnSpc>
              <a:spcBef>
                <a:spcPts val="1800"/>
              </a:spcBef>
              <a:spcAft>
                <a:spcPts val="400"/>
              </a:spcAft>
              <a:buClr>
                <a:schemeClr val="dk1"/>
              </a:buClr>
              <a:buSzPts val="800"/>
              <a:buNone/>
            </a:pPr>
            <a:r>
              <a:rPr b="1" lang="en" sz="3600">
                <a:latin typeface="Roboto"/>
                <a:ea typeface="Roboto"/>
                <a:cs typeface="Roboto"/>
                <a:sym typeface="Roboto"/>
              </a:rPr>
              <a:t>DATA SOURCE &amp; DATABASE</a:t>
            </a:r>
            <a:endParaRPr sz="3600">
              <a:latin typeface="Roboto"/>
              <a:ea typeface="Roboto"/>
              <a:cs typeface="Roboto"/>
              <a:sym typeface="Roboto"/>
            </a:endParaRPr>
          </a:p>
        </p:txBody>
      </p:sp>
      <p:grpSp>
        <p:nvGrpSpPr>
          <p:cNvPr id="264" name="Google Shape;264;p47"/>
          <p:cNvGrpSpPr/>
          <p:nvPr/>
        </p:nvGrpSpPr>
        <p:grpSpPr>
          <a:xfrm>
            <a:off x="187024" y="1143326"/>
            <a:ext cx="6531747" cy="2836955"/>
            <a:chOff x="-17" y="0"/>
            <a:chExt cx="8708996" cy="3782606"/>
          </a:xfrm>
        </p:grpSpPr>
        <p:sp>
          <p:nvSpPr>
            <p:cNvPr id="265" name="Google Shape;265;p47"/>
            <p:cNvSpPr/>
            <p:nvPr/>
          </p:nvSpPr>
          <p:spPr>
            <a:xfrm>
              <a:off x="696723" y="0"/>
              <a:ext cx="831300" cy="8313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47"/>
            <p:cNvSpPr/>
            <p:nvPr/>
          </p:nvSpPr>
          <p:spPr>
            <a:xfrm>
              <a:off x="0" y="1676006"/>
              <a:ext cx="2374800" cy="21066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47"/>
            <p:cNvSpPr txBox="1"/>
            <p:nvPr/>
          </p:nvSpPr>
          <p:spPr>
            <a:xfrm>
              <a:off x="-17" y="1055100"/>
              <a:ext cx="2615400" cy="2106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600">
                  <a:solidFill>
                    <a:srgbClr val="050505"/>
                  </a:solidFill>
                  <a:latin typeface="Roboto"/>
                  <a:ea typeface="Roboto"/>
                  <a:cs typeface="Roboto"/>
                  <a:sym typeface="Roboto"/>
                </a:rPr>
                <a:t>Data source: </a:t>
              </a:r>
              <a:r>
                <a:rPr lang="en" sz="1600" u="sng">
                  <a:solidFill>
                    <a:schemeClr val="hlink"/>
                  </a:solidFill>
                  <a:latin typeface="Roboto"/>
                  <a:ea typeface="Roboto"/>
                  <a:cs typeface="Roboto"/>
                  <a:sym typeface="Roboto"/>
                  <a:hlinkClick r:id="rId4"/>
                </a:rPr>
                <a:t>https://www.waterqualitydata.us/</a:t>
              </a:r>
              <a:r>
                <a:rPr lang="e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sp>
          <p:nvSpPr>
            <p:cNvPr id="268" name="Google Shape;268;p47"/>
            <p:cNvSpPr/>
            <p:nvPr/>
          </p:nvSpPr>
          <p:spPr>
            <a:xfrm>
              <a:off x="9713" y="3742626"/>
              <a:ext cx="2374800" cy="1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47"/>
            <p:cNvSpPr/>
            <p:nvPr/>
          </p:nvSpPr>
          <p:spPr>
            <a:xfrm>
              <a:off x="3455696" y="0"/>
              <a:ext cx="831300" cy="8313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47"/>
            <p:cNvSpPr/>
            <p:nvPr/>
          </p:nvSpPr>
          <p:spPr>
            <a:xfrm>
              <a:off x="2914008" y="1636993"/>
              <a:ext cx="2374800" cy="21066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47"/>
            <p:cNvSpPr txBox="1"/>
            <p:nvPr/>
          </p:nvSpPr>
          <p:spPr>
            <a:xfrm>
              <a:off x="2914008" y="1055093"/>
              <a:ext cx="2374800" cy="2106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1600">
                  <a:solidFill>
                    <a:schemeClr val="dk1"/>
                  </a:solidFill>
                  <a:latin typeface="Roboto"/>
                  <a:ea typeface="Roboto"/>
                  <a:cs typeface="Roboto"/>
                  <a:sym typeface="Roboto"/>
                </a:rPr>
                <a:t>The final dataset contains water characteristics from </a:t>
              </a:r>
              <a:r>
                <a:rPr b="1" lang="en" sz="1600">
                  <a:solidFill>
                    <a:schemeClr val="dk1"/>
                  </a:solidFill>
                  <a:latin typeface="Roboto"/>
                  <a:ea typeface="Roboto"/>
                  <a:cs typeface="Roboto"/>
                  <a:sym typeface="Roboto"/>
                </a:rPr>
                <a:t>3276</a:t>
              </a:r>
              <a:r>
                <a:rPr lang="en" sz="1600">
                  <a:solidFill>
                    <a:schemeClr val="dk1"/>
                  </a:solidFill>
                  <a:latin typeface="Roboto"/>
                  <a:ea typeface="Roboto"/>
                  <a:cs typeface="Roboto"/>
                  <a:sym typeface="Roboto"/>
                </a:rPr>
                <a:t> different </a:t>
              </a:r>
              <a:r>
                <a:rPr b="1" lang="en" sz="1600">
                  <a:solidFill>
                    <a:schemeClr val="dk1"/>
                  </a:solidFill>
                  <a:latin typeface="Roboto"/>
                  <a:ea typeface="Roboto"/>
                  <a:cs typeface="Roboto"/>
                  <a:sym typeface="Roboto"/>
                </a:rPr>
                <a:t>water samples </a:t>
              </a:r>
              <a:endParaRPr b="1" sz="1600">
                <a:solidFill>
                  <a:schemeClr val="dk1"/>
                </a:solidFill>
                <a:latin typeface="Roboto"/>
                <a:ea typeface="Roboto"/>
                <a:cs typeface="Roboto"/>
                <a:sym typeface="Roboto"/>
              </a:endParaRPr>
            </a:p>
          </p:txBody>
        </p:sp>
        <p:sp>
          <p:nvSpPr>
            <p:cNvPr id="272" name="Google Shape;272;p47"/>
            <p:cNvSpPr/>
            <p:nvPr/>
          </p:nvSpPr>
          <p:spPr>
            <a:xfrm>
              <a:off x="2800021" y="3742626"/>
              <a:ext cx="2374800" cy="1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47"/>
            <p:cNvSpPr/>
            <p:nvPr/>
          </p:nvSpPr>
          <p:spPr>
            <a:xfrm>
              <a:off x="6608281" y="0"/>
              <a:ext cx="831300" cy="831300"/>
            </a:xfrm>
            <a:prstGeom prst="rect">
              <a:avLst/>
            </a:prstGeom>
            <a:blipFill rotWithShape="1">
              <a:blip r:embed="rId6">
                <a:alphaModFix/>
              </a:blip>
              <a:stretch>
                <a:fillRect b="-27995" l="0" r="0" t="-27995"/>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47"/>
            <p:cNvSpPr/>
            <p:nvPr/>
          </p:nvSpPr>
          <p:spPr>
            <a:xfrm>
              <a:off x="5587479" y="1637162"/>
              <a:ext cx="3121500" cy="21066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47"/>
            <p:cNvSpPr txBox="1"/>
            <p:nvPr/>
          </p:nvSpPr>
          <p:spPr>
            <a:xfrm>
              <a:off x="5587479" y="1055095"/>
              <a:ext cx="3121500" cy="2106600"/>
            </a:xfrm>
            <a:prstGeom prst="rect">
              <a:avLst/>
            </a:prstGeom>
            <a:noFill/>
            <a:ln>
              <a:noFill/>
            </a:ln>
          </p:spPr>
          <p:txBody>
            <a:bodyPr anchorCtr="0" anchor="t" bIns="0" lIns="0" spcFirstLastPara="1" rIns="0" wrap="square" tIns="0">
              <a:normAutofit fontScale="70000"/>
            </a:bodyPr>
            <a:lstStyle/>
            <a:p>
              <a:pPr indent="0" lvl="0" marL="0" marR="0" rtl="0" algn="just">
                <a:spcBef>
                  <a:spcPts val="0"/>
                </a:spcBef>
                <a:spcAft>
                  <a:spcPts val="0"/>
                </a:spcAft>
                <a:buNone/>
              </a:pPr>
              <a:r>
                <a:rPr lang="en" sz="1600">
                  <a:solidFill>
                    <a:schemeClr val="dk1"/>
                  </a:solidFill>
                  <a:latin typeface="Roboto"/>
                  <a:ea typeface="Roboto"/>
                  <a:cs typeface="Roboto"/>
                  <a:sym typeface="Roboto"/>
                </a:rPr>
                <a:t>SQL database created and hosted in cloud through Microsoft Azure</a:t>
              </a:r>
              <a:endParaRPr sz="1600">
                <a:solidFill>
                  <a:schemeClr val="dk1"/>
                </a:solidFill>
                <a:latin typeface="Roboto"/>
                <a:ea typeface="Roboto"/>
                <a:cs typeface="Roboto"/>
                <a:sym typeface="Roboto"/>
              </a:endParaRPr>
            </a:p>
            <a:p>
              <a:pPr indent="0" lvl="0" marL="0" marR="0" rtl="0" algn="l">
                <a:spcBef>
                  <a:spcPts val="500"/>
                </a:spcBef>
                <a:spcAft>
                  <a:spcPts val="0"/>
                </a:spcAft>
                <a:buNone/>
              </a:pPr>
              <a:r>
                <a:rPr lang="en" sz="1600">
                  <a:solidFill>
                    <a:schemeClr val="dk1"/>
                  </a:solidFill>
                  <a:latin typeface="Roboto"/>
                  <a:ea typeface="Roboto"/>
                  <a:cs typeface="Roboto"/>
                  <a:sym typeface="Roboto"/>
                </a:rPr>
                <a:t>IP addresses were used to manage security and connect to the server</a:t>
              </a:r>
              <a:endParaRPr sz="1600">
                <a:solidFill>
                  <a:schemeClr val="dk1"/>
                </a:solidFill>
                <a:latin typeface="Roboto"/>
                <a:ea typeface="Roboto"/>
                <a:cs typeface="Roboto"/>
                <a:sym typeface="Roboto"/>
              </a:endParaRPr>
            </a:p>
            <a:p>
              <a:pPr indent="0" lvl="0" marL="0" marR="0" rtl="0" algn="l">
                <a:spcBef>
                  <a:spcPts val="500"/>
                </a:spcBef>
                <a:spcAft>
                  <a:spcPts val="0"/>
                </a:spcAft>
                <a:buNone/>
              </a:pPr>
              <a:r>
                <a:rPr lang="en" sz="1600">
                  <a:solidFill>
                    <a:schemeClr val="dk1"/>
                  </a:solidFill>
                  <a:latin typeface="Roboto"/>
                  <a:ea typeface="Roboto"/>
                  <a:cs typeface="Roboto"/>
                  <a:sym typeface="Roboto"/>
                </a:rPr>
                <a:t>Two datasets joined together using a common index</a:t>
              </a:r>
              <a:endParaRPr sz="1600">
                <a:solidFill>
                  <a:schemeClr val="dk1"/>
                </a:solidFill>
                <a:latin typeface="Roboto"/>
                <a:ea typeface="Roboto"/>
                <a:cs typeface="Roboto"/>
                <a:sym typeface="Roboto"/>
              </a:endParaRPr>
            </a:p>
            <a:p>
              <a:pPr indent="0" lvl="0" marL="0" marR="0" rtl="0" algn="l">
                <a:spcBef>
                  <a:spcPts val="500"/>
                </a:spcBef>
                <a:spcAft>
                  <a:spcPts val="0"/>
                </a:spcAft>
                <a:buNone/>
              </a:pPr>
              <a:r>
                <a:rPr lang="en" sz="1600">
                  <a:solidFill>
                    <a:schemeClr val="dk1"/>
                  </a:solidFill>
                  <a:latin typeface="Roboto"/>
                  <a:ea typeface="Roboto"/>
                  <a:cs typeface="Roboto"/>
                  <a:sym typeface="Roboto"/>
                </a:rPr>
                <a:t>An engine in Jupyter notebook accesses the database</a:t>
              </a:r>
              <a:endParaRPr sz="1100">
                <a:solidFill>
                  <a:schemeClr val="dk1"/>
                </a:solidFill>
                <a:latin typeface="Roboto"/>
                <a:ea typeface="Roboto"/>
                <a:cs typeface="Roboto"/>
                <a:sym typeface="Roboto"/>
              </a:endParaRPr>
            </a:p>
          </p:txBody>
        </p:sp>
        <p:sp>
          <p:nvSpPr>
            <p:cNvPr id="276" name="Google Shape;276;p47"/>
            <p:cNvSpPr/>
            <p:nvPr/>
          </p:nvSpPr>
          <p:spPr>
            <a:xfrm>
              <a:off x="5963660" y="3742626"/>
              <a:ext cx="2374800" cy="1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277" name="Google Shape;277;p47"/>
          <p:cNvPicPr preferRelativeResize="0"/>
          <p:nvPr>
            <p:ph idx="2" type="body"/>
          </p:nvPr>
        </p:nvPicPr>
        <p:blipFill rotWithShape="1">
          <a:blip r:embed="rId7">
            <a:alphaModFix/>
          </a:blip>
          <a:srcRect b="0" l="0" r="64439" t="0"/>
          <a:stretch/>
        </p:blipFill>
        <p:spPr>
          <a:xfrm>
            <a:off x="7356763" y="102938"/>
            <a:ext cx="1787100" cy="4954500"/>
          </a:xfrm>
          <a:prstGeom prst="rect">
            <a:avLst/>
          </a:prstGeom>
          <a:noFill/>
          <a:ln>
            <a:noFill/>
          </a:ln>
        </p:spPr>
      </p:pic>
      <p:cxnSp>
        <p:nvCxnSpPr>
          <p:cNvPr id="278" name="Google Shape;278;p47"/>
          <p:cNvCxnSpPr/>
          <p:nvPr/>
        </p:nvCxnSpPr>
        <p:spPr>
          <a:xfrm flipH="1">
            <a:off x="7161927" y="-12"/>
            <a:ext cx="7800" cy="5144100"/>
          </a:xfrm>
          <a:prstGeom prst="straightConnector1">
            <a:avLst/>
          </a:prstGeom>
          <a:noFill/>
          <a:ln cap="flat" cmpd="sng" w="152400">
            <a:solidFill>
              <a:srgbClr val="679BA5"/>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9BA5"/>
        </a:solidFill>
      </p:bgPr>
    </p:bg>
    <p:spTree>
      <p:nvGrpSpPr>
        <p:cNvPr id="282" name="Shape 282"/>
        <p:cNvGrpSpPr/>
        <p:nvPr/>
      </p:nvGrpSpPr>
      <p:grpSpPr>
        <a:xfrm>
          <a:off x="0" y="0"/>
          <a:ext cx="0" cy="0"/>
          <a:chOff x="0" y="0"/>
          <a:chExt cx="0" cy="0"/>
        </a:xfrm>
      </p:grpSpPr>
      <p:sp>
        <p:nvSpPr>
          <p:cNvPr id="283" name="Google Shape;283;p48"/>
          <p:cNvSpPr txBox="1"/>
          <p:nvPr>
            <p:ph type="title"/>
          </p:nvPr>
        </p:nvSpPr>
        <p:spPr>
          <a:xfrm>
            <a:off x="0" y="390487"/>
            <a:ext cx="5090746" cy="1915957"/>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1800"/>
              </a:spcBef>
              <a:spcAft>
                <a:spcPts val="400"/>
              </a:spcAft>
              <a:buClr>
                <a:schemeClr val="dk1"/>
              </a:buClr>
              <a:buSzPct val="32142"/>
              <a:buFont typeface="Arial"/>
              <a:buNone/>
            </a:pPr>
            <a:r>
              <a:rPr b="1" lang="en" sz="2800">
                <a:latin typeface="Roboto"/>
                <a:ea typeface="Roboto"/>
                <a:cs typeface="Roboto"/>
                <a:sym typeface="Roboto"/>
              </a:rPr>
              <a:t>DATA </a:t>
            </a:r>
            <a:r>
              <a:rPr b="1" lang="en" sz="5400">
                <a:latin typeface="Roboto"/>
                <a:ea typeface="Roboto"/>
                <a:cs typeface="Roboto"/>
                <a:sym typeface="Roboto"/>
              </a:rPr>
              <a:t>PREPROCESSING</a:t>
            </a:r>
            <a:endParaRPr/>
          </a:p>
        </p:txBody>
      </p:sp>
      <p:sp>
        <p:nvSpPr>
          <p:cNvPr id="284" name="Google Shape;284;p48"/>
          <p:cNvSpPr/>
          <p:nvPr/>
        </p:nvSpPr>
        <p:spPr>
          <a:xfrm>
            <a:off x="4643555" y="1"/>
            <a:ext cx="3360420" cy="1885495"/>
          </a:xfrm>
          <a:custGeom>
            <a:rect b="b" l="l" r="r" t="t"/>
            <a:pathLst>
              <a:path extrusionOk="0" h="2513993" w="4480560">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85" name="Google Shape;285;p48"/>
          <p:cNvSpPr/>
          <p:nvPr/>
        </p:nvSpPr>
        <p:spPr>
          <a:xfrm>
            <a:off x="4766999" y="1"/>
            <a:ext cx="3113532" cy="1762051"/>
          </a:xfrm>
          <a:custGeom>
            <a:rect b="b" l="l" r="r" t="t"/>
            <a:pathLst>
              <a:path extrusionOk="0" h="2349401" w="4151376">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pic>
        <p:nvPicPr>
          <p:cNvPr id="286" name="Google Shape;286;p48"/>
          <p:cNvPicPr preferRelativeResize="0"/>
          <p:nvPr/>
        </p:nvPicPr>
        <p:blipFill rotWithShape="1">
          <a:blip r:embed="rId3">
            <a:alphaModFix/>
          </a:blip>
          <a:srcRect b="3844" l="0" r="49814" t="12792"/>
          <a:stretch/>
        </p:blipFill>
        <p:spPr>
          <a:xfrm>
            <a:off x="4832173" y="23910"/>
            <a:ext cx="2924914" cy="519297"/>
          </a:xfrm>
          <a:prstGeom prst="rect">
            <a:avLst/>
          </a:prstGeom>
          <a:noFill/>
          <a:ln>
            <a:noFill/>
          </a:ln>
        </p:spPr>
      </p:pic>
      <p:sp>
        <p:nvSpPr>
          <p:cNvPr id="287" name="Google Shape;287;p48"/>
          <p:cNvSpPr txBox="1"/>
          <p:nvPr>
            <p:ph idx="1" type="body"/>
          </p:nvPr>
        </p:nvSpPr>
        <p:spPr>
          <a:xfrm>
            <a:off x="164269" y="2160916"/>
            <a:ext cx="4511230" cy="2386263"/>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lt1"/>
              </a:buClr>
              <a:buSzPts val="2400"/>
              <a:buChar char="•"/>
            </a:pPr>
            <a:r>
              <a:rPr lang="en" sz="2400">
                <a:latin typeface="Roboto"/>
                <a:ea typeface="Roboto"/>
                <a:cs typeface="Roboto"/>
                <a:sym typeface="Roboto"/>
              </a:rPr>
              <a:t>Confirm all the data is numeric or convert if needed</a:t>
            </a:r>
            <a:endParaRPr/>
          </a:p>
          <a:p>
            <a:pPr indent="-38100" lvl="0" marL="177800" rtl="0" algn="l">
              <a:lnSpc>
                <a:spcPct val="90000"/>
              </a:lnSpc>
              <a:spcBef>
                <a:spcPts val="800"/>
              </a:spcBef>
              <a:spcAft>
                <a:spcPts val="0"/>
              </a:spcAft>
              <a:buClr>
                <a:schemeClr val="lt1"/>
              </a:buClr>
              <a:buSzPts val="2100"/>
              <a:buNone/>
            </a:pPr>
            <a:r>
              <a:t/>
            </a:r>
            <a:endParaRPr>
              <a:latin typeface="Roboto"/>
              <a:ea typeface="Roboto"/>
              <a:cs typeface="Roboto"/>
              <a:sym typeface="Roboto"/>
            </a:endParaRPr>
          </a:p>
          <a:p>
            <a:pPr indent="-177800" lvl="0" marL="177800" rtl="0" algn="l">
              <a:lnSpc>
                <a:spcPct val="90000"/>
              </a:lnSpc>
              <a:spcBef>
                <a:spcPts val="800"/>
              </a:spcBef>
              <a:spcAft>
                <a:spcPts val="0"/>
              </a:spcAft>
              <a:buClr>
                <a:schemeClr val="lt1"/>
              </a:buClr>
              <a:buSzPts val="2400"/>
              <a:buChar char="•"/>
            </a:pPr>
            <a:r>
              <a:rPr lang="en" sz="2400">
                <a:latin typeface="Roboto"/>
                <a:ea typeface="Roboto"/>
                <a:cs typeface="Roboto"/>
                <a:sym typeface="Roboto"/>
              </a:rPr>
              <a:t>Fill null values with the mean of column</a:t>
            </a:r>
            <a:endParaRPr/>
          </a:p>
          <a:p>
            <a:pPr indent="-88900" lvl="0" marL="177800" rtl="0" algn="l">
              <a:lnSpc>
                <a:spcPct val="90000"/>
              </a:lnSpc>
              <a:spcBef>
                <a:spcPts val="800"/>
              </a:spcBef>
              <a:spcAft>
                <a:spcPts val="0"/>
              </a:spcAft>
              <a:buClr>
                <a:schemeClr val="lt1"/>
              </a:buClr>
              <a:buSzPts val="1400"/>
              <a:buNone/>
            </a:pPr>
            <a:r>
              <a:t/>
            </a:r>
            <a:endParaRPr sz="1400">
              <a:latin typeface="Roboto"/>
              <a:ea typeface="Roboto"/>
              <a:cs typeface="Roboto"/>
              <a:sym typeface="Roboto"/>
            </a:endParaRPr>
          </a:p>
          <a:p>
            <a:pPr indent="-88900" lvl="0" marL="177800" rtl="0" algn="l">
              <a:lnSpc>
                <a:spcPct val="90000"/>
              </a:lnSpc>
              <a:spcBef>
                <a:spcPts val="800"/>
              </a:spcBef>
              <a:spcAft>
                <a:spcPts val="0"/>
              </a:spcAft>
              <a:buClr>
                <a:schemeClr val="lt1"/>
              </a:buClr>
              <a:buSzPts val="1400"/>
              <a:buNone/>
            </a:pPr>
            <a:r>
              <a:t/>
            </a:r>
            <a:endParaRPr sz="1400"/>
          </a:p>
        </p:txBody>
      </p:sp>
      <p:sp>
        <p:nvSpPr>
          <p:cNvPr id="288" name="Google Shape;288;p48"/>
          <p:cNvSpPr/>
          <p:nvPr/>
        </p:nvSpPr>
        <p:spPr>
          <a:xfrm>
            <a:off x="5418848" y="2182108"/>
            <a:ext cx="3725152" cy="2961391"/>
          </a:xfrm>
          <a:custGeom>
            <a:rect b="b" l="l" r="r" t="t"/>
            <a:pathLst>
              <a:path extrusionOk="0" h="3948522" w="4966870">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89" name="Google Shape;289;p48"/>
          <p:cNvSpPr/>
          <p:nvPr/>
        </p:nvSpPr>
        <p:spPr>
          <a:xfrm>
            <a:off x="5543184" y="2306444"/>
            <a:ext cx="3600816" cy="2837056"/>
          </a:xfrm>
          <a:custGeom>
            <a:rect b="b" l="l" r="r" t="t"/>
            <a:pathLst>
              <a:path extrusionOk="0" h="3782741" w="4801088">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pic>
        <p:nvPicPr>
          <p:cNvPr id="290" name="Google Shape;290;p48"/>
          <p:cNvPicPr preferRelativeResize="0"/>
          <p:nvPr/>
        </p:nvPicPr>
        <p:blipFill rotWithShape="1">
          <a:blip r:embed="rId4">
            <a:alphaModFix/>
          </a:blip>
          <a:srcRect b="0" l="0" r="0" t="0"/>
          <a:stretch/>
        </p:blipFill>
        <p:spPr>
          <a:xfrm>
            <a:off x="6222923" y="2997725"/>
            <a:ext cx="2493280" cy="2003334"/>
          </a:xfrm>
          <a:prstGeom prst="rect">
            <a:avLst/>
          </a:prstGeom>
          <a:noFill/>
          <a:ln>
            <a:noFill/>
          </a:ln>
        </p:spPr>
      </p:pic>
      <p:pic>
        <p:nvPicPr>
          <p:cNvPr id="291" name="Google Shape;291;p48"/>
          <p:cNvPicPr preferRelativeResize="0"/>
          <p:nvPr/>
        </p:nvPicPr>
        <p:blipFill rotWithShape="1">
          <a:blip r:embed="rId5">
            <a:alphaModFix/>
          </a:blip>
          <a:srcRect b="5573" l="50845" r="-112" t="23993"/>
          <a:stretch/>
        </p:blipFill>
        <p:spPr>
          <a:xfrm>
            <a:off x="4885765" y="567116"/>
            <a:ext cx="2871323" cy="4387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95" name="Shape 295"/>
        <p:cNvGrpSpPr/>
        <p:nvPr/>
      </p:nvGrpSpPr>
      <p:grpSpPr>
        <a:xfrm>
          <a:off x="0" y="0"/>
          <a:ext cx="0" cy="0"/>
          <a:chOff x="0" y="0"/>
          <a:chExt cx="0" cy="0"/>
        </a:xfrm>
      </p:grpSpPr>
      <p:sp>
        <p:nvSpPr>
          <p:cNvPr id="296" name="Google Shape;296;p49"/>
          <p:cNvSpPr/>
          <p:nvPr/>
        </p:nvSpPr>
        <p:spPr>
          <a:xfrm>
            <a:off x="0" y="0"/>
            <a:ext cx="9144000" cy="5143500"/>
          </a:xfrm>
          <a:prstGeom prst="rect">
            <a:avLst/>
          </a:prstGeom>
          <a:solidFill>
            <a:srgbClr val="76717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97" name="Google Shape;297;p49"/>
          <p:cNvSpPr txBox="1"/>
          <p:nvPr>
            <p:ph type="title"/>
          </p:nvPr>
        </p:nvSpPr>
        <p:spPr>
          <a:xfrm>
            <a:off x="6820122" y="464011"/>
            <a:ext cx="2323878" cy="3595925"/>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400"/>
              </a:spcAft>
              <a:buClr>
                <a:schemeClr val="dk1"/>
              </a:buClr>
              <a:buSzPts val="800"/>
              <a:buFont typeface="Roboto"/>
              <a:buNone/>
            </a:pPr>
            <a:r>
              <a:rPr b="1" lang="en">
                <a:solidFill>
                  <a:srgbClr val="FFFFFF"/>
                </a:solidFill>
              </a:rPr>
              <a:t>VISUALIZE ALL THE DATASET FEATURES</a:t>
            </a:r>
            <a:endParaRPr/>
          </a:p>
        </p:txBody>
      </p:sp>
      <p:sp>
        <p:nvSpPr>
          <p:cNvPr id="298" name="Google Shape;298;p49"/>
          <p:cNvSpPr/>
          <p:nvPr/>
        </p:nvSpPr>
        <p:spPr>
          <a:xfrm>
            <a:off x="370016" y="363474"/>
            <a:ext cx="6096762" cy="4293108"/>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id="299" name="Google Shape;299;p49"/>
          <p:cNvPicPr preferRelativeResize="0"/>
          <p:nvPr/>
        </p:nvPicPr>
        <p:blipFill rotWithShape="1">
          <a:blip r:embed="rId3">
            <a:alphaModFix/>
          </a:blip>
          <a:srcRect b="8393" l="7868" r="8337" t="8001"/>
          <a:stretch/>
        </p:blipFill>
        <p:spPr>
          <a:xfrm>
            <a:off x="1506975" y="464000"/>
            <a:ext cx="3822850" cy="3813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97"/>
                                        </p:tgtEl>
                                        <p:attrNameLst>
                                          <p:attrName>style.visibility</p:attrName>
                                        </p:attrNameLst>
                                      </p:cBhvr>
                                      <p:to>
                                        <p:strVal val="visible"/>
                                      </p:to>
                                    </p:set>
                                    <p:animEffect filter="fade" transition="in">
                                      <p:cBhvr>
                                        <p:cTn dur="4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03" name="Shape 303"/>
        <p:cNvGrpSpPr/>
        <p:nvPr/>
      </p:nvGrpSpPr>
      <p:grpSpPr>
        <a:xfrm>
          <a:off x="0" y="0"/>
          <a:ext cx="0" cy="0"/>
          <a:chOff x="0" y="0"/>
          <a:chExt cx="0" cy="0"/>
        </a:xfrm>
      </p:grpSpPr>
      <p:sp>
        <p:nvSpPr>
          <p:cNvPr id="304" name="Google Shape;304;p50"/>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05" name="Google Shape;305;p50"/>
          <p:cNvSpPr/>
          <p:nvPr/>
        </p:nvSpPr>
        <p:spPr>
          <a:xfrm rot="10800000">
            <a:off x="-2468" y="2472489"/>
            <a:ext cx="9151585" cy="2671009"/>
          </a:xfrm>
          <a:custGeom>
            <a:rect b="b" l="l" r="r" t="t"/>
            <a:pathLst>
              <a:path extrusionOk="0" h="3188466" w="12202113">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06" name="Google Shape;306;p50"/>
          <p:cNvSpPr txBox="1"/>
          <p:nvPr>
            <p:ph type="title"/>
          </p:nvPr>
        </p:nvSpPr>
        <p:spPr>
          <a:xfrm>
            <a:off x="-5117" y="2530676"/>
            <a:ext cx="2963556" cy="266580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1800"/>
              </a:spcBef>
              <a:spcAft>
                <a:spcPts val="400"/>
              </a:spcAft>
              <a:buClr>
                <a:schemeClr val="dk1"/>
              </a:buClr>
              <a:buSzPts val="800"/>
              <a:buFont typeface="Roboto"/>
              <a:buNone/>
            </a:pPr>
            <a:r>
              <a:rPr b="1" lang="en" sz="2900"/>
              <a:t>EXPLORATORY DATA </a:t>
            </a:r>
            <a:br>
              <a:rPr b="1" lang="en" sz="2900"/>
            </a:br>
            <a:r>
              <a:rPr b="1" lang="en" sz="2900"/>
              <a:t>ANALYSIS</a:t>
            </a:r>
            <a:endParaRPr/>
          </a:p>
        </p:txBody>
      </p:sp>
      <p:pic>
        <p:nvPicPr>
          <p:cNvPr id="307" name="Google Shape;307;p50"/>
          <p:cNvPicPr preferRelativeResize="0"/>
          <p:nvPr/>
        </p:nvPicPr>
        <p:blipFill rotWithShape="1">
          <a:blip r:embed="rId3">
            <a:alphaModFix/>
          </a:blip>
          <a:srcRect b="0" l="0" r="0" t="0"/>
          <a:stretch/>
        </p:blipFill>
        <p:spPr>
          <a:xfrm>
            <a:off x="2557463" y="198883"/>
            <a:ext cx="4746596" cy="151400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08" name="Google Shape;308;p50"/>
          <p:cNvSpPr txBox="1"/>
          <p:nvPr>
            <p:ph idx="1" type="body"/>
          </p:nvPr>
        </p:nvSpPr>
        <p:spPr>
          <a:xfrm>
            <a:off x="2958440" y="2692522"/>
            <a:ext cx="6132807" cy="2566541"/>
          </a:xfrm>
          <a:prstGeom prst="rect">
            <a:avLst/>
          </a:prstGeom>
          <a:noFill/>
          <a:ln>
            <a:noFill/>
          </a:ln>
        </p:spPr>
        <p:txBody>
          <a:bodyPr anchorCtr="0" anchor="ctr" bIns="34275" lIns="68575" spcFirstLastPara="1" rIns="68575" wrap="square" tIns="34275">
            <a:normAutofit/>
          </a:bodyPr>
          <a:lstStyle/>
          <a:p>
            <a:pPr indent="-177800" lvl="0" marL="177800" rtl="0" algn="l">
              <a:lnSpc>
                <a:spcPct val="90000"/>
              </a:lnSpc>
              <a:spcBef>
                <a:spcPts val="0"/>
              </a:spcBef>
              <a:spcAft>
                <a:spcPts val="0"/>
              </a:spcAft>
              <a:buClr>
                <a:srgbClr val="000000"/>
              </a:buClr>
              <a:buSzPts val="1800"/>
              <a:buChar char="•"/>
            </a:pPr>
            <a:r>
              <a:rPr b="1" i="0" lang="en" sz="1800" u="none" strike="noStrike">
                <a:solidFill>
                  <a:srgbClr val="000000"/>
                </a:solidFill>
                <a:latin typeface="Roboto"/>
                <a:ea typeface="Roboto"/>
                <a:cs typeface="Roboto"/>
                <a:sym typeface="Roboto"/>
              </a:rPr>
              <a:t>Feature Selection:</a:t>
            </a:r>
            <a:r>
              <a:rPr b="0" i="0" lang="en" sz="1800" u="none" strike="noStrike">
                <a:solidFill>
                  <a:srgbClr val="000000"/>
                </a:solidFill>
                <a:latin typeface="Roboto"/>
                <a:ea typeface="Roboto"/>
                <a:cs typeface="Roboto"/>
                <a:sym typeface="Roboto"/>
              </a:rPr>
              <a:t> imblearn package to assess feature importance</a:t>
            </a:r>
            <a:endParaRPr b="0" sz="1800">
              <a:solidFill>
                <a:srgbClr val="000000"/>
              </a:solidFill>
              <a:latin typeface="Roboto"/>
              <a:ea typeface="Roboto"/>
              <a:cs typeface="Roboto"/>
              <a:sym typeface="Roboto"/>
            </a:endParaRPr>
          </a:p>
          <a:p>
            <a:pPr indent="-177800" lvl="1" marL="520700" rtl="0" algn="l">
              <a:lnSpc>
                <a:spcPct val="90000"/>
              </a:lnSpc>
              <a:spcBef>
                <a:spcPts val="1300"/>
              </a:spcBef>
              <a:spcAft>
                <a:spcPts val="0"/>
              </a:spcAft>
              <a:buClr>
                <a:srgbClr val="000000"/>
              </a:buClr>
              <a:buSzPts val="1800"/>
              <a:buChar char="•"/>
            </a:pPr>
            <a:r>
              <a:rPr b="0" i="1" lang="en" u="none" strike="noStrike">
                <a:solidFill>
                  <a:srgbClr val="000000"/>
                </a:solidFill>
                <a:latin typeface="Roboto"/>
                <a:ea typeface="Roboto"/>
                <a:cs typeface="Roboto"/>
                <a:sym typeface="Roboto"/>
              </a:rPr>
              <a:t>Result:</a:t>
            </a:r>
            <a:r>
              <a:rPr b="0" i="0" lang="en" u="none" strike="noStrike">
                <a:solidFill>
                  <a:srgbClr val="000000"/>
                </a:solidFill>
                <a:latin typeface="Roboto"/>
                <a:ea typeface="Roboto"/>
                <a:cs typeface="Roboto"/>
                <a:sym typeface="Roboto"/>
              </a:rPr>
              <a:t> No stand-out variables. Keep all variables.</a:t>
            </a:r>
            <a:endParaRPr/>
          </a:p>
          <a:p>
            <a:pPr indent="0" lvl="1" marL="342900" rtl="0" algn="l">
              <a:lnSpc>
                <a:spcPct val="90000"/>
              </a:lnSpc>
              <a:spcBef>
                <a:spcPts val="400"/>
              </a:spcBef>
              <a:spcAft>
                <a:spcPts val="0"/>
              </a:spcAft>
              <a:buClr>
                <a:schemeClr val="dk1"/>
              </a:buClr>
              <a:buSzPts val="400"/>
              <a:buNone/>
            </a:pPr>
            <a:r>
              <a:t/>
            </a:r>
            <a:endParaRPr b="0" i="0" sz="400" u="none" strike="noStrike">
              <a:solidFill>
                <a:srgbClr val="000000"/>
              </a:solidFill>
              <a:latin typeface="Roboto"/>
              <a:ea typeface="Roboto"/>
              <a:cs typeface="Roboto"/>
              <a:sym typeface="Roboto"/>
            </a:endParaRPr>
          </a:p>
          <a:p>
            <a:pPr indent="-177800" lvl="0" marL="177800" rtl="0" algn="l">
              <a:lnSpc>
                <a:spcPct val="90000"/>
              </a:lnSpc>
              <a:spcBef>
                <a:spcPts val="0"/>
              </a:spcBef>
              <a:spcAft>
                <a:spcPts val="0"/>
              </a:spcAft>
              <a:buClr>
                <a:srgbClr val="000000"/>
              </a:buClr>
              <a:buSzPts val="1800"/>
              <a:buChar char="•"/>
            </a:pPr>
            <a:r>
              <a:rPr b="1" i="0" lang="en" sz="1800" u="none" strike="noStrike">
                <a:solidFill>
                  <a:srgbClr val="000000"/>
                </a:solidFill>
                <a:latin typeface="Roboto"/>
                <a:ea typeface="Roboto"/>
                <a:cs typeface="Roboto"/>
                <a:sym typeface="Roboto"/>
              </a:rPr>
              <a:t>Feature Transformation: </a:t>
            </a:r>
            <a:r>
              <a:rPr b="0" i="0" lang="en" sz="1800" u="none" strike="noStrike">
                <a:solidFill>
                  <a:srgbClr val="000000"/>
                </a:solidFill>
                <a:latin typeface="Roboto"/>
                <a:ea typeface="Roboto"/>
                <a:cs typeface="Roboto"/>
                <a:sym typeface="Roboto"/>
              </a:rPr>
              <a:t>sklearn package for scaling variables</a:t>
            </a:r>
            <a:endParaRPr b="0" sz="1800">
              <a:solidFill>
                <a:srgbClr val="000000"/>
              </a:solidFill>
              <a:latin typeface="Roboto"/>
              <a:ea typeface="Roboto"/>
              <a:cs typeface="Roboto"/>
              <a:sym typeface="Roboto"/>
            </a:endParaRPr>
          </a:p>
          <a:p>
            <a:pPr indent="-177800" lvl="1" marL="520700" rtl="0" algn="l">
              <a:lnSpc>
                <a:spcPct val="90000"/>
              </a:lnSpc>
              <a:spcBef>
                <a:spcPts val="1300"/>
              </a:spcBef>
              <a:spcAft>
                <a:spcPts val="0"/>
              </a:spcAft>
              <a:buClr>
                <a:srgbClr val="000000"/>
              </a:buClr>
              <a:buSzPts val="1800"/>
              <a:buChar char="•"/>
            </a:pPr>
            <a:r>
              <a:rPr b="0" i="1" lang="en" u="none" strike="noStrike">
                <a:solidFill>
                  <a:srgbClr val="000000"/>
                </a:solidFill>
                <a:latin typeface="Roboto"/>
                <a:ea typeface="Roboto"/>
                <a:cs typeface="Roboto"/>
                <a:sym typeface="Roboto"/>
              </a:rPr>
              <a:t>Intent: </a:t>
            </a:r>
            <a:r>
              <a:rPr b="0" i="0" lang="en" u="none" strike="noStrike">
                <a:solidFill>
                  <a:srgbClr val="000000"/>
                </a:solidFill>
                <a:latin typeface="Roboto"/>
                <a:ea typeface="Roboto"/>
                <a:cs typeface="Roboto"/>
                <a:sym typeface="Roboto"/>
              </a:rPr>
              <a:t>Limits influence of large data values. Aim for better model accuracy.</a:t>
            </a:r>
            <a:endParaRPr/>
          </a:p>
          <a:p>
            <a:pPr indent="-114300" lvl="1" marL="520700" rtl="0" algn="l">
              <a:lnSpc>
                <a:spcPct val="90000"/>
              </a:lnSpc>
              <a:spcBef>
                <a:spcPts val="400"/>
              </a:spcBef>
              <a:spcAft>
                <a:spcPts val="0"/>
              </a:spcAft>
              <a:buClr>
                <a:schemeClr val="dk1"/>
              </a:buClr>
              <a:buSzPts val="1000"/>
              <a:buNone/>
            </a:pPr>
            <a:r>
              <a:t/>
            </a:r>
            <a:endParaRPr b="0" i="0" sz="1000" u="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12" name="Shape 312"/>
        <p:cNvGrpSpPr/>
        <p:nvPr/>
      </p:nvGrpSpPr>
      <p:grpSpPr>
        <a:xfrm>
          <a:off x="0" y="0"/>
          <a:ext cx="0" cy="0"/>
          <a:chOff x="0" y="0"/>
          <a:chExt cx="0" cy="0"/>
        </a:xfrm>
      </p:grpSpPr>
      <p:sp>
        <p:nvSpPr>
          <p:cNvPr id="313" name="Google Shape;313;p51"/>
          <p:cNvSpPr/>
          <p:nvPr/>
        </p:nvSpPr>
        <p:spPr>
          <a:xfrm>
            <a:off x="0" y="0"/>
            <a:ext cx="9143999" cy="5143024"/>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nvGrpSpPr>
          <p:cNvPr id="314" name="Google Shape;314;p51"/>
          <p:cNvGrpSpPr/>
          <p:nvPr/>
        </p:nvGrpSpPr>
        <p:grpSpPr>
          <a:xfrm>
            <a:off x="1703441" y="-1"/>
            <a:ext cx="5737118" cy="4296100"/>
            <a:chOff x="329184" y="1"/>
            <a:chExt cx="524256" cy="5728133"/>
          </a:xfrm>
        </p:grpSpPr>
        <p:cxnSp>
          <p:nvCxnSpPr>
            <p:cNvPr id="315" name="Google Shape;315;p51"/>
            <p:cNvCxnSpPr/>
            <p:nvPr/>
          </p:nvCxnSpPr>
          <p:spPr>
            <a:xfrm rot="10800000">
              <a:off x="329184" y="5728134"/>
              <a:ext cx="523824" cy="0"/>
            </a:xfrm>
            <a:prstGeom prst="straightConnector1">
              <a:avLst/>
            </a:prstGeom>
            <a:noFill/>
            <a:ln cap="flat" cmpd="sng" w="152400">
              <a:solidFill>
                <a:schemeClr val="accent4"/>
              </a:solidFill>
              <a:prstDash val="solid"/>
              <a:miter lim="800000"/>
              <a:headEnd len="sm" w="sm" type="none"/>
              <a:tailEnd len="sm" w="sm" type="none"/>
            </a:ln>
          </p:spPr>
        </p:cxnSp>
        <p:sp>
          <p:nvSpPr>
            <p:cNvPr id="316" name="Google Shape;316;p51"/>
            <p:cNvSpPr/>
            <p:nvPr/>
          </p:nvSpPr>
          <p:spPr>
            <a:xfrm>
              <a:off x="329184" y="1"/>
              <a:ext cx="524256" cy="553211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sp>
        <p:nvSpPr>
          <p:cNvPr id="317" name="Google Shape;317;p51"/>
          <p:cNvSpPr/>
          <p:nvPr/>
        </p:nvSpPr>
        <p:spPr>
          <a:xfrm>
            <a:off x="447348" y="238534"/>
            <a:ext cx="8249304" cy="399385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18" name="Google Shape;318;p51"/>
          <p:cNvSpPr txBox="1"/>
          <p:nvPr>
            <p:ph type="title"/>
          </p:nvPr>
        </p:nvSpPr>
        <p:spPr>
          <a:xfrm>
            <a:off x="447348" y="297099"/>
            <a:ext cx="7553652" cy="697313"/>
          </a:xfrm>
          <a:prstGeom prst="rect">
            <a:avLst/>
          </a:prstGeom>
          <a:noFill/>
          <a:ln>
            <a:noFill/>
          </a:ln>
          <a:effectLst>
            <a:outerShdw blurRad="57150" rotWithShape="0" algn="bl" dir="5400000" dist="19050">
              <a:srgbClr val="4A86E8">
                <a:alpha val="49803"/>
              </a:srgbClr>
            </a:outerShdw>
          </a:effectLst>
        </p:spPr>
        <p:txBody>
          <a:bodyPr anchorCtr="0" anchor="ctr" bIns="34275" lIns="68575" spcFirstLastPara="1" rIns="68575" wrap="square" tIns="34275">
            <a:normAutofit fontScale="90000"/>
          </a:bodyPr>
          <a:lstStyle/>
          <a:p>
            <a:pPr indent="0" lvl="0" marL="0" rtl="0" algn="ctr">
              <a:lnSpc>
                <a:spcPct val="115000"/>
              </a:lnSpc>
              <a:spcBef>
                <a:spcPts val="1800"/>
              </a:spcBef>
              <a:spcAft>
                <a:spcPts val="400"/>
              </a:spcAft>
              <a:buClr>
                <a:schemeClr val="dk1"/>
              </a:buClr>
              <a:buSzPct val="30000"/>
              <a:buFont typeface="Arial"/>
              <a:buNone/>
            </a:pPr>
            <a:r>
              <a:rPr b="1" lang="en" sz="3000">
                <a:solidFill>
                  <a:schemeClr val="dk1"/>
                </a:solidFill>
                <a:latin typeface="Roboto"/>
                <a:ea typeface="Roboto"/>
                <a:cs typeface="Roboto"/>
                <a:sym typeface="Roboto"/>
              </a:rPr>
              <a:t>FEATURES BY IMPORTANCE TO DETERMINE POTABILITY</a:t>
            </a:r>
            <a:endParaRPr/>
          </a:p>
        </p:txBody>
      </p:sp>
      <p:pic>
        <p:nvPicPr>
          <p:cNvPr id="319" name="Google Shape;319;p51"/>
          <p:cNvPicPr preferRelativeResize="0"/>
          <p:nvPr/>
        </p:nvPicPr>
        <p:blipFill rotWithShape="1">
          <a:blip r:embed="rId3">
            <a:alphaModFix/>
          </a:blip>
          <a:srcRect b="0" l="0" r="0" t="2434"/>
          <a:stretch/>
        </p:blipFill>
        <p:spPr>
          <a:xfrm>
            <a:off x="1765048" y="3311364"/>
            <a:ext cx="5520965" cy="921024"/>
          </a:xfrm>
          <a:prstGeom prst="rect">
            <a:avLst/>
          </a:prstGeom>
          <a:noFill/>
          <a:ln>
            <a:noFill/>
          </a:ln>
        </p:spPr>
      </p:pic>
      <p:pic>
        <p:nvPicPr>
          <p:cNvPr id="320" name="Google Shape;320;p51"/>
          <p:cNvPicPr preferRelativeResize="0"/>
          <p:nvPr>
            <p:ph idx="1" type="body"/>
          </p:nvPr>
        </p:nvPicPr>
        <p:blipFill rotWithShape="1">
          <a:blip r:embed="rId4">
            <a:alphaModFix/>
          </a:blip>
          <a:srcRect b="0" l="0" r="0" t="0"/>
          <a:stretch/>
        </p:blipFill>
        <p:spPr>
          <a:xfrm>
            <a:off x="2747560" y="1186597"/>
            <a:ext cx="3648900" cy="202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24" name="Shape 324"/>
        <p:cNvGrpSpPr/>
        <p:nvPr/>
      </p:nvGrpSpPr>
      <p:grpSpPr>
        <a:xfrm>
          <a:off x="0" y="0"/>
          <a:ext cx="0" cy="0"/>
          <a:chOff x="0" y="0"/>
          <a:chExt cx="0" cy="0"/>
        </a:xfrm>
      </p:grpSpPr>
      <p:sp>
        <p:nvSpPr>
          <p:cNvPr id="325" name="Google Shape;325;p52"/>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26" name="Google Shape;326;p52"/>
          <p:cNvSpPr/>
          <p:nvPr/>
        </p:nvSpPr>
        <p:spPr>
          <a:xfrm>
            <a:off x="0" y="0"/>
            <a:ext cx="4595055" cy="5143156"/>
          </a:xfrm>
          <a:custGeom>
            <a:rect b="b" l="l" r="r" t="t"/>
            <a:pathLst>
              <a:path extrusionOk="0" h="6857542" w="612674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27" name="Google Shape;327;p52"/>
          <p:cNvSpPr txBox="1"/>
          <p:nvPr>
            <p:ph type="title"/>
          </p:nvPr>
        </p:nvSpPr>
        <p:spPr>
          <a:xfrm>
            <a:off x="575467" y="972403"/>
            <a:ext cx="3165725" cy="143088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1800"/>
              </a:spcBef>
              <a:spcAft>
                <a:spcPts val="400"/>
              </a:spcAft>
              <a:buClr>
                <a:schemeClr val="lt1"/>
              </a:buClr>
              <a:buSzPts val="800"/>
              <a:buFont typeface="Roboto"/>
              <a:buNone/>
            </a:pPr>
            <a:r>
              <a:rPr b="1" lang="en" sz="3600">
                <a:solidFill>
                  <a:schemeClr val="lt1"/>
                </a:solidFill>
                <a:latin typeface="Roboto"/>
                <a:ea typeface="Roboto"/>
                <a:cs typeface="Roboto"/>
                <a:sym typeface="Roboto"/>
              </a:rPr>
              <a:t>TRAIN &amp; TEST SPLITS</a:t>
            </a:r>
            <a:endParaRPr/>
          </a:p>
        </p:txBody>
      </p:sp>
      <p:grpSp>
        <p:nvGrpSpPr>
          <p:cNvPr id="328" name="Google Shape;328;p52"/>
          <p:cNvGrpSpPr/>
          <p:nvPr/>
        </p:nvGrpSpPr>
        <p:grpSpPr>
          <a:xfrm>
            <a:off x="480060" y="480060"/>
            <a:ext cx="846286" cy="635405"/>
            <a:chOff x="5307830" y="325570"/>
            <a:chExt cx="1128382" cy="847206"/>
          </a:xfrm>
        </p:grpSpPr>
        <p:sp>
          <p:nvSpPr>
            <p:cNvPr id="329" name="Google Shape;329;p52"/>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Roboto"/>
                <a:ea typeface="Roboto"/>
                <a:cs typeface="Roboto"/>
                <a:sym typeface="Roboto"/>
              </a:endParaRPr>
            </a:p>
          </p:txBody>
        </p:sp>
        <p:sp>
          <p:nvSpPr>
            <p:cNvPr id="330" name="Google Shape;330;p52"/>
            <p:cNvSpPr/>
            <p:nvPr/>
          </p:nvSpPr>
          <p:spPr>
            <a:xfrm>
              <a:off x="5885720" y="325570"/>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Roboto"/>
                <a:ea typeface="Roboto"/>
                <a:cs typeface="Roboto"/>
                <a:sym typeface="Roboto"/>
              </a:endParaRPr>
            </a:p>
          </p:txBody>
        </p:sp>
      </p:grpSp>
      <p:pic>
        <p:nvPicPr>
          <p:cNvPr id="331" name="Google Shape;331;p52"/>
          <p:cNvPicPr preferRelativeResize="0"/>
          <p:nvPr/>
        </p:nvPicPr>
        <p:blipFill rotWithShape="1">
          <a:blip r:embed="rId3">
            <a:alphaModFix/>
          </a:blip>
          <a:srcRect b="9191" l="4768" r="3766" t="63265"/>
          <a:stretch/>
        </p:blipFill>
        <p:spPr>
          <a:xfrm>
            <a:off x="4684687" y="1257026"/>
            <a:ext cx="4293882" cy="743503"/>
          </a:xfrm>
          <a:prstGeom prst="rect">
            <a:avLst/>
          </a:prstGeom>
          <a:noFill/>
          <a:ln>
            <a:noFill/>
          </a:ln>
        </p:spPr>
      </p:pic>
      <p:sp>
        <p:nvSpPr>
          <p:cNvPr id="332" name="Google Shape;332;p52"/>
          <p:cNvSpPr txBox="1"/>
          <p:nvPr>
            <p:ph idx="1" type="body"/>
          </p:nvPr>
        </p:nvSpPr>
        <p:spPr>
          <a:xfrm>
            <a:off x="575476" y="2571750"/>
            <a:ext cx="3435600" cy="20559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lt1"/>
              </a:buClr>
              <a:buSzPts val="1500"/>
              <a:buChar char="•"/>
            </a:pPr>
            <a:r>
              <a:rPr lang="en" sz="1500">
                <a:solidFill>
                  <a:schemeClr val="lt1"/>
                </a:solidFill>
                <a:latin typeface="Roboto"/>
                <a:ea typeface="Roboto"/>
                <a:cs typeface="Roboto"/>
                <a:sym typeface="Roboto"/>
              </a:rPr>
              <a:t>S</a:t>
            </a:r>
            <a:r>
              <a:rPr lang="en" sz="1500">
                <a:solidFill>
                  <a:schemeClr val="lt1"/>
                </a:solidFill>
              </a:rPr>
              <a:t>klearn</a:t>
            </a:r>
            <a:r>
              <a:rPr lang="en" sz="1500">
                <a:solidFill>
                  <a:schemeClr val="lt1"/>
                </a:solidFill>
                <a:latin typeface="Roboto"/>
                <a:ea typeface="Roboto"/>
                <a:cs typeface="Roboto"/>
                <a:sym typeface="Roboto"/>
              </a:rPr>
              <a:t> package for splitting data</a:t>
            </a:r>
            <a:endParaRPr/>
          </a:p>
          <a:p>
            <a:pPr indent="-171450" lvl="0" marL="177800" rtl="0" algn="l">
              <a:lnSpc>
                <a:spcPct val="90000"/>
              </a:lnSpc>
              <a:spcBef>
                <a:spcPts val="800"/>
              </a:spcBef>
              <a:spcAft>
                <a:spcPts val="0"/>
              </a:spcAft>
              <a:buClr>
                <a:schemeClr val="lt1"/>
              </a:buClr>
              <a:buSzPts val="1500"/>
              <a:buChar char="•"/>
            </a:pPr>
            <a:r>
              <a:rPr lang="en" sz="1500">
                <a:solidFill>
                  <a:schemeClr val="lt1"/>
                </a:solidFill>
                <a:latin typeface="Roboto"/>
                <a:ea typeface="Roboto"/>
                <a:cs typeface="Roboto"/>
                <a:sym typeface="Roboto"/>
              </a:rPr>
              <a:t>Changed train size to 80%</a:t>
            </a:r>
            <a:endParaRPr/>
          </a:p>
          <a:p>
            <a:pPr indent="-171450" lvl="0" marL="177800" rtl="0" algn="l">
              <a:lnSpc>
                <a:spcPct val="90000"/>
              </a:lnSpc>
              <a:spcBef>
                <a:spcPts val="800"/>
              </a:spcBef>
              <a:spcAft>
                <a:spcPts val="0"/>
              </a:spcAft>
              <a:buClr>
                <a:schemeClr val="lt1"/>
              </a:buClr>
              <a:buSzPts val="1500"/>
              <a:buChar char="•"/>
            </a:pPr>
            <a:r>
              <a:rPr b="0" i="0" lang="en" sz="1500" u="none" strike="noStrike">
                <a:solidFill>
                  <a:schemeClr val="lt1"/>
                </a:solidFill>
                <a:latin typeface="Roboto"/>
                <a:ea typeface="Roboto"/>
                <a:cs typeface="Roboto"/>
                <a:sym typeface="Roboto"/>
              </a:rPr>
              <a:t>Stratified on “y” to preserve the proportion of target (potability)</a:t>
            </a:r>
            <a:endParaRPr sz="1500">
              <a:solidFill>
                <a:schemeClr val="lt1"/>
              </a:solidFill>
              <a:latin typeface="Roboto"/>
              <a:ea typeface="Roboto"/>
              <a:cs typeface="Roboto"/>
              <a:sym typeface="Roboto"/>
            </a:endParaRPr>
          </a:p>
        </p:txBody>
      </p:sp>
      <p:pic>
        <p:nvPicPr>
          <p:cNvPr id="333" name="Google Shape;333;p52"/>
          <p:cNvPicPr preferRelativeResize="0"/>
          <p:nvPr/>
        </p:nvPicPr>
        <p:blipFill rotWithShape="1">
          <a:blip r:embed="rId4">
            <a:alphaModFix/>
          </a:blip>
          <a:srcRect b="66911" l="4744" r="4417" t="6100"/>
          <a:stretch/>
        </p:blipFill>
        <p:spPr>
          <a:xfrm>
            <a:off x="4654550" y="3571132"/>
            <a:ext cx="4354156" cy="743503"/>
          </a:xfrm>
          <a:prstGeom prst="rect">
            <a:avLst/>
          </a:prstGeom>
          <a:noFill/>
          <a:ln>
            <a:noFill/>
          </a:ln>
        </p:spPr>
      </p:pic>
      <p:sp>
        <p:nvSpPr>
          <p:cNvPr id="334" name="Google Shape;334;p52"/>
          <p:cNvSpPr/>
          <p:nvPr/>
        </p:nvSpPr>
        <p:spPr>
          <a:xfrm>
            <a:off x="6462334" y="2158715"/>
            <a:ext cx="814388" cy="1254231"/>
          </a:xfrm>
          <a:prstGeom prst="down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