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f678687d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f678687d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f678687d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f678687d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f678687d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f678687d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f678687d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f678687d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f678687d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f678687d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rgbClr val="27C7BD">
            <a:alpha val="2961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 amt="27000"/>
          </a:blip>
          <a:srcRect b="0" l="0" r="-441" t="0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1.jpg"/><Relationship Id="rId8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hyperlink" Target="https://public.tableau.com/app/profile/jessica.zimmerman/viz/DissectingPotability/DissectingPotability?publish=yes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.jpg"/><Relationship Id="rId6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Environmental Sustainability : Water Potability Dashboard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422067" y="343720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53535"/>
                </a:solidFill>
              </a:rPr>
              <a:t>By: Elizaveta Lyadova, </a:t>
            </a:r>
            <a:r>
              <a:rPr lang="en" sz="2400">
                <a:solidFill>
                  <a:srgbClr val="353535"/>
                </a:solidFill>
              </a:rPr>
              <a:t>Mohamad Kassim,</a:t>
            </a:r>
            <a:r>
              <a:rPr lang="en" sz="2400">
                <a:solidFill>
                  <a:srgbClr val="353535"/>
                </a:solidFill>
              </a:rPr>
              <a:t> Jessica Zimmerman, Beruchya Dao-Bai </a:t>
            </a:r>
            <a:endParaRPr b="1" sz="2400">
              <a:solidFill>
                <a:srgbClr val="35353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0" name="Google Shape;80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2799900" y="11204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Dashboard Tools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Python: Matplotlib 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Tableau for Data visualization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Google slides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0775" y="3956890"/>
            <a:ext cx="3015726" cy="62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1948" y="2998825"/>
            <a:ext cx="828600" cy="8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800" y="101025"/>
            <a:ext cx="3870025" cy="4994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0" name="Google Shape;90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374812" y="11305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2537438" y="334463"/>
            <a:ext cx="3470700" cy="11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Description of Dashboard Elements</a:t>
            </a:r>
            <a:endParaRPr b="1"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2876875" y="1060299"/>
            <a:ext cx="30000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Tableau interactive map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Interactive map of potability based on pH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Pie charts</a:t>
            </a:r>
            <a:b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Highlighting divide between potable and non-potable water resources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Histograms</a:t>
            </a:r>
            <a:b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Showing variable values that tend to lead to potable versus non-potable water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Barcharts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Python chart highlighting potability based on pH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Heatmap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Demonstrating all water variables included in modelling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300" y="334475"/>
            <a:ext cx="1586975" cy="15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2500" y="162725"/>
            <a:ext cx="2139901" cy="17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50350" y="2332425"/>
            <a:ext cx="2139901" cy="2489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1475" y="3025052"/>
            <a:ext cx="2012173" cy="158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00" y="207850"/>
            <a:ext cx="8602725" cy="473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2" name="Google Shape;102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2648402" y="471400"/>
            <a:ext cx="4145700" cy="11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Tableau Graph Potability</a:t>
            </a:r>
            <a:endParaRPr b="1" sz="22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Link </a:t>
            </a:r>
            <a:r>
              <a:rPr b="1" lang="en" sz="2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here</a:t>
            </a:r>
            <a:endParaRPr b="1" sz="22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851" y="1547825"/>
            <a:ext cx="3393526" cy="321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89600" y="1724225"/>
            <a:ext cx="3207576" cy="304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3830250" y="2441775"/>
            <a:ext cx="1292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NB: </a:t>
            </a:r>
            <a:endParaRPr b="1"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0 = not potable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1 = potable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00" y="207850"/>
            <a:ext cx="8602725" cy="4718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2" name="Google Shape;112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2641538" y="457688"/>
            <a:ext cx="3470700" cy="11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Model Prediction Comparison</a:t>
            </a:r>
            <a:endParaRPr b="1" sz="22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5">
            <a:alphaModFix/>
          </a:blip>
          <a:srcRect b="0" l="26710" r="18799" t="0"/>
          <a:stretch/>
        </p:blipFill>
        <p:spPr>
          <a:xfrm>
            <a:off x="6218250" y="1566500"/>
            <a:ext cx="2042225" cy="24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6033600" y="1194850"/>
            <a:ext cx="22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Potability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937813" y="2156363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65%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479550" y="3548775"/>
            <a:ext cx="21849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 Score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6">
            <a:alphaModFix/>
          </a:blip>
          <a:srcRect b="0" l="24441" r="20964" t="0"/>
          <a:stretch/>
        </p:blipFill>
        <p:spPr>
          <a:xfrm>
            <a:off x="679350" y="1444200"/>
            <a:ext cx="22464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679350" y="1194850"/>
            <a:ext cx="224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Model Potability Predictions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864000" y="4040700"/>
            <a:ext cx="1877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Potable:    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             1311      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Non potable: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      1965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218250" y="4040700"/>
            <a:ext cx="1877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Potable:                  1278             </a:t>
            </a:r>
            <a:endParaRPr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Non potable:       1998</a:t>
            </a:r>
            <a:endParaRPr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50" y="205900"/>
            <a:ext cx="8602725" cy="47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2614150" y="335625"/>
            <a:ext cx="43101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Histograms of Water Features</a:t>
            </a:r>
            <a:endParaRPr b="1" sz="22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4">
            <a:alphaModFix/>
          </a:blip>
          <a:srcRect b="8393" l="7868" r="8337" t="8001"/>
          <a:stretch/>
        </p:blipFill>
        <p:spPr>
          <a:xfrm>
            <a:off x="2847900" y="840225"/>
            <a:ext cx="3727851" cy="371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00" y="207850"/>
            <a:ext cx="8602725" cy="473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4" name="Google Shape;134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1090500" y="852900"/>
            <a:ext cx="69630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Potability Predictions</a:t>
            </a:r>
            <a:endParaRPr b="1" sz="22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based on pH levels</a:t>
            </a:r>
            <a:endParaRPr b="1" sz="22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3150" y="1517825"/>
            <a:ext cx="4828225" cy="32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/>
        </p:nvSpPr>
        <p:spPr>
          <a:xfrm>
            <a:off x="2472450" y="20550"/>
            <a:ext cx="33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1048650" y="-238050"/>
            <a:ext cx="56484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Heatmap of Water Potability Variables</a:t>
            </a:r>
            <a:endParaRPr b="1"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1486" r="14536" t="9788"/>
          <a:stretch/>
        </p:blipFill>
        <p:spPr>
          <a:xfrm>
            <a:off x="634212" y="420750"/>
            <a:ext cx="7018774" cy="464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