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7" r:id="rId5"/>
    <p:sldMasterId id="2147483688" r:id="rId6"/>
    <p:sldMasterId id="2147483689" r:id="rId7"/>
    <p:sldMasterId id="2147483690"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74BC29D-8C54-4A6C-8FA9-4502ED24761D}">
  <a:tblStyle styleId="{F74BC29D-8C54-4A6C-8FA9-4502ED24761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font" Target="fonts/Roboto-regular.fntdata"/><Relationship Id="rId27" Type="http://schemas.openxmlformats.org/officeDocument/2006/relationships/slide" Target="slides/slide18.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oboto-bold.fntdata"/><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2.xml"/><Relationship Id="rId10" Type="http://schemas.openxmlformats.org/officeDocument/2006/relationships/slide" Target="slides/slide1.xml"/><Relationship Id="rId13" Type="http://schemas.openxmlformats.org/officeDocument/2006/relationships/slide" Target="slides/slide4.xml"/><Relationship Id="rId12" Type="http://schemas.openxmlformats.org/officeDocument/2006/relationships/slide" Target="slides/slide3.xml"/><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f5661fe9c_2_1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10f5661fe9c_2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0f5661fe9c_2_25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J:</a:t>
            </a:r>
            <a:r>
              <a:rPr lang="en"/>
              <a:t> The Balanced Random Forest Classifier c</a:t>
            </a:r>
            <a:r>
              <a:rPr lang="en"/>
              <a:t>reates smaller simpler decision trees trained on a random subset of features, a bunch of weak learners</a:t>
            </a:r>
            <a:endParaRPr/>
          </a:p>
          <a:p>
            <a:pPr indent="0" lvl="0" marL="0" rtl="0" algn="l">
              <a:spcBef>
                <a:spcPts val="0"/>
              </a:spcBef>
              <a:spcAft>
                <a:spcPts val="0"/>
              </a:spcAft>
              <a:buNone/>
            </a:pPr>
            <a:r>
              <a:rPr lang="en"/>
              <a:t>These smaller trees are combined to form a strong learner which is usually the average prediction of all the weak learners</a:t>
            </a:r>
            <a:endParaRPr/>
          </a:p>
          <a:p>
            <a:pPr indent="0" lvl="0" marL="0" rtl="0" algn="l">
              <a:spcBef>
                <a:spcPts val="0"/>
              </a:spcBef>
              <a:spcAft>
                <a:spcPts val="0"/>
              </a:spcAft>
              <a:buNone/>
            </a:pPr>
            <a:r>
              <a:rPr lang="en"/>
              <a:t>The prediction, in our case is, potable or not potable.</a:t>
            </a:r>
            <a:endParaRPr/>
          </a:p>
        </p:txBody>
      </p:sp>
      <p:sp>
        <p:nvSpPr>
          <p:cNvPr id="345" name="Google Shape;345;g10f5661fe9c_2_2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0f5661fe9c_2_26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J: </a:t>
            </a:r>
            <a:r>
              <a:rPr lang="en"/>
              <a:t>Benefits of this kind of model</a:t>
            </a:r>
            <a:endParaRPr/>
          </a:p>
          <a:p>
            <a:pPr indent="-298450" lvl="0" marL="457200" rtl="0" algn="l">
              <a:spcBef>
                <a:spcPts val="0"/>
              </a:spcBef>
              <a:spcAft>
                <a:spcPts val="0"/>
              </a:spcAft>
              <a:buSzPts val="1100"/>
              <a:buChar char="-"/>
            </a:pPr>
            <a:r>
              <a:rPr lang="en"/>
              <a:t>Robust at overfitting because the smaller decision trees are each trained on a different subset of data</a:t>
            </a:r>
            <a:endParaRPr/>
          </a:p>
          <a:p>
            <a:pPr indent="-298450" lvl="0" marL="457200" rtl="0" algn="l">
              <a:spcBef>
                <a:spcPts val="0"/>
              </a:spcBef>
              <a:spcAft>
                <a:spcPts val="0"/>
              </a:spcAft>
              <a:buSzPts val="1100"/>
              <a:buChar char="-"/>
            </a:pPr>
            <a:r>
              <a:rPr lang="en"/>
              <a:t>Can tune the algorithm easily with the n_estimators input</a:t>
            </a:r>
            <a:endParaRPr/>
          </a:p>
          <a:p>
            <a:pPr indent="-298450" lvl="1" marL="914400" rtl="0" algn="l">
              <a:spcBef>
                <a:spcPts val="0"/>
              </a:spcBef>
              <a:spcAft>
                <a:spcPts val="0"/>
              </a:spcAft>
              <a:buSzPts val="1100"/>
              <a:buChar char="-"/>
            </a:pPr>
            <a:r>
              <a:rPr lang="en"/>
              <a:t>The higher the input, the more decision trees the model creates, usually yields better performance</a:t>
            </a:r>
            <a:endParaRPr/>
          </a:p>
          <a:p>
            <a:pPr indent="0" lvl="0" marL="0" rtl="0" algn="l">
              <a:spcBef>
                <a:spcPts val="0"/>
              </a:spcBef>
              <a:spcAft>
                <a:spcPts val="0"/>
              </a:spcAft>
              <a:buNone/>
            </a:pPr>
            <a:r>
              <a:rPr lang="en"/>
              <a:t>Limits</a:t>
            </a:r>
            <a:endParaRPr/>
          </a:p>
          <a:p>
            <a:pPr indent="-298450" lvl="0" marL="457200" rtl="0" algn="l">
              <a:spcBef>
                <a:spcPts val="0"/>
              </a:spcBef>
              <a:spcAft>
                <a:spcPts val="0"/>
              </a:spcAft>
              <a:buSzPts val="1100"/>
              <a:buChar char="-"/>
            </a:pPr>
            <a:r>
              <a:rPr lang="en"/>
              <a:t>Feature importance may not tell the full story, maybe none of the features are that great at predicting potability</a:t>
            </a:r>
            <a:endParaRPr/>
          </a:p>
          <a:p>
            <a:pPr indent="-298450" lvl="0" marL="457200" rtl="0" algn="l">
              <a:spcBef>
                <a:spcPts val="0"/>
              </a:spcBef>
              <a:spcAft>
                <a:spcPts val="0"/>
              </a:spcAft>
              <a:buSzPts val="1100"/>
              <a:buChar char="-"/>
            </a:pPr>
            <a:r>
              <a:rPr lang="en"/>
              <a:t>Model is easy to understand conceptually, but you really can’t control what the model does, the coefficients it creates</a:t>
            </a:r>
            <a:endParaRPr/>
          </a:p>
          <a:p>
            <a:pPr indent="-298450" lvl="0" marL="457200" rtl="0" algn="l">
              <a:spcBef>
                <a:spcPts val="0"/>
              </a:spcBef>
              <a:spcAft>
                <a:spcPts val="0"/>
              </a:spcAft>
              <a:buSzPts val="1100"/>
              <a:buChar char="-"/>
            </a:pPr>
            <a:r>
              <a:rPr lang="en"/>
              <a:t>Creating more decision trees, adding massive datasets can strain your computer’s memory and also take a long time to render</a:t>
            </a:r>
            <a:endParaRPr/>
          </a:p>
        </p:txBody>
      </p:sp>
      <p:sp>
        <p:nvSpPr>
          <p:cNvPr id="358" name="Google Shape;358;g10f5661fe9c_2_2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0f5661fe9c_2_28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M[orange box]: </a:t>
            </a:r>
            <a:r>
              <a:rPr lang="en"/>
              <a:t>We attempted an experiment based on the thought that our accuracy could potentially be higher with a larger dataset. We artificially doubled the dataset by replicating each record twice to have a </a:t>
            </a:r>
            <a:r>
              <a:rPr lang="en"/>
              <a:t>dataset of </a:t>
            </a:r>
            <a:r>
              <a:rPr b="1" lang="en"/>
              <a:t>6552 records. </a:t>
            </a:r>
            <a:r>
              <a:rPr lang="en"/>
              <a:t>When we doubled the values no accuracy change happened.</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B [grey box]:</a:t>
            </a:r>
            <a:r>
              <a:rPr lang="en"/>
              <a:t> As expected we faced some challenges with setting up our model as Mohamed shared and having coherent values in the newly created prediction column. Our main issue is that we couldn’t figure out why our model only predicted all 0s (i.e. not safe to drink) or all 1s potable/safe to drink whether it was based on the original or artificially doubled dataset. We knew that we had to fix that and we started off by changing parameters in the algorithm like the n_estimators values, train_size, or the random_state of selection. Nothing positive availed in the prediction column until we went back to removing the data scaling method we had used. I realized our dataset was not suited for scaling and that affected all the predictions by making them either exclusively potable or exclusively not potable. After realizing scaling was not necessary for our dataset, accuracy rose and predictions were varied. </a:t>
            </a:r>
            <a:endParaRPr/>
          </a:p>
          <a:p>
            <a:pPr indent="0" lvl="0" marL="0" rtl="0" algn="l">
              <a:spcBef>
                <a:spcPts val="0"/>
              </a:spcBef>
              <a:spcAft>
                <a:spcPts val="0"/>
              </a:spcAft>
              <a:buNone/>
            </a:pPr>
            <a:r>
              <a:t/>
            </a:r>
            <a:endParaRPr/>
          </a:p>
          <a:p>
            <a:pPr indent="0" lvl="0" marL="0" rtl="0" algn="l">
              <a:lnSpc>
                <a:spcPct val="115000"/>
              </a:lnSpc>
              <a:spcBef>
                <a:spcPts val="1200"/>
              </a:spcBef>
              <a:spcAft>
                <a:spcPts val="0"/>
              </a:spcAft>
              <a:buClr>
                <a:schemeClr val="dk1"/>
              </a:buClr>
              <a:buSzPts val="1100"/>
              <a:buFont typeface="Arial"/>
              <a:buNone/>
            </a:pPr>
            <a:r>
              <a:rPr lang="en"/>
              <a:t>NB: n_estimators = number of trees in the forest to improve performance of model but it makes the model slower</a:t>
            </a:r>
            <a:endParaRPr/>
          </a:p>
          <a:p>
            <a:pPr indent="0" lvl="0" marL="0" rtl="0" algn="l">
              <a:lnSpc>
                <a:spcPct val="115000"/>
              </a:lnSpc>
              <a:spcBef>
                <a:spcPts val="1200"/>
              </a:spcBef>
              <a:spcAft>
                <a:spcPts val="0"/>
              </a:spcAft>
              <a:buClr>
                <a:schemeClr val="dk1"/>
              </a:buClr>
              <a:buSzPts val="1100"/>
              <a:buFont typeface="Arial"/>
              <a:buNone/>
            </a:pPr>
            <a:r>
              <a:rPr lang="en"/>
              <a:t>Random_state = control the random factor of selection in the training and testing aspect, basically making the train size not different everytime providing us with more stability to troubleshoot other areas</a:t>
            </a:r>
            <a:endParaRPr/>
          </a:p>
          <a:p>
            <a:pPr indent="0" lvl="0" marL="0" rtl="0" algn="l">
              <a:spcBef>
                <a:spcPts val="1200"/>
              </a:spcBef>
              <a:spcAft>
                <a:spcPts val="0"/>
              </a:spcAft>
              <a:buNone/>
            </a:pPr>
            <a:r>
              <a:t/>
            </a:r>
            <a:endParaRPr/>
          </a:p>
        </p:txBody>
      </p:sp>
      <p:sp>
        <p:nvSpPr>
          <p:cNvPr id="376" name="Google Shape;376;g10f5661fe9c_2_2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0f5661fe9c_2_2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3" name="Google Shape;393;g10f5661fe9c_2_29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a:t>M</a:t>
            </a:r>
            <a:r>
              <a:rPr b="1" lang="en"/>
              <a:t>: </a:t>
            </a:r>
            <a:r>
              <a:rPr lang="en"/>
              <a:t>While </a:t>
            </a:r>
            <a:r>
              <a:rPr lang="en"/>
              <a:t>we were </a:t>
            </a:r>
            <a:r>
              <a:rPr lang="en"/>
              <a:t> troubleshooting we tested the fact that an increase in our dataset size could improve our accuracy, and so, we doubled our dataset and we tried two things. First thing is that we doubled the dataset and rerun the model the accuracy was still low at around 60%. The second attempt </a:t>
            </a:r>
            <a:r>
              <a:rPr lang="en"/>
              <a:t>involved</a:t>
            </a:r>
            <a:r>
              <a:rPr lang="en"/>
              <a:t> descaling the doubled dataset and that led to an </a:t>
            </a:r>
            <a:r>
              <a:rPr lang="en"/>
              <a:t>accuracy</a:t>
            </a:r>
            <a:r>
              <a:rPr lang="en"/>
              <a:t> of 92% which confirmed that scaling our dataset was an issue. </a:t>
            </a:r>
            <a:endParaRPr b="1"/>
          </a:p>
        </p:txBody>
      </p:sp>
      <p:sp>
        <p:nvSpPr>
          <p:cNvPr id="394" name="Google Shape;394;g10f5661fe9c_2_29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0dc437fb2b_5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3" name="Google Shape;413;g10dc437fb2b_5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a:t>B: </a:t>
            </a:r>
            <a:r>
              <a:rPr lang="en"/>
              <a:t>With a final score of 65%, we knew it was not perfect but we also realized where our model could improve based on the experiment we carried out with the provisional results by increasing the dataset size and descaling the dataset.This score right here is based on a descaled dataset and the original </a:t>
            </a:r>
            <a:r>
              <a:rPr lang="en"/>
              <a:t>data source</a:t>
            </a:r>
            <a:r>
              <a:rPr lang="en"/>
              <a:t> of 3000+ records. We will speak more about these lessons as we discuss the takeaways after viewing the dashboard on Tableau. </a:t>
            </a:r>
            <a:endParaRPr/>
          </a:p>
        </p:txBody>
      </p:sp>
      <p:sp>
        <p:nvSpPr>
          <p:cNvPr id="414" name="Google Shape;414;g10dc437fb2b_5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0f5661fe9c_2_3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3" name="Google Shape;433;g10f5661fe9c_2_3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
              <a:t>J: [Introduction] </a:t>
            </a:r>
            <a:r>
              <a:rPr lang="en"/>
              <a:t>Here’s our dashboard and we used tools such as python, tableau and google slides to prepare the layout. We have included a tableau interactive map, pie charts, histograms, barcharts and a histogram</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a:t>J: Dashboard Graph 1</a:t>
            </a:r>
            <a:endParaRPr/>
          </a:p>
          <a:p>
            <a:pPr indent="-298450" lvl="0" marL="457200" rtl="0" algn="l">
              <a:lnSpc>
                <a:spcPct val="115000"/>
              </a:lnSpc>
              <a:spcBef>
                <a:spcPts val="0"/>
              </a:spcBef>
              <a:spcAft>
                <a:spcPts val="0"/>
              </a:spcAft>
              <a:buClr>
                <a:schemeClr val="dk1"/>
              </a:buClr>
              <a:buSzPts val="1100"/>
              <a:buChar char="●"/>
            </a:pPr>
            <a:r>
              <a:rPr lang="en"/>
              <a:t>Histogram of pH filtered by potable and nonpotable data, pH is displayed on the top</a:t>
            </a:r>
            <a:endParaRPr/>
          </a:p>
          <a:p>
            <a:pPr indent="-298450" lvl="0" marL="457200" rtl="0" algn="l">
              <a:lnSpc>
                <a:spcPct val="115000"/>
              </a:lnSpc>
              <a:spcBef>
                <a:spcPts val="0"/>
              </a:spcBef>
              <a:spcAft>
                <a:spcPts val="0"/>
              </a:spcAft>
              <a:buClr>
                <a:schemeClr val="dk1"/>
              </a:buClr>
              <a:buSzPts val="1100"/>
              <a:buChar char="●"/>
            </a:pPr>
            <a:r>
              <a:rPr lang="en"/>
              <a:t>Non Potable</a:t>
            </a:r>
            <a:r>
              <a:rPr lang="en"/>
              <a:t> - blue, potable - orange</a:t>
            </a:r>
            <a:endParaRPr/>
          </a:p>
          <a:p>
            <a:pPr indent="-298450" lvl="1" marL="914400" rtl="0" algn="l">
              <a:lnSpc>
                <a:spcPct val="115000"/>
              </a:lnSpc>
              <a:spcBef>
                <a:spcPts val="0"/>
              </a:spcBef>
              <a:spcAft>
                <a:spcPts val="0"/>
              </a:spcAft>
              <a:buClr>
                <a:schemeClr val="dk1"/>
              </a:buClr>
              <a:buSzPts val="1100"/>
              <a:buChar char="○"/>
            </a:pPr>
            <a:r>
              <a:rPr lang="en"/>
              <a:t>Many potable and nonpotable samples with a pH of 7, which we know is the pH of water</a:t>
            </a:r>
            <a:endParaRPr/>
          </a:p>
          <a:p>
            <a:pPr indent="-298450" lvl="1" marL="914400" rtl="0" algn="l">
              <a:lnSpc>
                <a:spcPct val="115000"/>
              </a:lnSpc>
              <a:spcBef>
                <a:spcPts val="0"/>
              </a:spcBef>
              <a:spcAft>
                <a:spcPts val="0"/>
              </a:spcAft>
              <a:buClr>
                <a:schemeClr val="dk1"/>
              </a:buClr>
              <a:buSzPts val="1100"/>
              <a:buChar char="○"/>
            </a:pPr>
            <a:r>
              <a:rPr lang="en"/>
              <a:t>So pH cannot be the only factor in determining water potability or we may need to resample our dataset</a:t>
            </a:r>
            <a:endParaRPr/>
          </a:p>
          <a:p>
            <a:pPr indent="0" lvl="0" marL="0" rtl="0" algn="l">
              <a:lnSpc>
                <a:spcPct val="115000"/>
              </a:lnSpc>
              <a:spcBef>
                <a:spcPts val="0"/>
              </a:spcBef>
              <a:spcAft>
                <a:spcPts val="0"/>
              </a:spcAft>
              <a:buNone/>
            </a:pPr>
            <a:r>
              <a:rPr b="1" lang="en">
                <a:solidFill>
                  <a:schemeClr val="dk1"/>
                </a:solidFill>
              </a:rPr>
              <a:t> </a:t>
            </a:r>
            <a:endParaRPr b="1">
              <a:solidFill>
                <a:schemeClr val="dk1"/>
              </a:solidFill>
            </a:endParaRPr>
          </a:p>
          <a:p>
            <a:pPr indent="0" lvl="0" marL="0" rtl="0" algn="l">
              <a:lnSpc>
                <a:spcPct val="115000"/>
              </a:lnSpc>
              <a:spcBef>
                <a:spcPts val="0"/>
              </a:spcBef>
              <a:spcAft>
                <a:spcPts val="0"/>
              </a:spcAft>
              <a:buNone/>
            </a:pPr>
            <a:r>
              <a:rPr lang="en">
                <a:solidFill>
                  <a:schemeClr val="dk1"/>
                </a:solidFill>
              </a:rPr>
              <a:t>Dashboard Graph 2</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0 not potable, 1 is potable - basic count of samples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Tells us we have enough potable samples to create predictions and test accuracy</a:t>
            </a:r>
            <a:endParaRPr>
              <a:solidFill>
                <a:schemeClr val="dk1"/>
              </a:solidFill>
            </a:endParaRPr>
          </a:p>
          <a:p>
            <a:pPr indent="0" lvl="0" marL="0" rtl="0" algn="l">
              <a:lnSpc>
                <a:spcPct val="115000"/>
              </a:lnSpc>
              <a:spcBef>
                <a:spcPts val="0"/>
              </a:spcBef>
              <a:spcAft>
                <a:spcPts val="0"/>
              </a:spcAft>
              <a:buNone/>
            </a:pPr>
            <a:r>
              <a:rPr lang="en">
                <a:solidFill>
                  <a:schemeClr val="dk1"/>
                </a:solidFill>
              </a:rPr>
              <a:t>Dashboard Graph 3</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Average feature value filtered by potable and non-potable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Not much variation in average value based on potability</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Large range in feature values - some single digits, others in thousands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May need to transform some variables</a:t>
            </a:r>
            <a:endParaRPr/>
          </a:p>
          <a:p>
            <a:pPr indent="0" lvl="0" marL="0" rtl="0" algn="l">
              <a:lnSpc>
                <a:spcPct val="115000"/>
              </a:lnSpc>
              <a:spcBef>
                <a:spcPts val="0"/>
              </a:spcBef>
              <a:spcAft>
                <a:spcPts val="0"/>
              </a:spcAft>
              <a:buClr>
                <a:schemeClr val="dk1"/>
              </a:buClr>
              <a:buSzPts val="1100"/>
              <a:buFont typeface="Arial"/>
              <a:buNone/>
            </a:pPr>
            <a:r>
              <a:rPr b="1" lang="en"/>
              <a:t>M:</a:t>
            </a:r>
            <a:r>
              <a:rPr lang="en"/>
              <a:t> Dashboard Graph 4 “pH predictions for potability”</a:t>
            </a:r>
            <a:endParaRPr/>
          </a:p>
          <a:p>
            <a:pPr indent="-298450" lvl="0" marL="457200" rtl="0" algn="l">
              <a:lnSpc>
                <a:spcPct val="115000"/>
              </a:lnSpc>
              <a:spcBef>
                <a:spcPts val="0"/>
              </a:spcBef>
              <a:spcAft>
                <a:spcPts val="0"/>
              </a:spcAft>
              <a:buSzPts val="1100"/>
              <a:buChar char="●"/>
            </a:pPr>
            <a:r>
              <a:rPr lang="en"/>
              <a:t>Similar to prior graph but displaying predictions instead of original potability, created in python and slightly cleaner</a:t>
            </a:r>
            <a:endParaRPr/>
          </a:p>
          <a:p>
            <a:pPr indent="0" lvl="0" marL="0" rtl="0" algn="l">
              <a:lnSpc>
                <a:spcPct val="115000"/>
              </a:lnSpc>
              <a:spcBef>
                <a:spcPts val="0"/>
              </a:spcBef>
              <a:spcAft>
                <a:spcPts val="0"/>
              </a:spcAft>
              <a:buNone/>
            </a:pPr>
            <a:r>
              <a:rPr b="1" lang="en"/>
              <a:t>M: </a:t>
            </a:r>
            <a:r>
              <a:rPr lang="en"/>
              <a:t>Dashboard Graph 5</a:t>
            </a:r>
            <a:endParaRPr/>
          </a:p>
          <a:p>
            <a:pPr indent="-298450" lvl="0" marL="457200" rtl="0" algn="l">
              <a:lnSpc>
                <a:spcPct val="115000"/>
              </a:lnSpc>
              <a:spcBef>
                <a:spcPts val="0"/>
              </a:spcBef>
              <a:spcAft>
                <a:spcPts val="0"/>
              </a:spcAft>
              <a:buSzPts val="1100"/>
              <a:buChar char="●"/>
            </a:pPr>
            <a:r>
              <a:rPr lang="en"/>
              <a:t>Heatmap is displayed to highlight:</a:t>
            </a:r>
            <a:endParaRPr/>
          </a:p>
          <a:p>
            <a:pPr indent="-304800" lvl="0" marL="457200" rtl="0" algn="l">
              <a:lnSpc>
                <a:spcPct val="115000"/>
              </a:lnSpc>
              <a:spcBef>
                <a:spcPts val="0"/>
              </a:spcBef>
              <a:spcAft>
                <a:spcPts val="0"/>
              </a:spcAft>
              <a:buSzPts val="1200"/>
              <a:buChar char="●"/>
            </a:pPr>
            <a:r>
              <a:rPr lang="en">
                <a:solidFill>
                  <a:srgbClr val="5C5C5C"/>
                </a:solidFill>
              </a:rPr>
              <a:t>Heatmaps helps to  visualise data through variations in colouring. Heatmaps are good for showing variance across multiple variables, revealing any patterns, displaying whether any variables are similar to each other, and for detecting if any correlations exist in-between them (source: </a:t>
            </a:r>
            <a:endParaRPr sz="1200"/>
          </a:p>
          <a:p>
            <a:pPr indent="0" lvl="0" marL="0" rtl="0" algn="l">
              <a:lnSpc>
                <a:spcPct val="115000"/>
              </a:lnSpc>
              <a:spcBef>
                <a:spcPts val="0"/>
              </a:spcBef>
              <a:spcAft>
                <a:spcPts val="0"/>
              </a:spcAft>
              <a:buNone/>
            </a:pPr>
            <a:r>
              <a:rPr b="1" lang="en"/>
              <a:t>B: </a:t>
            </a:r>
            <a:r>
              <a:rPr lang="en"/>
              <a:t>Dashboard Graph 6 </a:t>
            </a:r>
            <a:r>
              <a:rPr lang="en"/>
              <a:t>pie charts</a:t>
            </a:r>
            <a:endParaRPr/>
          </a:p>
          <a:p>
            <a:pPr indent="-298450" lvl="0" marL="457200" rtl="0" algn="l">
              <a:lnSpc>
                <a:spcPct val="115000"/>
              </a:lnSpc>
              <a:spcBef>
                <a:spcPts val="0"/>
              </a:spcBef>
              <a:spcAft>
                <a:spcPts val="0"/>
              </a:spcAft>
              <a:buSzPts val="1100"/>
              <a:buChar char="●"/>
            </a:pPr>
            <a:r>
              <a:rPr lang="en"/>
              <a:t>With an accuracy score of 65% the predictions classified more values as potable than the original potability with a number of inaccurate predictions based on the accuracy score</a:t>
            </a:r>
            <a:endParaRPr/>
          </a:p>
          <a:p>
            <a:pPr indent="0" lvl="0" marL="0" rtl="0" algn="l">
              <a:spcBef>
                <a:spcPts val="0"/>
              </a:spcBef>
              <a:spcAft>
                <a:spcPts val="0"/>
              </a:spcAft>
              <a:buNone/>
            </a:pPr>
            <a:r>
              <a:t/>
            </a:r>
            <a:endParaRPr/>
          </a:p>
        </p:txBody>
      </p:sp>
      <p:sp>
        <p:nvSpPr>
          <p:cNvPr id="434" name="Google Shape;434;g10f5661fe9c_2_3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0f5661fe9c_2_3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4" name="Google Shape;444;g10f5661fe9c_2_3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b="1" lang="en"/>
              <a:t>B: </a:t>
            </a:r>
            <a:r>
              <a:rPr lang="en"/>
              <a:t>Overall our modelling experience to determine whether water was potable, ‘yes’ or ‘no’ was interesting and informative. Our main </a:t>
            </a:r>
            <a:r>
              <a:rPr lang="en"/>
              <a:t>takeaways are </a:t>
            </a:r>
            <a:r>
              <a:rPr lang="en"/>
              <a:t>that our model stands a chance at being more accurate provided more time and resources. Some other lessons we learnt are the importance of selecting the right features to explore, for example in the case of water potability the chemical and physical properties of water such as pH, water hardness etc helped us determine water potability. Additionally, treating missing values like we did by filling null values with the mean of the column, and increasing the train_size and n_estimators to tune the algorithm helped make it more precise and accurate by 1-3%  based on the </a:t>
            </a:r>
            <a:r>
              <a:rPr lang="en"/>
              <a:t>different combinations</a:t>
            </a:r>
            <a:r>
              <a:rPr lang="en"/>
              <a:t>. We also learnt that scaling a dataset may or may not work for every kind of dataset and that was really important in our case. And </a:t>
            </a:r>
            <a:r>
              <a:rPr lang="en"/>
              <a:t>ultimately</a:t>
            </a:r>
            <a:r>
              <a:rPr lang="en"/>
              <a:t>, we really think that our provisional results hinted at the fact that </a:t>
            </a:r>
            <a:r>
              <a:rPr lang="en">
                <a:solidFill>
                  <a:schemeClr val="dk1"/>
                </a:solidFill>
              </a:rPr>
              <a:t>a larger dataset would significantly improve our chances of having more accurate scores.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b="1" lang="en">
                <a:solidFill>
                  <a:schemeClr val="dk1"/>
                </a:solidFill>
              </a:rPr>
              <a:t>Individual Team member challenges: </a:t>
            </a:r>
            <a:endParaRPr b="1">
              <a:solidFill>
                <a:schemeClr val="dk1"/>
              </a:solidFill>
            </a:endParaRPr>
          </a:p>
          <a:p>
            <a:pPr indent="-298450" lvl="0" marL="457200" rtl="0" algn="l">
              <a:lnSpc>
                <a:spcPct val="100000"/>
              </a:lnSpc>
              <a:spcBef>
                <a:spcPts val="0"/>
              </a:spcBef>
              <a:spcAft>
                <a:spcPts val="0"/>
              </a:spcAft>
              <a:buClr>
                <a:schemeClr val="dk1"/>
              </a:buClr>
              <a:buSzPts val="1100"/>
              <a:buChar char="-"/>
            </a:pPr>
            <a:r>
              <a:rPr b="1" lang="en">
                <a:solidFill>
                  <a:schemeClr val="dk1"/>
                </a:solidFill>
              </a:rPr>
              <a:t>L :Tableau</a:t>
            </a:r>
            <a:endParaRPr b="1">
              <a:solidFill>
                <a:schemeClr val="dk1"/>
              </a:solidFill>
            </a:endParaRPr>
          </a:p>
          <a:p>
            <a:pPr indent="-298450" lvl="0" marL="457200" rtl="0" algn="l">
              <a:lnSpc>
                <a:spcPct val="100000"/>
              </a:lnSpc>
              <a:spcBef>
                <a:spcPts val="0"/>
              </a:spcBef>
              <a:spcAft>
                <a:spcPts val="0"/>
              </a:spcAft>
              <a:buClr>
                <a:schemeClr val="dk1"/>
              </a:buClr>
              <a:buSzPts val="1100"/>
              <a:buChar char="-"/>
            </a:pPr>
            <a:r>
              <a:rPr b="1" lang="en">
                <a:solidFill>
                  <a:schemeClr val="dk1"/>
                </a:solidFill>
              </a:rPr>
              <a:t>J: Tableau &amp; Machine learning</a:t>
            </a:r>
            <a:endParaRPr b="1">
              <a:solidFill>
                <a:schemeClr val="dk1"/>
              </a:solidFill>
            </a:endParaRPr>
          </a:p>
          <a:p>
            <a:pPr indent="-298450" lvl="0" marL="457200" rtl="0" algn="l">
              <a:lnSpc>
                <a:spcPct val="100000"/>
              </a:lnSpc>
              <a:spcBef>
                <a:spcPts val="0"/>
              </a:spcBef>
              <a:spcAft>
                <a:spcPts val="0"/>
              </a:spcAft>
              <a:buClr>
                <a:schemeClr val="dk1"/>
              </a:buClr>
              <a:buSzPts val="1100"/>
              <a:buChar char="-"/>
            </a:pPr>
            <a:r>
              <a:rPr b="1" lang="en">
                <a:solidFill>
                  <a:schemeClr val="dk1"/>
                </a:solidFill>
              </a:rPr>
              <a:t>M: Machine Learning &amp; Data processing</a:t>
            </a:r>
            <a:endParaRPr b="1">
              <a:solidFill>
                <a:schemeClr val="dk1"/>
              </a:solidFill>
            </a:endParaRPr>
          </a:p>
          <a:p>
            <a:pPr indent="-298450" lvl="0" marL="457200" rtl="0" algn="l">
              <a:lnSpc>
                <a:spcPct val="100000"/>
              </a:lnSpc>
              <a:spcBef>
                <a:spcPts val="0"/>
              </a:spcBef>
              <a:spcAft>
                <a:spcPts val="0"/>
              </a:spcAft>
              <a:buClr>
                <a:schemeClr val="dk1"/>
              </a:buClr>
              <a:buSzPts val="1100"/>
              <a:buChar char="-"/>
            </a:pPr>
            <a:r>
              <a:rPr b="1" lang="en">
                <a:solidFill>
                  <a:schemeClr val="dk1"/>
                </a:solidFill>
              </a:rPr>
              <a:t>B: Database &amp; Machine Learning </a:t>
            </a:r>
            <a:endParaRPr b="1">
              <a:solidFill>
                <a:schemeClr val="dk1"/>
              </a:solidFill>
            </a:endParaRPr>
          </a:p>
          <a:p>
            <a:pPr indent="0" lvl="0" marL="0" rtl="0" algn="l">
              <a:lnSpc>
                <a:spcPct val="100000"/>
              </a:lnSpc>
              <a:spcBef>
                <a:spcPts val="0"/>
              </a:spcBef>
              <a:spcAft>
                <a:spcPts val="0"/>
              </a:spcAft>
              <a:buNone/>
            </a:pPr>
            <a:r>
              <a:t/>
            </a:r>
            <a:endParaRPr/>
          </a:p>
          <a:p>
            <a:pPr indent="0" lvl="0" marL="0" rtl="0" algn="l">
              <a:spcBef>
                <a:spcPts val="0"/>
              </a:spcBef>
              <a:spcAft>
                <a:spcPts val="0"/>
              </a:spcAft>
              <a:buNone/>
            </a:pPr>
            <a:r>
              <a:t/>
            </a:r>
            <a:endParaRPr/>
          </a:p>
        </p:txBody>
      </p:sp>
      <p:sp>
        <p:nvSpPr>
          <p:cNvPr id="445" name="Google Shape;445;g10f5661fe9c_2_3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0f5661fe9c_2_3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7" name="Google Shape;467;g10f5661fe9c_2_3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a:t>B: </a:t>
            </a:r>
            <a:r>
              <a:rPr lang="en"/>
              <a:t>With that, we have come to the end of our presentation on modeling to predict water potability and we used tools such as GitHub, Python, Pandas, SQL, and Tableau to make our project happen.</a:t>
            </a:r>
            <a:r>
              <a:rPr lang="en">
                <a:solidFill>
                  <a:schemeClr val="dk1"/>
                </a:solidFill>
              </a:rPr>
              <a:t>To tackle our challenge we worked collaboratively on most parts and also specialized for eg. Dataset cleaning and database work was Mohamed and I, Machine learning: Mohamed and Jessica, and I supported with troubleshooting and tuning the algorithm, Dashboard: Jessica and Liza on Tableau, and myself on the design, python graphs and layout, and finally on presentation we had Liza  &amp; Jessica on content creation and organization, and I helped with the overall design and content.  Thank you so much for you attention. We hope you have enjoyed our presentation.</a:t>
            </a:r>
            <a:endParaRPr>
              <a:solidFill>
                <a:schemeClr val="dk1"/>
              </a:solidFill>
            </a:endParaRPr>
          </a:p>
          <a:p>
            <a:pPr indent="0" lvl="0" marL="0" rtl="0" algn="l">
              <a:spcBef>
                <a:spcPts val="0"/>
              </a:spcBef>
              <a:spcAft>
                <a:spcPts val="0"/>
              </a:spcAft>
              <a:buNone/>
            </a:pPr>
            <a:r>
              <a:t/>
            </a:r>
            <a:endParaRPr/>
          </a:p>
        </p:txBody>
      </p:sp>
      <p:sp>
        <p:nvSpPr>
          <p:cNvPr id="468" name="Google Shape;468;g10f5661fe9c_2_3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0f5661fe9c_2_35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g10f5661fe9c_2_3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f5661fe9c_2_10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J: </a:t>
            </a:r>
            <a:r>
              <a:rPr lang="en"/>
              <a:t>Environmental sustainability - pressing, we sit it in the crazy weather patterns, rising sea levels, polluted water</a:t>
            </a:r>
            <a:endParaRPr/>
          </a:p>
          <a:p>
            <a:pPr indent="0" lvl="0" marL="0" rtl="0" algn="l">
              <a:spcBef>
                <a:spcPts val="0"/>
              </a:spcBef>
              <a:spcAft>
                <a:spcPts val="0"/>
              </a:spcAft>
              <a:buNone/>
            </a:pPr>
            <a:r>
              <a:rPr lang="en"/>
              <a:t>We felt it was important to understand water potability, perhaps enable more access to clean water</a:t>
            </a:r>
            <a:endParaRPr/>
          </a:p>
        </p:txBody>
      </p:sp>
      <p:sp>
        <p:nvSpPr>
          <p:cNvPr id="234" name="Google Shape;234;g10f5661fe9c_2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0f5661fe9c_2_11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 </a:t>
            </a:r>
            <a:r>
              <a:rPr lang="en"/>
              <a:t> In line with our theme on environmental sustainability and water resources, we designed our model to show whether water is potable, or safe to drink based on a number of variables which we will share in the following slides. All in all our</a:t>
            </a:r>
            <a:r>
              <a:rPr lang="en"/>
              <a:t> basic question can be summarized as: Is water</a:t>
            </a:r>
            <a:r>
              <a:rPr lang="en"/>
              <a:t> potable based on a key number of chemical and </a:t>
            </a:r>
            <a:r>
              <a:rPr lang="en"/>
              <a:t>physical</a:t>
            </a:r>
            <a:r>
              <a:rPr lang="en"/>
              <a:t> properties of water, yes or no?</a:t>
            </a:r>
            <a:endParaRPr/>
          </a:p>
        </p:txBody>
      </p:sp>
      <p:sp>
        <p:nvSpPr>
          <p:cNvPr id="248" name="Google Shape;248;g10f5661fe9c_2_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0f5661fe9c_2_1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b="1" lang="en"/>
              <a:t>B: </a:t>
            </a:r>
            <a:r>
              <a:rPr lang="en"/>
              <a:t>We found a dataset with 3276 different water samples. And this dataset was then set up in a Microsoft cloud database where a left join was performed on the index value of two tables. </a:t>
            </a:r>
            <a:endParaRPr/>
          </a:p>
          <a:p>
            <a:pPr indent="0" lvl="0" marL="0" rtl="0" algn="l">
              <a:spcBef>
                <a:spcPts val="0"/>
              </a:spcBef>
              <a:spcAft>
                <a:spcPts val="0"/>
              </a:spcAft>
              <a:buClr>
                <a:schemeClr val="dk1"/>
              </a:buClr>
              <a:buSzPts val="1200"/>
              <a:buFont typeface="Calibri"/>
              <a:buNone/>
            </a:pPr>
            <a:r>
              <a:rPr lang="en"/>
              <a:t>The final database had the following features: pH, water </a:t>
            </a:r>
            <a:r>
              <a:rPr lang="en"/>
              <a:t>hardness</a:t>
            </a:r>
            <a:r>
              <a:rPr lang="en"/>
              <a:t>, solids present in the water, chloramines, sulfate, conductivity, carbon, trihalomethanes, turbidity and a potability column. With that we were able to carry out our model and ultimately add a potability prediction column based on our model</a:t>
            </a:r>
            <a:endParaRPr/>
          </a:p>
        </p:txBody>
      </p:sp>
      <p:sp>
        <p:nvSpPr>
          <p:cNvPr id="263" name="Google Shape;263;g10f5661fe9c_2_1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0f5661fe9c_2_20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 </a:t>
            </a:r>
            <a:r>
              <a:rPr lang="en"/>
              <a:t>preprocessing of data included filling null values and ensuring that the right data types would be used</a:t>
            </a:r>
            <a:endParaRPr/>
          </a:p>
        </p:txBody>
      </p:sp>
      <p:sp>
        <p:nvSpPr>
          <p:cNvPr id="284" name="Google Shape;284;g10f5661fe9c_2_2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0f5661fe9c_2_21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 </a:t>
            </a:r>
            <a:r>
              <a:rPr lang="en"/>
              <a:t>The better understand our data we chose to view them as histograms. For example, the pH histogram shows that most samples were around the normal water pH of 7</a:t>
            </a:r>
            <a:endParaRPr/>
          </a:p>
        </p:txBody>
      </p:sp>
      <p:sp>
        <p:nvSpPr>
          <p:cNvPr id="298" name="Google Shape;298;g10f5661fe9c_2_2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0f5661fe9c_2_22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J:</a:t>
            </a:r>
            <a:r>
              <a:rPr lang="en"/>
              <a:t> Identify ways to improve model accuracy</a:t>
            </a:r>
            <a:endParaRPr/>
          </a:p>
          <a:p>
            <a:pPr indent="-298450" lvl="0" marL="457200" rtl="0" algn="l">
              <a:spcBef>
                <a:spcPts val="0"/>
              </a:spcBef>
              <a:spcAft>
                <a:spcPts val="0"/>
              </a:spcAft>
              <a:buSzPts val="1100"/>
              <a:buChar char="-"/>
            </a:pPr>
            <a:r>
              <a:rPr lang="en"/>
              <a:t>One select only </a:t>
            </a:r>
            <a:r>
              <a:rPr lang="en"/>
              <a:t>features relevant to the model</a:t>
            </a:r>
            <a:endParaRPr/>
          </a:p>
          <a:p>
            <a:pPr indent="-298450" lvl="0" marL="457200" rtl="0" algn="l">
              <a:spcBef>
                <a:spcPts val="0"/>
              </a:spcBef>
              <a:spcAft>
                <a:spcPts val="0"/>
              </a:spcAft>
              <a:buSzPts val="1100"/>
              <a:buChar char="-"/>
            </a:pPr>
            <a:r>
              <a:rPr lang="en"/>
              <a:t>Transform variables</a:t>
            </a:r>
            <a:endParaRPr/>
          </a:p>
          <a:p>
            <a:pPr indent="-298450" lvl="1" marL="914400" rtl="0" algn="l">
              <a:spcBef>
                <a:spcPts val="0"/>
              </a:spcBef>
              <a:spcAft>
                <a:spcPts val="0"/>
              </a:spcAft>
              <a:buSzPts val="1100"/>
              <a:buChar char="-"/>
            </a:pPr>
            <a:r>
              <a:rPr lang="en"/>
              <a:t>Standard scalar to normalize variables with mean = 0, std dev = 1</a:t>
            </a:r>
            <a:endParaRPr/>
          </a:p>
          <a:p>
            <a:pPr indent="-298450" lvl="1" marL="914400" rtl="0" algn="l">
              <a:spcBef>
                <a:spcPts val="0"/>
              </a:spcBef>
              <a:spcAft>
                <a:spcPts val="0"/>
              </a:spcAft>
              <a:buSzPts val="1100"/>
              <a:buChar char="-"/>
            </a:pPr>
            <a:r>
              <a:rPr lang="en"/>
              <a:t>Minimize the influence of large data values that might not be an accurate reflection of the entire dataset</a:t>
            </a:r>
            <a:endParaRPr/>
          </a:p>
        </p:txBody>
      </p:sp>
      <p:sp>
        <p:nvSpPr>
          <p:cNvPr id="307" name="Google Shape;307;g10f5661fe9c_2_2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0f5661fe9c_2_23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J:</a:t>
            </a:r>
            <a:r>
              <a:rPr lang="en"/>
              <a:t> Look at importance of different variables</a:t>
            </a:r>
            <a:endParaRPr/>
          </a:p>
          <a:p>
            <a:pPr indent="-298450" lvl="0" marL="457200" rtl="0" algn="l">
              <a:spcBef>
                <a:spcPts val="0"/>
              </a:spcBef>
              <a:spcAft>
                <a:spcPts val="0"/>
              </a:spcAft>
              <a:buSzPts val="1100"/>
              <a:buChar char="-"/>
            </a:pPr>
            <a:r>
              <a:rPr lang="en"/>
              <a:t>Solids and hardness are most important</a:t>
            </a:r>
            <a:endParaRPr/>
          </a:p>
        </p:txBody>
      </p:sp>
      <p:sp>
        <p:nvSpPr>
          <p:cNvPr id="317" name="Google Shape;317;g10f5661fe9c_2_2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0f5661fe9c_2_24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J:</a:t>
            </a:r>
            <a:r>
              <a:rPr lang="en"/>
              <a:t> Default train size is 75%, increased to 80% -&gt; aiming to improve model accuracy</a:t>
            </a:r>
            <a:endParaRPr/>
          </a:p>
          <a:p>
            <a:pPr indent="0" lvl="0" marL="0" rtl="0" algn="l">
              <a:spcBef>
                <a:spcPts val="0"/>
              </a:spcBef>
              <a:spcAft>
                <a:spcPts val="0"/>
              </a:spcAft>
              <a:buNone/>
            </a:pPr>
            <a:r>
              <a:rPr lang="en"/>
              <a:t>Stratified on “y” meaning we would preserve the proportion of our target in the train set</a:t>
            </a:r>
            <a:endParaRPr/>
          </a:p>
          <a:p>
            <a:pPr indent="-298450" lvl="0" marL="457200" rtl="0" algn="l">
              <a:spcBef>
                <a:spcPts val="0"/>
              </a:spcBef>
              <a:spcAft>
                <a:spcPts val="0"/>
              </a:spcAft>
              <a:buSzPts val="1100"/>
              <a:buChar char="-"/>
            </a:pPr>
            <a:r>
              <a:rPr lang="en"/>
              <a:t>So it equates to the proportion present in the original dataset</a:t>
            </a:r>
            <a:endParaRPr/>
          </a:p>
        </p:txBody>
      </p:sp>
      <p:sp>
        <p:nvSpPr>
          <p:cNvPr id="330" name="Google Shape;330;g10f5661fe9c_2_2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effectLst>
            <a:outerShdw blurRad="57150" rotWithShape="0" algn="bl" dir="5400000" dist="19050">
              <a:srgbClr val="4A86E8">
                <a:alpha val="50000"/>
              </a:srgbClr>
            </a:outerShdw>
          </a:effectLst>
        </p:spPr>
        <p:txBody>
          <a:bodyPr anchorCtr="0" anchor="b" bIns="91425" lIns="91425" spcFirstLastPara="1" rIns="91425" wrap="square" tIns="91425">
            <a:normAutofit/>
          </a:bodyPr>
          <a:lstStyle>
            <a:lvl1pPr lvl="0" rtl="0" algn="ctr">
              <a:spcBef>
                <a:spcPts val="0"/>
              </a:spcBef>
              <a:spcAft>
                <a:spcPts val="0"/>
              </a:spcAft>
              <a:buSzPts val="2800"/>
              <a:buFont typeface="Times New Roman"/>
              <a:buNone/>
              <a:defRPr b="1">
                <a:latin typeface="Times New Roman"/>
                <a:ea typeface="Times New Roman"/>
                <a:cs typeface="Times New Roman"/>
                <a:sym typeface="Times New Roman"/>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dk1"/>
              </a:buClr>
              <a:buSzPts val="1700"/>
              <a:buFont typeface="Times New Roman"/>
              <a:buNone/>
              <a:defRPr sz="1700">
                <a:solidFill>
                  <a:schemeClr val="dk1"/>
                </a:solidFill>
                <a:latin typeface="Times New Roman"/>
                <a:ea typeface="Times New Roman"/>
                <a:cs typeface="Times New Roman"/>
                <a:sym typeface="Times New Roman"/>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sz="1100"/>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sz="1100"/>
            </a:lvl1pPr>
            <a:lvl2pPr indent="-317500" lvl="1" marL="914400" algn="l">
              <a:lnSpc>
                <a:spcPct val="90000"/>
              </a:lnSpc>
              <a:spcBef>
                <a:spcPts val="1200"/>
              </a:spcBef>
              <a:spcAft>
                <a:spcPts val="0"/>
              </a:spcAft>
              <a:buClr>
                <a:schemeClr val="dk1"/>
              </a:buClr>
              <a:buSzPts val="1400"/>
              <a:buChar char="○"/>
              <a:defRPr sz="1100"/>
            </a:lvl2pPr>
            <a:lvl3pPr indent="-317500" lvl="2" marL="1371600" algn="l">
              <a:lnSpc>
                <a:spcPct val="90000"/>
              </a:lnSpc>
              <a:spcBef>
                <a:spcPts val="1200"/>
              </a:spcBef>
              <a:spcAft>
                <a:spcPts val="0"/>
              </a:spcAft>
              <a:buClr>
                <a:schemeClr val="dk1"/>
              </a:buClr>
              <a:buSzPts val="1400"/>
              <a:buChar char="■"/>
              <a:defRPr sz="1100"/>
            </a:lvl3pPr>
            <a:lvl4pPr indent="-317500" lvl="3" marL="1828800" algn="l">
              <a:lnSpc>
                <a:spcPct val="90000"/>
              </a:lnSpc>
              <a:spcBef>
                <a:spcPts val="1200"/>
              </a:spcBef>
              <a:spcAft>
                <a:spcPts val="0"/>
              </a:spcAft>
              <a:buClr>
                <a:schemeClr val="dk1"/>
              </a:buClr>
              <a:buSzPts val="1400"/>
              <a:buChar char="●"/>
              <a:defRPr sz="1100"/>
            </a:lvl4pPr>
            <a:lvl5pPr indent="-317500" lvl="4" marL="2286000" algn="l">
              <a:lnSpc>
                <a:spcPct val="90000"/>
              </a:lnSpc>
              <a:spcBef>
                <a:spcPts val="1200"/>
              </a:spcBef>
              <a:spcAft>
                <a:spcPts val="0"/>
              </a:spcAft>
              <a:buClr>
                <a:schemeClr val="dk1"/>
              </a:buClr>
              <a:buSzPts val="1400"/>
              <a:buChar char="○"/>
              <a:defRPr sz="1100"/>
            </a:lvl5pPr>
            <a:lvl6pPr indent="-317500" lvl="5" marL="2743200" algn="l">
              <a:lnSpc>
                <a:spcPct val="90000"/>
              </a:lnSpc>
              <a:spcBef>
                <a:spcPts val="1200"/>
              </a:spcBef>
              <a:spcAft>
                <a:spcPts val="0"/>
              </a:spcAft>
              <a:buClr>
                <a:schemeClr val="dk1"/>
              </a:buClr>
              <a:buSzPts val="1400"/>
              <a:buChar char="■"/>
              <a:defRPr sz="1100"/>
            </a:lvl6pPr>
            <a:lvl7pPr indent="-317500" lvl="6" marL="3200400" algn="l">
              <a:lnSpc>
                <a:spcPct val="90000"/>
              </a:lnSpc>
              <a:spcBef>
                <a:spcPts val="1200"/>
              </a:spcBef>
              <a:spcAft>
                <a:spcPts val="0"/>
              </a:spcAft>
              <a:buClr>
                <a:schemeClr val="dk1"/>
              </a:buClr>
              <a:buSzPts val="1400"/>
              <a:buChar char="●"/>
              <a:defRPr sz="1100"/>
            </a:lvl7pPr>
            <a:lvl8pPr indent="-317500" lvl="7" marL="3657600" algn="l">
              <a:lnSpc>
                <a:spcPct val="90000"/>
              </a:lnSpc>
              <a:spcBef>
                <a:spcPts val="1200"/>
              </a:spcBef>
              <a:spcAft>
                <a:spcPts val="0"/>
              </a:spcAft>
              <a:buClr>
                <a:schemeClr val="dk1"/>
              </a:buClr>
              <a:buSzPts val="1400"/>
              <a:buChar char="○"/>
              <a:defRPr sz="1100"/>
            </a:lvl8pPr>
            <a:lvl9pPr indent="-317500" lvl="8" marL="4114800" algn="l">
              <a:lnSpc>
                <a:spcPct val="90000"/>
              </a:lnSpc>
              <a:spcBef>
                <a:spcPts val="1200"/>
              </a:spcBef>
              <a:spcAft>
                <a:spcPts val="1200"/>
              </a:spcAft>
              <a:buClr>
                <a:schemeClr val="dk1"/>
              </a:buClr>
              <a:buSzPts val="1400"/>
              <a:buChar char="■"/>
              <a:defRPr sz="1100"/>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rmAutofit/>
          </a:bodyPr>
          <a:lstStyle>
            <a:lvl1pPr indent="0" lvl="0" marL="0" algn="r">
              <a:spcBef>
                <a:spcPts val="0"/>
              </a:spcBef>
              <a:buNone/>
              <a:defRPr sz="1100"/>
            </a:lvl1pPr>
            <a:lvl2pPr indent="0" lvl="1" marL="0" algn="r">
              <a:spcBef>
                <a:spcPts val="0"/>
              </a:spcBef>
              <a:buNone/>
              <a:defRPr sz="1100"/>
            </a:lvl2pPr>
            <a:lvl3pPr indent="0" lvl="2" marL="0" algn="r">
              <a:spcBef>
                <a:spcPts val="0"/>
              </a:spcBef>
              <a:buNone/>
              <a:defRPr sz="1100"/>
            </a:lvl3pPr>
            <a:lvl4pPr indent="0" lvl="3" marL="0" algn="r">
              <a:spcBef>
                <a:spcPts val="0"/>
              </a:spcBef>
              <a:buNone/>
              <a:defRPr sz="1100"/>
            </a:lvl4pPr>
            <a:lvl5pPr indent="0" lvl="4" marL="0" algn="r">
              <a:spcBef>
                <a:spcPts val="0"/>
              </a:spcBef>
              <a:buNone/>
              <a:defRPr sz="1100"/>
            </a:lvl5pPr>
            <a:lvl6pPr indent="0" lvl="5" marL="0" algn="r">
              <a:spcBef>
                <a:spcPts val="0"/>
              </a:spcBef>
              <a:buNone/>
              <a:defRPr sz="1100"/>
            </a:lvl6pPr>
            <a:lvl7pPr indent="0" lvl="6" marL="0" algn="r">
              <a:spcBef>
                <a:spcPts val="0"/>
              </a:spcBef>
              <a:buNone/>
              <a:defRPr sz="1100"/>
            </a:lvl7pPr>
            <a:lvl8pPr indent="0" lvl="7" marL="0" algn="r">
              <a:spcBef>
                <a:spcPts val="0"/>
              </a:spcBef>
              <a:buNone/>
              <a:defRPr sz="1100"/>
            </a:lvl8pPr>
            <a:lvl9pPr indent="0" lvl="8" marL="0" algn="r">
              <a:spcBef>
                <a:spcPts val="0"/>
              </a:spcBef>
              <a:buNone/>
              <a:defRPr sz="11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6" name="Shape 56"/>
        <p:cNvGrpSpPr/>
        <p:nvPr/>
      </p:nvGrpSpPr>
      <p:grpSpPr>
        <a:xfrm>
          <a:off x="0" y="0"/>
          <a:ext cx="0" cy="0"/>
          <a:chOff x="0" y="0"/>
          <a:chExt cx="0" cy="0"/>
        </a:xfrm>
      </p:grpSpPr>
      <p:sp>
        <p:nvSpPr>
          <p:cNvPr id="57" name="Google Shape;57;p1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1400"/>
              <a:buNone/>
              <a:defRPr sz="1100"/>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58" name="Google Shape;58;p14"/>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lt1"/>
              </a:buClr>
              <a:buSzPts val="1400"/>
              <a:buChar char="●"/>
              <a:defRPr sz="1100"/>
            </a:lvl1pPr>
            <a:lvl2pPr indent="-317500" lvl="1" marL="914400" algn="l">
              <a:lnSpc>
                <a:spcPct val="90000"/>
              </a:lnSpc>
              <a:spcBef>
                <a:spcPts val="1200"/>
              </a:spcBef>
              <a:spcAft>
                <a:spcPts val="0"/>
              </a:spcAft>
              <a:buClr>
                <a:schemeClr val="lt1"/>
              </a:buClr>
              <a:buSzPts val="1400"/>
              <a:buChar char="○"/>
              <a:defRPr sz="1100"/>
            </a:lvl2pPr>
            <a:lvl3pPr indent="-317500" lvl="2" marL="1371600" algn="l">
              <a:lnSpc>
                <a:spcPct val="90000"/>
              </a:lnSpc>
              <a:spcBef>
                <a:spcPts val="1200"/>
              </a:spcBef>
              <a:spcAft>
                <a:spcPts val="0"/>
              </a:spcAft>
              <a:buClr>
                <a:schemeClr val="lt1"/>
              </a:buClr>
              <a:buSzPts val="1400"/>
              <a:buChar char="■"/>
              <a:defRPr sz="1100"/>
            </a:lvl3pPr>
            <a:lvl4pPr indent="-317500" lvl="3" marL="1828800" algn="l">
              <a:lnSpc>
                <a:spcPct val="90000"/>
              </a:lnSpc>
              <a:spcBef>
                <a:spcPts val="1200"/>
              </a:spcBef>
              <a:spcAft>
                <a:spcPts val="0"/>
              </a:spcAft>
              <a:buClr>
                <a:schemeClr val="lt1"/>
              </a:buClr>
              <a:buSzPts val="1400"/>
              <a:buChar char="●"/>
              <a:defRPr sz="1100"/>
            </a:lvl4pPr>
            <a:lvl5pPr indent="-317500" lvl="4" marL="2286000" algn="l">
              <a:lnSpc>
                <a:spcPct val="90000"/>
              </a:lnSpc>
              <a:spcBef>
                <a:spcPts val="1200"/>
              </a:spcBef>
              <a:spcAft>
                <a:spcPts val="0"/>
              </a:spcAft>
              <a:buClr>
                <a:schemeClr val="lt1"/>
              </a:buClr>
              <a:buSzPts val="1400"/>
              <a:buChar char="○"/>
              <a:defRPr sz="1100"/>
            </a:lvl5pPr>
            <a:lvl6pPr indent="-317500" lvl="5" marL="2743200" algn="l">
              <a:lnSpc>
                <a:spcPct val="90000"/>
              </a:lnSpc>
              <a:spcBef>
                <a:spcPts val="1200"/>
              </a:spcBef>
              <a:spcAft>
                <a:spcPts val="0"/>
              </a:spcAft>
              <a:buClr>
                <a:schemeClr val="lt1"/>
              </a:buClr>
              <a:buSzPts val="1400"/>
              <a:buChar char="■"/>
              <a:defRPr sz="1100"/>
            </a:lvl6pPr>
            <a:lvl7pPr indent="-317500" lvl="6" marL="3200400" algn="l">
              <a:lnSpc>
                <a:spcPct val="90000"/>
              </a:lnSpc>
              <a:spcBef>
                <a:spcPts val="1200"/>
              </a:spcBef>
              <a:spcAft>
                <a:spcPts val="0"/>
              </a:spcAft>
              <a:buClr>
                <a:schemeClr val="lt1"/>
              </a:buClr>
              <a:buSzPts val="1400"/>
              <a:buChar char="●"/>
              <a:defRPr sz="1100"/>
            </a:lvl7pPr>
            <a:lvl8pPr indent="-317500" lvl="7" marL="3657600" algn="l">
              <a:lnSpc>
                <a:spcPct val="90000"/>
              </a:lnSpc>
              <a:spcBef>
                <a:spcPts val="1200"/>
              </a:spcBef>
              <a:spcAft>
                <a:spcPts val="0"/>
              </a:spcAft>
              <a:buClr>
                <a:schemeClr val="lt1"/>
              </a:buClr>
              <a:buSzPts val="1400"/>
              <a:buChar char="○"/>
              <a:defRPr sz="1100"/>
            </a:lvl8pPr>
            <a:lvl9pPr indent="-317500" lvl="8" marL="4114800" algn="l">
              <a:lnSpc>
                <a:spcPct val="90000"/>
              </a:lnSpc>
              <a:spcBef>
                <a:spcPts val="1200"/>
              </a:spcBef>
              <a:spcAft>
                <a:spcPts val="1200"/>
              </a:spcAft>
              <a:buClr>
                <a:schemeClr val="lt1"/>
              </a:buClr>
              <a:buSzPts val="1400"/>
              <a:buChar char="■"/>
              <a:defRPr sz="1100"/>
            </a:lvl9pPr>
          </a:lstStyle>
          <a:p/>
        </p:txBody>
      </p:sp>
      <p:sp>
        <p:nvSpPr>
          <p:cNvPr id="59" name="Google Shape;59;p14"/>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lt1"/>
              </a:buClr>
              <a:buSzPts val="1400"/>
              <a:buChar char="●"/>
              <a:defRPr sz="1100"/>
            </a:lvl1pPr>
            <a:lvl2pPr indent="-317500" lvl="1" marL="914400" algn="l">
              <a:lnSpc>
                <a:spcPct val="90000"/>
              </a:lnSpc>
              <a:spcBef>
                <a:spcPts val="1200"/>
              </a:spcBef>
              <a:spcAft>
                <a:spcPts val="0"/>
              </a:spcAft>
              <a:buClr>
                <a:schemeClr val="lt1"/>
              </a:buClr>
              <a:buSzPts val="1400"/>
              <a:buChar char="○"/>
              <a:defRPr sz="1100"/>
            </a:lvl2pPr>
            <a:lvl3pPr indent="-317500" lvl="2" marL="1371600" algn="l">
              <a:lnSpc>
                <a:spcPct val="90000"/>
              </a:lnSpc>
              <a:spcBef>
                <a:spcPts val="1200"/>
              </a:spcBef>
              <a:spcAft>
                <a:spcPts val="0"/>
              </a:spcAft>
              <a:buClr>
                <a:schemeClr val="lt1"/>
              </a:buClr>
              <a:buSzPts val="1400"/>
              <a:buChar char="■"/>
              <a:defRPr sz="1100"/>
            </a:lvl3pPr>
            <a:lvl4pPr indent="-317500" lvl="3" marL="1828800" algn="l">
              <a:lnSpc>
                <a:spcPct val="90000"/>
              </a:lnSpc>
              <a:spcBef>
                <a:spcPts val="1200"/>
              </a:spcBef>
              <a:spcAft>
                <a:spcPts val="0"/>
              </a:spcAft>
              <a:buClr>
                <a:schemeClr val="lt1"/>
              </a:buClr>
              <a:buSzPts val="1400"/>
              <a:buChar char="●"/>
              <a:defRPr sz="1100"/>
            </a:lvl4pPr>
            <a:lvl5pPr indent="-317500" lvl="4" marL="2286000" algn="l">
              <a:lnSpc>
                <a:spcPct val="90000"/>
              </a:lnSpc>
              <a:spcBef>
                <a:spcPts val="1200"/>
              </a:spcBef>
              <a:spcAft>
                <a:spcPts val="0"/>
              </a:spcAft>
              <a:buClr>
                <a:schemeClr val="lt1"/>
              </a:buClr>
              <a:buSzPts val="1400"/>
              <a:buChar char="○"/>
              <a:defRPr sz="1100"/>
            </a:lvl5pPr>
            <a:lvl6pPr indent="-317500" lvl="5" marL="2743200" algn="l">
              <a:lnSpc>
                <a:spcPct val="90000"/>
              </a:lnSpc>
              <a:spcBef>
                <a:spcPts val="1200"/>
              </a:spcBef>
              <a:spcAft>
                <a:spcPts val="0"/>
              </a:spcAft>
              <a:buClr>
                <a:schemeClr val="lt1"/>
              </a:buClr>
              <a:buSzPts val="1400"/>
              <a:buChar char="■"/>
              <a:defRPr sz="1100"/>
            </a:lvl6pPr>
            <a:lvl7pPr indent="-317500" lvl="6" marL="3200400" algn="l">
              <a:lnSpc>
                <a:spcPct val="90000"/>
              </a:lnSpc>
              <a:spcBef>
                <a:spcPts val="1200"/>
              </a:spcBef>
              <a:spcAft>
                <a:spcPts val="0"/>
              </a:spcAft>
              <a:buClr>
                <a:schemeClr val="lt1"/>
              </a:buClr>
              <a:buSzPts val="1400"/>
              <a:buChar char="●"/>
              <a:defRPr sz="1100"/>
            </a:lvl7pPr>
            <a:lvl8pPr indent="-317500" lvl="7" marL="3657600" algn="l">
              <a:lnSpc>
                <a:spcPct val="90000"/>
              </a:lnSpc>
              <a:spcBef>
                <a:spcPts val="1200"/>
              </a:spcBef>
              <a:spcAft>
                <a:spcPts val="0"/>
              </a:spcAft>
              <a:buClr>
                <a:schemeClr val="lt1"/>
              </a:buClr>
              <a:buSzPts val="1400"/>
              <a:buChar char="○"/>
              <a:defRPr sz="1100"/>
            </a:lvl8pPr>
            <a:lvl9pPr indent="-317500" lvl="8" marL="4114800" algn="l">
              <a:lnSpc>
                <a:spcPct val="90000"/>
              </a:lnSpc>
              <a:spcBef>
                <a:spcPts val="1200"/>
              </a:spcBef>
              <a:spcAft>
                <a:spcPts val="1200"/>
              </a:spcAft>
              <a:buClr>
                <a:schemeClr val="lt1"/>
              </a:buClr>
              <a:buSzPts val="1400"/>
              <a:buChar char="■"/>
              <a:defRPr sz="1100"/>
            </a:lvl9pPr>
          </a:lstStyle>
          <a:p/>
        </p:txBody>
      </p:sp>
      <p:sp>
        <p:nvSpPr>
          <p:cNvPr id="60" name="Google Shape;60;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61" name="Google Shape;61;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62" name="Google Shape;62;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rmAutofit/>
          </a:bodyPr>
          <a:lstStyle>
            <a:lvl1pPr indent="0" lvl="0" marL="0" algn="r">
              <a:spcBef>
                <a:spcPts val="0"/>
              </a:spcBef>
              <a:buNone/>
              <a:defRPr sz="1100"/>
            </a:lvl1pPr>
            <a:lvl2pPr indent="0" lvl="1" marL="0" algn="r">
              <a:spcBef>
                <a:spcPts val="0"/>
              </a:spcBef>
              <a:buNone/>
              <a:defRPr sz="1100"/>
            </a:lvl2pPr>
            <a:lvl3pPr indent="0" lvl="2" marL="0" algn="r">
              <a:spcBef>
                <a:spcPts val="0"/>
              </a:spcBef>
              <a:buNone/>
              <a:defRPr sz="1100"/>
            </a:lvl3pPr>
            <a:lvl4pPr indent="0" lvl="3" marL="0" algn="r">
              <a:spcBef>
                <a:spcPts val="0"/>
              </a:spcBef>
              <a:buNone/>
              <a:defRPr sz="1100"/>
            </a:lvl4pPr>
            <a:lvl5pPr indent="0" lvl="4" marL="0" algn="r">
              <a:spcBef>
                <a:spcPts val="0"/>
              </a:spcBef>
              <a:buNone/>
              <a:defRPr sz="1100"/>
            </a:lvl5pPr>
            <a:lvl6pPr indent="0" lvl="5" marL="0" algn="r">
              <a:spcBef>
                <a:spcPts val="0"/>
              </a:spcBef>
              <a:buNone/>
              <a:defRPr sz="1100"/>
            </a:lvl6pPr>
            <a:lvl7pPr indent="0" lvl="6" marL="0" algn="r">
              <a:spcBef>
                <a:spcPts val="0"/>
              </a:spcBef>
              <a:buNone/>
              <a:defRPr sz="1100"/>
            </a:lvl7pPr>
            <a:lvl8pPr indent="0" lvl="7" marL="0" algn="r">
              <a:spcBef>
                <a:spcPts val="0"/>
              </a:spcBef>
              <a:buNone/>
              <a:defRPr sz="1100"/>
            </a:lvl8pPr>
            <a:lvl9pPr indent="0" lvl="8" marL="0" algn="r">
              <a:spcBef>
                <a:spcPts val="0"/>
              </a:spcBef>
              <a:buNone/>
              <a:defRPr sz="11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_OBJECTS_1">
    <p:spTree>
      <p:nvGrpSpPr>
        <p:cNvPr id="63" name="Shape 63"/>
        <p:cNvGrpSpPr/>
        <p:nvPr/>
      </p:nvGrpSpPr>
      <p:grpSpPr>
        <a:xfrm>
          <a:off x="0" y="0"/>
          <a:ext cx="0" cy="0"/>
          <a:chOff x="0" y="0"/>
          <a:chExt cx="0" cy="0"/>
        </a:xfrm>
      </p:grpSpPr>
      <p:sp>
        <p:nvSpPr>
          <p:cNvPr id="64" name="Google Shape;64;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sz="1100"/>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65" name="Google Shape;65;p15"/>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sz="1100"/>
            </a:lvl1pPr>
            <a:lvl2pPr indent="-317500" lvl="1" marL="914400" algn="l">
              <a:lnSpc>
                <a:spcPct val="90000"/>
              </a:lnSpc>
              <a:spcBef>
                <a:spcPts val="1200"/>
              </a:spcBef>
              <a:spcAft>
                <a:spcPts val="0"/>
              </a:spcAft>
              <a:buClr>
                <a:schemeClr val="dk1"/>
              </a:buClr>
              <a:buSzPts val="1400"/>
              <a:buChar char="○"/>
              <a:defRPr sz="1100"/>
            </a:lvl2pPr>
            <a:lvl3pPr indent="-317500" lvl="2" marL="1371600" algn="l">
              <a:lnSpc>
                <a:spcPct val="90000"/>
              </a:lnSpc>
              <a:spcBef>
                <a:spcPts val="1200"/>
              </a:spcBef>
              <a:spcAft>
                <a:spcPts val="0"/>
              </a:spcAft>
              <a:buClr>
                <a:schemeClr val="dk1"/>
              </a:buClr>
              <a:buSzPts val="1400"/>
              <a:buChar char="■"/>
              <a:defRPr sz="1100"/>
            </a:lvl3pPr>
            <a:lvl4pPr indent="-317500" lvl="3" marL="1828800" algn="l">
              <a:lnSpc>
                <a:spcPct val="90000"/>
              </a:lnSpc>
              <a:spcBef>
                <a:spcPts val="1200"/>
              </a:spcBef>
              <a:spcAft>
                <a:spcPts val="0"/>
              </a:spcAft>
              <a:buClr>
                <a:schemeClr val="dk1"/>
              </a:buClr>
              <a:buSzPts val="1400"/>
              <a:buChar char="●"/>
              <a:defRPr sz="1100"/>
            </a:lvl4pPr>
            <a:lvl5pPr indent="-317500" lvl="4" marL="2286000" algn="l">
              <a:lnSpc>
                <a:spcPct val="90000"/>
              </a:lnSpc>
              <a:spcBef>
                <a:spcPts val="1200"/>
              </a:spcBef>
              <a:spcAft>
                <a:spcPts val="0"/>
              </a:spcAft>
              <a:buClr>
                <a:schemeClr val="dk1"/>
              </a:buClr>
              <a:buSzPts val="1400"/>
              <a:buChar char="○"/>
              <a:defRPr sz="1100"/>
            </a:lvl5pPr>
            <a:lvl6pPr indent="-317500" lvl="5" marL="2743200" algn="l">
              <a:lnSpc>
                <a:spcPct val="90000"/>
              </a:lnSpc>
              <a:spcBef>
                <a:spcPts val="1200"/>
              </a:spcBef>
              <a:spcAft>
                <a:spcPts val="0"/>
              </a:spcAft>
              <a:buClr>
                <a:schemeClr val="dk1"/>
              </a:buClr>
              <a:buSzPts val="1400"/>
              <a:buChar char="■"/>
              <a:defRPr sz="1100"/>
            </a:lvl6pPr>
            <a:lvl7pPr indent="-317500" lvl="6" marL="3200400" algn="l">
              <a:lnSpc>
                <a:spcPct val="90000"/>
              </a:lnSpc>
              <a:spcBef>
                <a:spcPts val="1200"/>
              </a:spcBef>
              <a:spcAft>
                <a:spcPts val="0"/>
              </a:spcAft>
              <a:buClr>
                <a:schemeClr val="dk1"/>
              </a:buClr>
              <a:buSzPts val="1400"/>
              <a:buChar char="●"/>
              <a:defRPr sz="1100"/>
            </a:lvl7pPr>
            <a:lvl8pPr indent="-317500" lvl="7" marL="3657600" algn="l">
              <a:lnSpc>
                <a:spcPct val="90000"/>
              </a:lnSpc>
              <a:spcBef>
                <a:spcPts val="1200"/>
              </a:spcBef>
              <a:spcAft>
                <a:spcPts val="0"/>
              </a:spcAft>
              <a:buClr>
                <a:schemeClr val="dk1"/>
              </a:buClr>
              <a:buSzPts val="1400"/>
              <a:buChar char="○"/>
              <a:defRPr sz="1100"/>
            </a:lvl8pPr>
            <a:lvl9pPr indent="-317500" lvl="8" marL="4114800" algn="l">
              <a:lnSpc>
                <a:spcPct val="90000"/>
              </a:lnSpc>
              <a:spcBef>
                <a:spcPts val="1200"/>
              </a:spcBef>
              <a:spcAft>
                <a:spcPts val="1200"/>
              </a:spcAft>
              <a:buClr>
                <a:schemeClr val="dk1"/>
              </a:buClr>
              <a:buSzPts val="1400"/>
              <a:buChar char="■"/>
              <a:defRPr sz="1100"/>
            </a:lvl9pPr>
          </a:lstStyle>
          <a:p/>
        </p:txBody>
      </p:sp>
      <p:sp>
        <p:nvSpPr>
          <p:cNvPr id="66" name="Google Shape;66;p15"/>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sz="1100"/>
            </a:lvl1pPr>
            <a:lvl2pPr indent="-317500" lvl="1" marL="914400" algn="l">
              <a:lnSpc>
                <a:spcPct val="90000"/>
              </a:lnSpc>
              <a:spcBef>
                <a:spcPts val="1200"/>
              </a:spcBef>
              <a:spcAft>
                <a:spcPts val="0"/>
              </a:spcAft>
              <a:buClr>
                <a:schemeClr val="dk1"/>
              </a:buClr>
              <a:buSzPts val="1400"/>
              <a:buChar char="○"/>
              <a:defRPr sz="1100"/>
            </a:lvl2pPr>
            <a:lvl3pPr indent="-317500" lvl="2" marL="1371600" algn="l">
              <a:lnSpc>
                <a:spcPct val="90000"/>
              </a:lnSpc>
              <a:spcBef>
                <a:spcPts val="1200"/>
              </a:spcBef>
              <a:spcAft>
                <a:spcPts val="0"/>
              </a:spcAft>
              <a:buClr>
                <a:schemeClr val="dk1"/>
              </a:buClr>
              <a:buSzPts val="1400"/>
              <a:buChar char="■"/>
              <a:defRPr sz="1100"/>
            </a:lvl3pPr>
            <a:lvl4pPr indent="-317500" lvl="3" marL="1828800" algn="l">
              <a:lnSpc>
                <a:spcPct val="90000"/>
              </a:lnSpc>
              <a:spcBef>
                <a:spcPts val="1200"/>
              </a:spcBef>
              <a:spcAft>
                <a:spcPts val="0"/>
              </a:spcAft>
              <a:buClr>
                <a:schemeClr val="dk1"/>
              </a:buClr>
              <a:buSzPts val="1400"/>
              <a:buChar char="●"/>
              <a:defRPr sz="1100"/>
            </a:lvl4pPr>
            <a:lvl5pPr indent="-317500" lvl="4" marL="2286000" algn="l">
              <a:lnSpc>
                <a:spcPct val="90000"/>
              </a:lnSpc>
              <a:spcBef>
                <a:spcPts val="1200"/>
              </a:spcBef>
              <a:spcAft>
                <a:spcPts val="0"/>
              </a:spcAft>
              <a:buClr>
                <a:schemeClr val="dk1"/>
              </a:buClr>
              <a:buSzPts val="1400"/>
              <a:buChar char="○"/>
              <a:defRPr sz="1100"/>
            </a:lvl5pPr>
            <a:lvl6pPr indent="-317500" lvl="5" marL="2743200" algn="l">
              <a:lnSpc>
                <a:spcPct val="90000"/>
              </a:lnSpc>
              <a:spcBef>
                <a:spcPts val="1200"/>
              </a:spcBef>
              <a:spcAft>
                <a:spcPts val="0"/>
              </a:spcAft>
              <a:buClr>
                <a:schemeClr val="dk1"/>
              </a:buClr>
              <a:buSzPts val="1400"/>
              <a:buChar char="■"/>
              <a:defRPr sz="1100"/>
            </a:lvl6pPr>
            <a:lvl7pPr indent="-317500" lvl="6" marL="3200400" algn="l">
              <a:lnSpc>
                <a:spcPct val="90000"/>
              </a:lnSpc>
              <a:spcBef>
                <a:spcPts val="1200"/>
              </a:spcBef>
              <a:spcAft>
                <a:spcPts val="0"/>
              </a:spcAft>
              <a:buClr>
                <a:schemeClr val="dk1"/>
              </a:buClr>
              <a:buSzPts val="1400"/>
              <a:buChar char="●"/>
              <a:defRPr sz="1100"/>
            </a:lvl7pPr>
            <a:lvl8pPr indent="-317500" lvl="7" marL="3657600" algn="l">
              <a:lnSpc>
                <a:spcPct val="90000"/>
              </a:lnSpc>
              <a:spcBef>
                <a:spcPts val="1200"/>
              </a:spcBef>
              <a:spcAft>
                <a:spcPts val="0"/>
              </a:spcAft>
              <a:buClr>
                <a:schemeClr val="dk1"/>
              </a:buClr>
              <a:buSzPts val="1400"/>
              <a:buChar char="○"/>
              <a:defRPr sz="1100"/>
            </a:lvl8pPr>
            <a:lvl9pPr indent="-317500" lvl="8" marL="4114800" algn="l">
              <a:lnSpc>
                <a:spcPct val="90000"/>
              </a:lnSpc>
              <a:spcBef>
                <a:spcPts val="1200"/>
              </a:spcBef>
              <a:spcAft>
                <a:spcPts val="1200"/>
              </a:spcAft>
              <a:buClr>
                <a:schemeClr val="dk1"/>
              </a:buClr>
              <a:buSzPts val="1400"/>
              <a:buChar char="■"/>
              <a:defRPr sz="1100"/>
            </a:lvl9pPr>
          </a:lstStyle>
          <a:p/>
        </p:txBody>
      </p:sp>
      <p:sp>
        <p:nvSpPr>
          <p:cNvPr id="67" name="Google Shape;67;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68" name="Google Shape;68;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69" name="Google Shape;69;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rmAutofit/>
          </a:bodyPr>
          <a:lstStyle>
            <a:lvl1pPr indent="0" lvl="0" marL="0" algn="r">
              <a:spcBef>
                <a:spcPts val="0"/>
              </a:spcBef>
              <a:buNone/>
              <a:defRPr sz="1100"/>
            </a:lvl1pPr>
            <a:lvl2pPr indent="0" lvl="1" marL="0" algn="r">
              <a:spcBef>
                <a:spcPts val="0"/>
              </a:spcBef>
              <a:buNone/>
              <a:defRPr sz="1100"/>
            </a:lvl2pPr>
            <a:lvl3pPr indent="0" lvl="2" marL="0" algn="r">
              <a:spcBef>
                <a:spcPts val="0"/>
              </a:spcBef>
              <a:buNone/>
              <a:defRPr sz="1100"/>
            </a:lvl3pPr>
            <a:lvl4pPr indent="0" lvl="3" marL="0" algn="r">
              <a:spcBef>
                <a:spcPts val="0"/>
              </a:spcBef>
              <a:buNone/>
              <a:defRPr sz="1100"/>
            </a:lvl4pPr>
            <a:lvl5pPr indent="0" lvl="4" marL="0" algn="r">
              <a:spcBef>
                <a:spcPts val="0"/>
              </a:spcBef>
              <a:buNone/>
              <a:defRPr sz="1100"/>
            </a:lvl5pPr>
            <a:lvl6pPr indent="0" lvl="5" marL="0" algn="r">
              <a:spcBef>
                <a:spcPts val="0"/>
              </a:spcBef>
              <a:buNone/>
              <a:defRPr sz="1100"/>
            </a:lvl6pPr>
            <a:lvl7pPr indent="0" lvl="6" marL="0" algn="r">
              <a:spcBef>
                <a:spcPts val="0"/>
              </a:spcBef>
              <a:buNone/>
              <a:defRPr sz="1100"/>
            </a:lvl7pPr>
            <a:lvl8pPr indent="0" lvl="7" marL="0" algn="r">
              <a:spcBef>
                <a:spcPts val="0"/>
              </a:spcBef>
              <a:buNone/>
              <a:defRPr sz="1100"/>
            </a:lvl8pPr>
            <a:lvl9pPr indent="0" lvl="8" marL="0" algn="r">
              <a:spcBef>
                <a:spcPts val="0"/>
              </a:spcBef>
              <a:buNone/>
              <a:defRPr sz="11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6" name="Shape 76"/>
        <p:cNvGrpSpPr/>
        <p:nvPr/>
      </p:nvGrpSpPr>
      <p:grpSpPr>
        <a:xfrm>
          <a:off x="0" y="0"/>
          <a:ext cx="0" cy="0"/>
          <a:chOff x="0" y="0"/>
          <a:chExt cx="0" cy="0"/>
        </a:xfrm>
      </p:grpSpPr>
      <p:sp>
        <p:nvSpPr>
          <p:cNvPr id="77" name="Google Shape;77;p17"/>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lt1"/>
              </a:buClr>
              <a:buSzPts val="4500"/>
              <a:buFont typeface="Roboto"/>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8" name="Google Shape;78;p17"/>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lt1"/>
              </a:buClr>
              <a:buSzPts val="1800"/>
              <a:buNone/>
              <a:defRPr sz="1800"/>
            </a:lvl1pPr>
            <a:lvl2pPr lvl="1" algn="ctr">
              <a:lnSpc>
                <a:spcPct val="90000"/>
              </a:lnSpc>
              <a:spcBef>
                <a:spcPts val="400"/>
              </a:spcBef>
              <a:spcAft>
                <a:spcPts val="0"/>
              </a:spcAft>
              <a:buClr>
                <a:schemeClr val="lt1"/>
              </a:buClr>
              <a:buSzPts val="1500"/>
              <a:buNone/>
              <a:defRPr sz="1500"/>
            </a:lvl2pPr>
            <a:lvl3pPr lvl="2" algn="ctr">
              <a:lnSpc>
                <a:spcPct val="90000"/>
              </a:lnSpc>
              <a:spcBef>
                <a:spcPts val="400"/>
              </a:spcBef>
              <a:spcAft>
                <a:spcPts val="0"/>
              </a:spcAft>
              <a:buClr>
                <a:schemeClr val="lt1"/>
              </a:buClr>
              <a:buSzPts val="1400"/>
              <a:buNone/>
              <a:defRPr sz="1400"/>
            </a:lvl3pPr>
            <a:lvl4pPr lvl="3" algn="ctr">
              <a:lnSpc>
                <a:spcPct val="90000"/>
              </a:lnSpc>
              <a:spcBef>
                <a:spcPts val="400"/>
              </a:spcBef>
              <a:spcAft>
                <a:spcPts val="0"/>
              </a:spcAft>
              <a:buClr>
                <a:schemeClr val="lt1"/>
              </a:buClr>
              <a:buSzPts val="1200"/>
              <a:buNone/>
              <a:defRPr sz="1200"/>
            </a:lvl4pPr>
            <a:lvl5pPr lvl="4" algn="ctr">
              <a:lnSpc>
                <a:spcPct val="90000"/>
              </a:lnSpc>
              <a:spcBef>
                <a:spcPts val="400"/>
              </a:spcBef>
              <a:spcAft>
                <a:spcPts val="0"/>
              </a:spcAft>
              <a:buClr>
                <a:schemeClr val="lt1"/>
              </a:buClr>
              <a:buSzPts val="1200"/>
              <a:buNone/>
              <a:defRPr sz="1200"/>
            </a:lvl5pPr>
            <a:lvl6pPr lvl="5" algn="ctr">
              <a:lnSpc>
                <a:spcPct val="90000"/>
              </a:lnSpc>
              <a:spcBef>
                <a:spcPts val="400"/>
              </a:spcBef>
              <a:spcAft>
                <a:spcPts val="0"/>
              </a:spcAft>
              <a:buClr>
                <a:schemeClr val="lt1"/>
              </a:buClr>
              <a:buSzPts val="1200"/>
              <a:buNone/>
              <a:defRPr sz="1200"/>
            </a:lvl6pPr>
            <a:lvl7pPr lvl="6" algn="ctr">
              <a:lnSpc>
                <a:spcPct val="90000"/>
              </a:lnSpc>
              <a:spcBef>
                <a:spcPts val="400"/>
              </a:spcBef>
              <a:spcAft>
                <a:spcPts val="0"/>
              </a:spcAft>
              <a:buClr>
                <a:schemeClr val="lt1"/>
              </a:buClr>
              <a:buSzPts val="1200"/>
              <a:buNone/>
              <a:defRPr sz="1200"/>
            </a:lvl7pPr>
            <a:lvl8pPr lvl="7" algn="ctr">
              <a:lnSpc>
                <a:spcPct val="90000"/>
              </a:lnSpc>
              <a:spcBef>
                <a:spcPts val="400"/>
              </a:spcBef>
              <a:spcAft>
                <a:spcPts val="0"/>
              </a:spcAft>
              <a:buClr>
                <a:schemeClr val="lt1"/>
              </a:buClr>
              <a:buSzPts val="1200"/>
              <a:buNone/>
              <a:defRPr sz="1200"/>
            </a:lvl8pPr>
            <a:lvl9pPr lvl="8" algn="ctr">
              <a:lnSpc>
                <a:spcPct val="90000"/>
              </a:lnSpc>
              <a:spcBef>
                <a:spcPts val="400"/>
              </a:spcBef>
              <a:spcAft>
                <a:spcPts val="0"/>
              </a:spcAft>
              <a:buClr>
                <a:schemeClr val="lt1"/>
              </a:buClr>
              <a:buSzPts val="1200"/>
              <a:buNone/>
              <a:defRPr sz="1200"/>
            </a:lvl9pPr>
          </a:lstStyle>
          <a:p/>
        </p:txBody>
      </p:sp>
      <p:sp>
        <p:nvSpPr>
          <p:cNvPr id="79" name="Google Shape;79;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2" name="Shape 82"/>
        <p:cNvGrpSpPr/>
        <p:nvPr/>
      </p:nvGrpSpPr>
      <p:grpSpPr>
        <a:xfrm>
          <a:off x="0" y="0"/>
          <a:ext cx="0" cy="0"/>
          <a:chOff x="0" y="0"/>
          <a:chExt cx="0" cy="0"/>
        </a:xfrm>
      </p:grpSpPr>
      <p:sp>
        <p:nvSpPr>
          <p:cNvPr id="83" name="Google Shape;83;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4" name="Google Shape;84;p18"/>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lt1"/>
              </a:buClr>
              <a:buSzPts val="1400"/>
              <a:buChar char="•"/>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85" name="Google Shape;85;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 name="Google Shape;87;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4" name="Shape 94"/>
        <p:cNvGrpSpPr/>
        <p:nvPr/>
      </p:nvGrpSpPr>
      <p:grpSpPr>
        <a:xfrm>
          <a:off x="0" y="0"/>
          <a:ext cx="0" cy="0"/>
          <a:chOff x="0" y="0"/>
          <a:chExt cx="0" cy="0"/>
        </a:xfrm>
      </p:grpSpPr>
      <p:sp>
        <p:nvSpPr>
          <p:cNvPr id="95" name="Google Shape;95;p2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6" name="Google Shape;96;p20"/>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7" name="Google Shape;97;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0" name="Shape 100"/>
        <p:cNvGrpSpPr/>
        <p:nvPr/>
      </p:nvGrpSpPr>
      <p:grpSpPr>
        <a:xfrm>
          <a:off x="0" y="0"/>
          <a:ext cx="0" cy="0"/>
          <a:chOff x="0" y="0"/>
          <a:chExt cx="0" cy="0"/>
        </a:xfrm>
      </p:grpSpPr>
      <p:sp>
        <p:nvSpPr>
          <p:cNvPr id="101" name="Google Shape;101;p21"/>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Roboto"/>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2" name="Google Shape;102;p21"/>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6" name="Shape 106"/>
        <p:cNvGrpSpPr/>
        <p:nvPr/>
      </p:nvGrpSpPr>
      <p:grpSpPr>
        <a:xfrm>
          <a:off x="0" y="0"/>
          <a:ext cx="0" cy="0"/>
          <a:chOff x="0" y="0"/>
          <a:chExt cx="0" cy="0"/>
        </a:xfrm>
      </p:grpSpPr>
      <p:sp>
        <p:nvSpPr>
          <p:cNvPr id="107" name="Google Shape;107;p22"/>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Roboto"/>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109" name="Google Shape;109;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0" name="Google Shape;110;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2" name="Shape 112"/>
        <p:cNvGrpSpPr/>
        <p:nvPr/>
      </p:nvGrpSpPr>
      <p:grpSpPr>
        <a:xfrm>
          <a:off x="0" y="0"/>
          <a:ext cx="0" cy="0"/>
          <a:chOff x="0" y="0"/>
          <a:chExt cx="0" cy="0"/>
        </a:xfrm>
      </p:grpSpPr>
      <p:sp>
        <p:nvSpPr>
          <p:cNvPr id="113" name="Google Shape;113;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4" name="Google Shape;114;p23"/>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5" name="Google Shape;115;p23"/>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9" name="Shape 119"/>
        <p:cNvGrpSpPr/>
        <p:nvPr/>
      </p:nvGrpSpPr>
      <p:grpSpPr>
        <a:xfrm>
          <a:off x="0" y="0"/>
          <a:ext cx="0" cy="0"/>
          <a:chOff x="0" y="0"/>
          <a:chExt cx="0" cy="0"/>
        </a:xfrm>
      </p:grpSpPr>
      <p:sp>
        <p:nvSpPr>
          <p:cNvPr id="120" name="Google Shape;120;p24"/>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22" name="Google Shape;122;p24"/>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3" name="Google Shape;123;p24"/>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24" name="Google Shape;124;p24"/>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5" name="Google Shape;125;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7" name="Google Shape;127;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8" name="Shape 128"/>
        <p:cNvGrpSpPr/>
        <p:nvPr/>
      </p:nvGrpSpPr>
      <p:grpSpPr>
        <a:xfrm>
          <a:off x="0" y="0"/>
          <a:ext cx="0" cy="0"/>
          <a:chOff x="0" y="0"/>
          <a:chExt cx="0" cy="0"/>
        </a:xfrm>
      </p:grpSpPr>
      <p:sp>
        <p:nvSpPr>
          <p:cNvPr id="129" name="Google Shape;129;p2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0" name="Google Shape;130;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1" name="Google Shape;131;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2" name="Google Shape;132;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3" name="Shape 133"/>
        <p:cNvGrpSpPr/>
        <p:nvPr/>
      </p:nvGrpSpPr>
      <p:grpSpPr>
        <a:xfrm>
          <a:off x="0" y="0"/>
          <a:ext cx="0" cy="0"/>
          <a:chOff x="0" y="0"/>
          <a:chExt cx="0" cy="0"/>
        </a:xfrm>
      </p:grpSpPr>
      <p:sp>
        <p:nvSpPr>
          <p:cNvPr id="134" name="Google Shape;134;p2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5" name="Google Shape;135;p2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6" name="Google Shape;136;p2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7" name="Shape 137"/>
        <p:cNvGrpSpPr/>
        <p:nvPr/>
      </p:nvGrpSpPr>
      <p:grpSpPr>
        <a:xfrm>
          <a:off x="0" y="0"/>
          <a:ext cx="0" cy="0"/>
          <a:chOff x="0" y="0"/>
          <a:chExt cx="0" cy="0"/>
        </a:xfrm>
      </p:grpSpPr>
      <p:sp>
        <p:nvSpPr>
          <p:cNvPr id="138" name="Google Shape;138;p27"/>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Roboto"/>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9" name="Google Shape;139;p27"/>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40" name="Google Shape;140;p27"/>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41" name="Google Shape;141;p2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2" name="Google Shape;142;p2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3" name="Google Shape;143;p2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4" name="Shape 144"/>
        <p:cNvGrpSpPr/>
        <p:nvPr/>
      </p:nvGrpSpPr>
      <p:grpSpPr>
        <a:xfrm>
          <a:off x="0" y="0"/>
          <a:ext cx="0" cy="0"/>
          <a:chOff x="0" y="0"/>
          <a:chExt cx="0" cy="0"/>
        </a:xfrm>
      </p:grpSpPr>
      <p:sp>
        <p:nvSpPr>
          <p:cNvPr id="145" name="Google Shape;145;p28"/>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Roboto"/>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6" name="Google Shape;146;p28"/>
          <p:cNvSpPr/>
          <p:nvPr>
            <p:ph idx="2" type="pic"/>
          </p:nvPr>
        </p:nvSpPr>
        <p:spPr>
          <a:xfrm>
            <a:off x="3887391" y="740569"/>
            <a:ext cx="4629150" cy="3655219"/>
          </a:xfrm>
          <a:prstGeom prst="rect">
            <a:avLst/>
          </a:prstGeom>
          <a:noFill/>
          <a:ln>
            <a:noFill/>
          </a:ln>
        </p:spPr>
      </p:sp>
      <p:sp>
        <p:nvSpPr>
          <p:cNvPr id="147" name="Google Shape;147;p28"/>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48" name="Google Shape;148;p2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9" name="Google Shape;149;p2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0" name="Google Shape;150;p2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1" name="Shape 151"/>
        <p:cNvGrpSpPr/>
        <p:nvPr/>
      </p:nvGrpSpPr>
      <p:grpSpPr>
        <a:xfrm>
          <a:off x="0" y="0"/>
          <a:ext cx="0" cy="0"/>
          <a:chOff x="0" y="0"/>
          <a:chExt cx="0" cy="0"/>
        </a:xfrm>
      </p:grpSpPr>
      <p:sp>
        <p:nvSpPr>
          <p:cNvPr id="152" name="Google Shape;152;p2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3" name="Google Shape;153;p29"/>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4" name="Google Shape;154;p2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5" name="Google Shape;155;p2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6" name="Google Shape;156;p2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7" name="Shape 157"/>
        <p:cNvGrpSpPr/>
        <p:nvPr/>
      </p:nvGrpSpPr>
      <p:grpSpPr>
        <a:xfrm>
          <a:off x="0" y="0"/>
          <a:ext cx="0" cy="0"/>
          <a:chOff x="0" y="0"/>
          <a:chExt cx="0" cy="0"/>
        </a:xfrm>
      </p:grpSpPr>
      <p:sp>
        <p:nvSpPr>
          <p:cNvPr id="158" name="Google Shape;158;p30"/>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9" name="Google Shape;159;p30"/>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0" name="Google Shape;160;p3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1" name="Google Shape;161;p3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2" name="Google Shape;162;p3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67" name="Shape 167"/>
        <p:cNvGrpSpPr/>
        <p:nvPr/>
      </p:nvGrpSpPr>
      <p:grpSpPr>
        <a:xfrm>
          <a:off x="0" y="0"/>
          <a:ext cx="0" cy="0"/>
          <a:chOff x="0" y="0"/>
          <a:chExt cx="0" cy="0"/>
        </a:xfrm>
      </p:grpSpPr>
      <p:sp>
        <p:nvSpPr>
          <p:cNvPr id="168" name="Google Shape;168;p32"/>
          <p:cNvSpPr txBox="1"/>
          <p:nvPr>
            <p:ph type="title"/>
          </p:nvPr>
        </p:nvSpPr>
        <p:spPr>
          <a:xfrm>
            <a:off x="628650" y="273844"/>
            <a:ext cx="7886700" cy="994172"/>
          </a:xfrm>
          <a:prstGeom prst="rect">
            <a:avLst/>
          </a:prstGeom>
          <a:noFill/>
          <a:ln>
            <a:noFill/>
          </a:ln>
        </p:spPr>
        <p:txBody>
          <a:bodyPr anchorCtr="0" anchor="ctr" bIns="25700" lIns="51425" spcFirstLastPara="1" rIns="51425" wrap="square" tIns="25700">
            <a:normAutofit/>
          </a:bodyPr>
          <a:lstStyle>
            <a:lvl1pPr lvl="0" algn="l">
              <a:lnSpc>
                <a:spcPct val="90000"/>
              </a:lnSpc>
              <a:spcBef>
                <a:spcPts val="0"/>
              </a:spcBef>
              <a:spcAft>
                <a:spcPts val="0"/>
              </a:spcAft>
              <a:buClr>
                <a:schemeClr val="lt1"/>
              </a:buClr>
              <a:buSzPts val="1100"/>
              <a:buNone/>
              <a:defRPr sz="1100"/>
            </a:lvl1pPr>
            <a:lvl2pPr lvl="1" algn="l">
              <a:lnSpc>
                <a:spcPct val="100000"/>
              </a:lnSpc>
              <a:spcBef>
                <a:spcPts val="0"/>
              </a:spcBef>
              <a:spcAft>
                <a:spcPts val="0"/>
              </a:spcAft>
              <a:buSzPts val="800"/>
              <a:buNone/>
              <a:defRPr sz="1100"/>
            </a:lvl2pPr>
            <a:lvl3pPr lvl="2" algn="l">
              <a:lnSpc>
                <a:spcPct val="100000"/>
              </a:lnSpc>
              <a:spcBef>
                <a:spcPts val="0"/>
              </a:spcBef>
              <a:spcAft>
                <a:spcPts val="0"/>
              </a:spcAft>
              <a:buSzPts val="800"/>
              <a:buNone/>
              <a:defRPr sz="1100"/>
            </a:lvl3pPr>
            <a:lvl4pPr lvl="3" algn="l">
              <a:lnSpc>
                <a:spcPct val="100000"/>
              </a:lnSpc>
              <a:spcBef>
                <a:spcPts val="0"/>
              </a:spcBef>
              <a:spcAft>
                <a:spcPts val="0"/>
              </a:spcAft>
              <a:buSzPts val="800"/>
              <a:buNone/>
              <a:defRPr sz="1100"/>
            </a:lvl4pPr>
            <a:lvl5pPr lvl="4" algn="l">
              <a:lnSpc>
                <a:spcPct val="100000"/>
              </a:lnSpc>
              <a:spcBef>
                <a:spcPts val="0"/>
              </a:spcBef>
              <a:spcAft>
                <a:spcPts val="0"/>
              </a:spcAft>
              <a:buSzPts val="800"/>
              <a:buNone/>
              <a:defRPr sz="1100"/>
            </a:lvl5pPr>
            <a:lvl6pPr lvl="5" algn="l">
              <a:lnSpc>
                <a:spcPct val="100000"/>
              </a:lnSpc>
              <a:spcBef>
                <a:spcPts val="0"/>
              </a:spcBef>
              <a:spcAft>
                <a:spcPts val="0"/>
              </a:spcAft>
              <a:buSzPts val="800"/>
              <a:buNone/>
              <a:defRPr sz="1100"/>
            </a:lvl6pPr>
            <a:lvl7pPr lvl="6" algn="l">
              <a:lnSpc>
                <a:spcPct val="100000"/>
              </a:lnSpc>
              <a:spcBef>
                <a:spcPts val="0"/>
              </a:spcBef>
              <a:spcAft>
                <a:spcPts val="0"/>
              </a:spcAft>
              <a:buSzPts val="800"/>
              <a:buNone/>
              <a:defRPr sz="1100"/>
            </a:lvl7pPr>
            <a:lvl8pPr lvl="7" algn="l">
              <a:lnSpc>
                <a:spcPct val="100000"/>
              </a:lnSpc>
              <a:spcBef>
                <a:spcPts val="0"/>
              </a:spcBef>
              <a:spcAft>
                <a:spcPts val="0"/>
              </a:spcAft>
              <a:buSzPts val="800"/>
              <a:buNone/>
              <a:defRPr sz="1100"/>
            </a:lvl8pPr>
            <a:lvl9pPr lvl="8" algn="l">
              <a:lnSpc>
                <a:spcPct val="100000"/>
              </a:lnSpc>
              <a:spcBef>
                <a:spcPts val="0"/>
              </a:spcBef>
              <a:spcAft>
                <a:spcPts val="0"/>
              </a:spcAft>
              <a:buSzPts val="800"/>
              <a:buNone/>
              <a:defRPr sz="1100"/>
            </a:lvl9pPr>
          </a:lstStyle>
          <a:p/>
        </p:txBody>
      </p:sp>
      <p:sp>
        <p:nvSpPr>
          <p:cNvPr id="169" name="Google Shape;169;p32"/>
          <p:cNvSpPr txBox="1"/>
          <p:nvPr>
            <p:ph idx="1" type="body"/>
          </p:nvPr>
        </p:nvSpPr>
        <p:spPr>
          <a:xfrm>
            <a:off x="628650" y="1369219"/>
            <a:ext cx="3886200" cy="3263504"/>
          </a:xfrm>
          <a:prstGeom prst="rect">
            <a:avLst/>
          </a:prstGeom>
          <a:noFill/>
          <a:ln>
            <a:noFill/>
          </a:ln>
        </p:spPr>
        <p:txBody>
          <a:bodyPr anchorCtr="0" anchor="t" bIns="25700" lIns="51425" spcFirstLastPara="1" rIns="51425" wrap="square" tIns="25700">
            <a:normAutofit/>
          </a:bodyPr>
          <a:lstStyle>
            <a:lvl1pPr indent="-298450" lvl="0" marL="457200" algn="l">
              <a:lnSpc>
                <a:spcPct val="90000"/>
              </a:lnSpc>
              <a:spcBef>
                <a:spcPts val="800"/>
              </a:spcBef>
              <a:spcAft>
                <a:spcPts val="0"/>
              </a:spcAft>
              <a:buClr>
                <a:schemeClr val="lt1"/>
              </a:buClr>
              <a:buSzPts val="1100"/>
              <a:buChar char="●"/>
              <a:defRPr sz="1100"/>
            </a:lvl1pPr>
            <a:lvl2pPr indent="-298450" lvl="1" marL="914400" algn="l">
              <a:lnSpc>
                <a:spcPct val="90000"/>
              </a:lnSpc>
              <a:spcBef>
                <a:spcPts val="1200"/>
              </a:spcBef>
              <a:spcAft>
                <a:spcPts val="0"/>
              </a:spcAft>
              <a:buClr>
                <a:schemeClr val="lt1"/>
              </a:buClr>
              <a:buSzPts val="1100"/>
              <a:buChar char="○"/>
              <a:defRPr sz="1100"/>
            </a:lvl2pPr>
            <a:lvl3pPr indent="-298450" lvl="2" marL="1371600" algn="l">
              <a:lnSpc>
                <a:spcPct val="90000"/>
              </a:lnSpc>
              <a:spcBef>
                <a:spcPts val="1200"/>
              </a:spcBef>
              <a:spcAft>
                <a:spcPts val="0"/>
              </a:spcAft>
              <a:buClr>
                <a:schemeClr val="lt1"/>
              </a:buClr>
              <a:buSzPts val="1100"/>
              <a:buChar char="■"/>
              <a:defRPr sz="1100"/>
            </a:lvl3pPr>
            <a:lvl4pPr indent="-298450" lvl="3" marL="1828800" algn="l">
              <a:lnSpc>
                <a:spcPct val="90000"/>
              </a:lnSpc>
              <a:spcBef>
                <a:spcPts val="1200"/>
              </a:spcBef>
              <a:spcAft>
                <a:spcPts val="0"/>
              </a:spcAft>
              <a:buClr>
                <a:schemeClr val="lt1"/>
              </a:buClr>
              <a:buSzPts val="1100"/>
              <a:buChar char="●"/>
              <a:defRPr sz="1100"/>
            </a:lvl4pPr>
            <a:lvl5pPr indent="-298450" lvl="4" marL="2286000" algn="l">
              <a:lnSpc>
                <a:spcPct val="90000"/>
              </a:lnSpc>
              <a:spcBef>
                <a:spcPts val="1200"/>
              </a:spcBef>
              <a:spcAft>
                <a:spcPts val="0"/>
              </a:spcAft>
              <a:buClr>
                <a:schemeClr val="lt1"/>
              </a:buClr>
              <a:buSzPts val="1100"/>
              <a:buChar char="○"/>
              <a:defRPr sz="1100"/>
            </a:lvl5pPr>
            <a:lvl6pPr indent="-298450" lvl="5" marL="2743200" algn="l">
              <a:lnSpc>
                <a:spcPct val="90000"/>
              </a:lnSpc>
              <a:spcBef>
                <a:spcPts val="1200"/>
              </a:spcBef>
              <a:spcAft>
                <a:spcPts val="0"/>
              </a:spcAft>
              <a:buClr>
                <a:schemeClr val="lt1"/>
              </a:buClr>
              <a:buSzPts val="1100"/>
              <a:buChar char="■"/>
              <a:defRPr sz="1100"/>
            </a:lvl6pPr>
            <a:lvl7pPr indent="-298450" lvl="6" marL="3200400" algn="l">
              <a:lnSpc>
                <a:spcPct val="90000"/>
              </a:lnSpc>
              <a:spcBef>
                <a:spcPts val="1200"/>
              </a:spcBef>
              <a:spcAft>
                <a:spcPts val="0"/>
              </a:spcAft>
              <a:buClr>
                <a:schemeClr val="lt1"/>
              </a:buClr>
              <a:buSzPts val="1100"/>
              <a:buChar char="●"/>
              <a:defRPr sz="1100"/>
            </a:lvl7pPr>
            <a:lvl8pPr indent="-298450" lvl="7" marL="3657600" algn="l">
              <a:lnSpc>
                <a:spcPct val="90000"/>
              </a:lnSpc>
              <a:spcBef>
                <a:spcPts val="1200"/>
              </a:spcBef>
              <a:spcAft>
                <a:spcPts val="0"/>
              </a:spcAft>
              <a:buClr>
                <a:schemeClr val="lt1"/>
              </a:buClr>
              <a:buSzPts val="1100"/>
              <a:buChar char="○"/>
              <a:defRPr sz="1100"/>
            </a:lvl8pPr>
            <a:lvl9pPr indent="-298450" lvl="8" marL="4114800" algn="l">
              <a:lnSpc>
                <a:spcPct val="90000"/>
              </a:lnSpc>
              <a:spcBef>
                <a:spcPts val="1200"/>
              </a:spcBef>
              <a:spcAft>
                <a:spcPts val="1200"/>
              </a:spcAft>
              <a:buClr>
                <a:schemeClr val="lt1"/>
              </a:buClr>
              <a:buSzPts val="1100"/>
              <a:buChar char="■"/>
              <a:defRPr sz="1100"/>
            </a:lvl9pPr>
          </a:lstStyle>
          <a:p/>
        </p:txBody>
      </p:sp>
      <p:sp>
        <p:nvSpPr>
          <p:cNvPr id="170" name="Google Shape;170;p32"/>
          <p:cNvSpPr txBox="1"/>
          <p:nvPr>
            <p:ph idx="2" type="body"/>
          </p:nvPr>
        </p:nvSpPr>
        <p:spPr>
          <a:xfrm>
            <a:off x="4629150" y="1369219"/>
            <a:ext cx="3886200" cy="3263504"/>
          </a:xfrm>
          <a:prstGeom prst="rect">
            <a:avLst/>
          </a:prstGeom>
          <a:noFill/>
          <a:ln>
            <a:noFill/>
          </a:ln>
        </p:spPr>
        <p:txBody>
          <a:bodyPr anchorCtr="0" anchor="t" bIns="25700" lIns="51425" spcFirstLastPara="1" rIns="51425" wrap="square" tIns="25700">
            <a:normAutofit/>
          </a:bodyPr>
          <a:lstStyle>
            <a:lvl1pPr indent="-298450" lvl="0" marL="457200" algn="l">
              <a:lnSpc>
                <a:spcPct val="90000"/>
              </a:lnSpc>
              <a:spcBef>
                <a:spcPts val="800"/>
              </a:spcBef>
              <a:spcAft>
                <a:spcPts val="0"/>
              </a:spcAft>
              <a:buClr>
                <a:schemeClr val="lt1"/>
              </a:buClr>
              <a:buSzPts val="1100"/>
              <a:buChar char="●"/>
              <a:defRPr sz="1100"/>
            </a:lvl1pPr>
            <a:lvl2pPr indent="-298450" lvl="1" marL="914400" algn="l">
              <a:lnSpc>
                <a:spcPct val="90000"/>
              </a:lnSpc>
              <a:spcBef>
                <a:spcPts val="1200"/>
              </a:spcBef>
              <a:spcAft>
                <a:spcPts val="0"/>
              </a:spcAft>
              <a:buClr>
                <a:schemeClr val="lt1"/>
              </a:buClr>
              <a:buSzPts val="1100"/>
              <a:buChar char="○"/>
              <a:defRPr sz="1100"/>
            </a:lvl2pPr>
            <a:lvl3pPr indent="-298450" lvl="2" marL="1371600" algn="l">
              <a:lnSpc>
                <a:spcPct val="90000"/>
              </a:lnSpc>
              <a:spcBef>
                <a:spcPts val="1200"/>
              </a:spcBef>
              <a:spcAft>
                <a:spcPts val="0"/>
              </a:spcAft>
              <a:buClr>
                <a:schemeClr val="lt1"/>
              </a:buClr>
              <a:buSzPts val="1100"/>
              <a:buChar char="■"/>
              <a:defRPr sz="1100"/>
            </a:lvl3pPr>
            <a:lvl4pPr indent="-298450" lvl="3" marL="1828800" algn="l">
              <a:lnSpc>
                <a:spcPct val="90000"/>
              </a:lnSpc>
              <a:spcBef>
                <a:spcPts val="1200"/>
              </a:spcBef>
              <a:spcAft>
                <a:spcPts val="0"/>
              </a:spcAft>
              <a:buClr>
                <a:schemeClr val="lt1"/>
              </a:buClr>
              <a:buSzPts val="1100"/>
              <a:buChar char="●"/>
              <a:defRPr sz="1100"/>
            </a:lvl4pPr>
            <a:lvl5pPr indent="-298450" lvl="4" marL="2286000" algn="l">
              <a:lnSpc>
                <a:spcPct val="90000"/>
              </a:lnSpc>
              <a:spcBef>
                <a:spcPts val="1200"/>
              </a:spcBef>
              <a:spcAft>
                <a:spcPts val="0"/>
              </a:spcAft>
              <a:buClr>
                <a:schemeClr val="lt1"/>
              </a:buClr>
              <a:buSzPts val="1100"/>
              <a:buChar char="○"/>
              <a:defRPr sz="1100"/>
            </a:lvl5pPr>
            <a:lvl6pPr indent="-298450" lvl="5" marL="2743200" algn="l">
              <a:lnSpc>
                <a:spcPct val="90000"/>
              </a:lnSpc>
              <a:spcBef>
                <a:spcPts val="1200"/>
              </a:spcBef>
              <a:spcAft>
                <a:spcPts val="0"/>
              </a:spcAft>
              <a:buClr>
                <a:schemeClr val="lt1"/>
              </a:buClr>
              <a:buSzPts val="1100"/>
              <a:buChar char="■"/>
              <a:defRPr sz="1100"/>
            </a:lvl6pPr>
            <a:lvl7pPr indent="-298450" lvl="6" marL="3200400" algn="l">
              <a:lnSpc>
                <a:spcPct val="90000"/>
              </a:lnSpc>
              <a:spcBef>
                <a:spcPts val="1200"/>
              </a:spcBef>
              <a:spcAft>
                <a:spcPts val="0"/>
              </a:spcAft>
              <a:buClr>
                <a:schemeClr val="lt1"/>
              </a:buClr>
              <a:buSzPts val="1100"/>
              <a:buChar char="●"/>
              <a:defRPr sz="1100"/>
            </a:lvl7pPr>
            <a:lvl8pPr indent="-298450" lvl="7" marL="3657600" algn="l">
              <a:lnSpc>
                <a:spcPct val="90000"/>
              </a:lnSpc>
              <a:spcBef>
                <a:spcPts val="1200"/>
              </a:spcBef>
              <a:spcAft>
                <a:spcPts val="0"/>
              </a:spcAft>
              <a:buClr>
                <a:schemeClr val="lt1"/>
              </a:buClr>
              <a:buSzPts val="1100"/>
              <a:buChar char="○"/>
              <a:defRPr sz="1100"/>
            </a:lvl8pPr>
            <a:lvl9pPr indent="-298450" lvl="8" marL="4114800" algn="l">
              <a:lnSpc>
                <a:spcPct val="90000"/>
              </a:lnSpc>
              <a:spcBef>
                <a:spcPts val="1200"/>
              </a:spcBef>
              <a:spcAft>
                <a:spcPts val="1200"/>
              </a:spcAft>
              <a:buClr>
                <a:schemeClr val="lt1"/>
              </a:buClr>
              <a:buSzPts val="1100"/>
              <a:buChar char="■"/>
              <a:defRPr sz="1100"/>
            </a:lvl9pPr>
          </a:lstStyle>
          <a:p/>
        </p:txBody>
      </p:sp>
      <p:sp>
        <p:nvSpPr>
          <p:cNvPr id="171" name="Google Shape;171;p32"/>
          <p:cNvSpPr txBox="1"/>
          <p:nvPr>
            <p:ph idx="10" type="dt"/>
          </p:nvPr>
        </p:nvSpPr>
        <p:spPr>
          <a:xfrm>
            <a:off x="628650" y="4767263"/>
            <a:ext cx="2057400" cy="273844"/>
          </a:xfrm>
          <a:prstGeom prst="rect">
            <a:avLst/>
          </a:prstGeom>
          <a:noFill/>
          <a:ln>
            <a:noFill/>
          </a:ln>
        </p:spPr>
        <p:txBody>
          <a:bodyPr anchorCtr="0" anchor="ctr" bIns="25700" lIns="51425" spcFirstLastPara="1" rIns="51425" wrap="square" tIns="25700">
            <a:noAutofit/>
          </a:bodyPr>
          <a:lstStyle>
            <a:lvl1pPr lvl="0"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1pPr>
            <a:lvl2pPr lvl="1"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2pPr>
            <a:lvl3pPr lvl="2"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3pPr>
            <a:lvl4pPr lvl="3"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4pPr>
            <a:lvl5pPr lvl="4"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5pPr>
            <a:lvl6pPr lvl="5"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6pPr>
            <a:lvl7pPr lvl="6"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7pPr>
            <a:lvl8pPr lvl="7"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8pPr>
            <a:lvl9pPr lvl="8"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9pPr>
          </a:lstStyle>
          <a:p/>
        </p:txBody>
      </p:sp>
      <p:sp>
        <p:nvSpPr>
          <p:cNvPr id="172" name="Google Shape;172;p32"/>
          <p:cNvSpPr txBox="1"/>
          <p:nvPr>
            <p:ph idx="11" type="ftr"/>
          </p:nvPr>
        </p:nvSpPr>
        <p:spPr>
          <a:xfrm>
            <a:off x="3028950" y="4767263"/>
            <a:ext cx="3086100" cy="273844"/>
          </a:xfrm>
          <a:prstGeom prst="rect">
            <a:avLst/>
          </a:prstGeom>
          <a:noFill/>
          <a:ln>
            <a:noFill/>
          </a:ln>
        </p:spPr>
        <p:txBody>
          <a:bodyPr anchorCtr="0" anchor="ctr" bIns="25700" lIns="51425" spcFirstLastPara="1" rIns="51425" wrap="square" tIns="25700">
            <a:noAutofit/>
          </a:bodyPr>
          <a:lstStyle>
            <a:lvl1pPr lvl="0" marR="0" rtl="0" algn="ctr">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1pPr>
            <a:lvl2pPr lvl="1"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2pPr>
            <a:lvl3pPr lvl="2"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3pPr>
            <a:lvl4pPr lvl="3"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4pPr>
            <a:lvl5pPr lvl="4"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5pPr>
            <a:lvl6pPr lvl="5"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6pPr>
            <a:lvl7pPr lvl="6"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7pPr>
            <a:lvl8pPr lvl="7"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8pPr>
            <a:lvl9pPr lvl="8"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9pPr>
          </a:lstStyle>
          <a:p/>
        </p:txBody>
      </p:sp>
      <p:sp>
        <p:nvSpPr>
          <p:cNvPr id="173" name="Google Shape;173;p32"/>
          <p:cNvSpPr txBox="1"/>
          <p:nvPr>
            <p:ph idx="12" type="sldNum"/>
          </p:nvPr>
        </p:nvSpPr>
        <p:spPr>
          <a:xfrm>
            <a:off x="6457950" y="4767263"/>
            <a:ext cx="2057400" cy="273844"/>
          </a:xfrm>
          <a:prstGeom prst="rect">
            <a:avLst/>
          </a:prstGeom>
          <a:noFill/>
          <a:ln>
            <a:noFill/>
          </a:ln>
        </p:spPr>
        <p:txBody>
          <a:bodyPr anchorCtr="0" anchor="ctr" bIns="25700" lIns="51425" spcFirstLastPara="1" rIns="51425" wrap="square" tIns="25700">
            <a:normAutofit/>
          </a:bodyPr>
          <a:lstStyle>
            <a:lvl1pPr indent="0" lvl="0" marL="0" algn="r">
              <a:spcBef>
                <a:spcPts val="0"/>
              </a:spcBef>
              <a:buClr>
                <a:schemeClr val="dk2"/>
              </a:buClr>
              <a:buSzPts val="1100"/>
              <a:buFont typeface="Arial"/>
              <a:buNone/>
              <a:defRPr b="0" i="0" sz="1100" u="none" cap="none" strike="noStrike">
                <a:solidFill>
                  <a:schemeClr val="dk2"/>
                </a:solidFill>
                <a:latin typeface="Arial"/>
                <a:ea typeface="Arial"/>
                <a:cs typeface="Arial"/>
                <a:sym typeface="Arial"/>
              </a:defRPr>
            </a:lvl1pPr>
            <a:lvl2pPr indent="0" lvl="1" marL="0" algn="r">
              <a:spcBef>
                <a:spcPts val="0"/>
              </a:spcBef>
              <a:buClr>
                <a:schemeClr val="dk2"/>
              </a:buClr>
              <a:buSzPts val="1100"/>
              <a:buFont typeface="Arial"/>
              <a:buNone/>
              <a:defRPr b="0" i="0" sz="1100" u="none" cap="none" strike="noStrike">
                <a:solidFill>
                  <a:schemeClr val="dk2"/>
                </a:solidFill>
                <a:latin typeface="Arial"/>
                <a:ea typeface="Arial"/>
                <a:cs typeface="Arial"/>
                <a:sym typeface="Arial"/>
              </a:defRPr>
            </a:lvl2pPr>
            <a:lvl3pPr indent="0" lvl="2" marL="0" algn="r">
              <a:spcBef>
                <a:spcPts val="0"/>
              </a:spcBef>
              <a:buClr>
                <a:schemeClr val="dk2"/>
              </a:buClr>
              <a:buSzPts val="1100"/>
              <a:buFont typeface="Arial"/>
              <a:buNone/>
              <a:defRPr b="0" i="0" sz="1100" u="none" cap="none" strike="noStrike">
                <a:solidFill>
                  <a:schemeClr val="dk2"/>
                </a:solidFill>
                <a:latin typeface="Arial"/>
                <a:ea typeface="Arial"/>
                <a:cs typeface="Arial"/>
                <a:sym typeface="Arial"/>
              </a:defRPr>
            </a:lvl3pPr>
            <a:lvl4pPr indent="0" lvl="3" marL="0" algn="r">
              <a:spcBef>
                <a:spcPts val="0"/>
              </a:spcBef>
              <a:buClr>
                <a:schemeClr val="dk2"/>
              </a:buClr>
              <a:buSzPts val="1100"/>
              <a:buFont typeface="Arial"/>
              <a:buNone/>
              <a:defRPr b="0" i="0" sz="1100" u="none" cap="none" strike="noStrike">
                <a:solidFill>
                  <a:schemeClr val="dk2"/>
                </a:solidFill>
                <a:latin typeface="Arial"/>
                <a:ea typeface="Arial"/>
                <a:cs typeface="Arial"/>
                <a:sym typeface="Arial"/>
              </a:defRPr>
            </a:lvl4pPr>
            <a:lvl5pPr indent="0" lvl="4" marL="0" algn="r">
              <a:spcBef>
                <a:spcPts val="0"/>
              </a:spcBef>
              <a:buClr>
                <a:schemeClr val="dk2"/>
              </a:buClr>
              <a:buSzPts val="1100"/>
              <a:buFont typeface="Arial"/>
              <a:buNone/>
              <a:defRPr b="0" i="0" sz="1100" u="none" cap="none" strike="noStrike">
                <a:solidFill>
                  <a:schemeClr val="dk2"/>
                </a:solidFill>
                <a:latin typeface="Arial"/>
                <a:ea typeface="Arial"/>
                <a:cs typeface="Arial"/>
                <a:sym typeface="Arial"/>
              </a:defRPr>
            </a:lvl5pPr>
            <a:lvl6pPr indent="0" lvl="5" marL="0" algn="r">
              <a:spcBef>
                <a:spcPts val="0"/>
              </a:spcBef>
              <a:buClr>
                <a:schemeClr val="dk2"/>
              </a:buClr>
              <a:buSzPts val="1100"/>
              <a:buFont typeface="Arial"/>
              <a:buNone/>
              <a:defRPr b="0" i="0" sz="1100" u="none" cap="none" strike="noStrike">
                <a:solidFill>
                  <a:schemeClr val="dk2"/>
                </a:solidFill>
                <a:latin typeface="Arial"/>
                <a:ea typeface="Arial"/>
                <a:cs typeface="Arial"/>
                <a:sym typeface="Arial"/>
              </a:defRPr>
            </a:lvl6pPr>
            <a:lvl7pPr indent="0" lvl="6" marL="0" algn="r">
              <a:spcBef>
                <a:spcPts val="0"/>
              </a:spcBef>
              <a:buClr>
                <a:schemeClr val="dk2"/>
              </a:buClr>
              <a:buSzPts val="1100"/>
              <a:buFont typeface="Arial"/>
              <a:buNone/>
              <a:defRPr b="0" i="0" sz="1100" u="none" cap="none" strike="noStrike">
                <a:solidFill>
                  <a:schemeClr val="dk2"/>
                </a:solidFill>
                <a:latin typeface="Arial"/>
                <a:ea typeface="Arial"/>
                <a:cs typeface="Arial"/>
                <a:sym typeface="Arial"/>
              </a:defRPr>
            </a:lvl7pPr>
            <a:lvl8pPr indent="0" lvl="7" marL="0" algn="r">
              <a:spcBef>
                <a:spcPts val="0"/>
              </a:spcBef>
              <a:buClr>
                <a:schemeClr val="dk2"/>
              </a:buClr>
              <a:buSzPts val="1100"/>
              <a:buFont typeface="Arial"/>
              <a:buNone/>
              <a:defRPr b="0" i="0" sz="1100" u="none" cap="none" strike="noStrike">
                <a:solidFill>
                  <a:schemeClr val="dk2"/>
                </a:solidFill>
                <a:latin typeface="Arial"/>
                <a:ea typeface="Arial"/>
                <a:cs typeface="Arial"/>
                <a:sym typeface="Arial"/>
              </a:defRPr>
            </a:lvl8pPr>
            <a:lvl9pPr indent="0" lvl="8" marL="0" algn="r">
              <a:spcBef>
                <a:spcPts val="0"/>
              </a:spcBef>
              <a:buClr>
                <a:schemeClr val="dk2"/>
              </a:buClr>
              <a:buSzPts val="1100"/>
              <a:buFont typeface="Arial"/>
              <a:buNone/>
              <a:defRPr b="0" i="0" sz="11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4" name="Shape 174"/>
        <p:cNvGrpSpPr/>
        <p:nvPr/>
      </p:nvGrpSpPr>
      <p:grpSpPr>
        <a:xfrm>
          <a:off x="0" y="0"/>
          <a:ext cx="0" cy="0"/>
          <a:chOff x="0" y="0"/>
          <a:chExt cx="0" cy="0"/>
        </a:xfrm>
      </p:grpSpPr>
      <p:sp>
        <p:nvSpPr>
          <p:cNvPr id="175" name="Google Shape;175;p33"/>
          <p:cNvSpPr txBox="1"/>
          <p:nvPr>
            <p:ph type="ctrTitle"/>
          </p:nvPr>
        </p:nvSpPr>
        <p:spPr>
          <a:xfrm>
            <a:off x="311708" y="744575"/>
            <a:ext cx="8520600" cy="2052600"/>
          </a:xfrm>
          <a:prstGeom prst="rect">
            <a:avLst/>
          </a:prstGeom>
          <a:noFill/>
          <a:ln>
            <a:noFill/>
          </a:ln>
          <a:effectLst>
            <a:outerShdw blurRad="57150" rotWithShape="0" algn="bl" dir="5400000" dist="19050">
              <a:srgbClr val="4A86E8">
                <a:alpha val="49803"/>
              </a:srgbClr>
            </a:outerShdw>
          </a:effectLst>
        </p:spPr>
        <p:txBody>
          <a:bodyPr anchorCtr="0" anchor="b" bIns="68575" lIns="68575" spcFirstLastPara="1" rIns="68575" wrap="square" tIns="68575">
            <a:normAutofit/>
          </a:bodyPr>
          <a:lstStyle>
            <a:lvl1pPr lvl="0" algn="ctr">
              <a:lnSpc>
                <a:spcPct val="100000"/>
              </a:lnSpc>
              <a:spcBef>
                <a:spcPts val="0"/>
              </a:spcBef>
              <a:spcAft>
                <a:spcPts val="0"/>
              </a:spcAft>
              <a:buSzPts val="2100"/>
              <a:buFont typeface="Times New Roman"/>
              <a:buNone/>
              <a:defRPr b="1">
                <a:latin typeface="Times New Roman"/>
                <a:ea typeface="Times New Roman"/>
                <a:cs typeface="Times New Roman"/>
                <a:sym typeface="Times New Roman"/>
              </a:defRPr>
            </a:lvl1pPr>
            <a:lvl2pPr lvl="1" algn="ctr">
              <a:lnSpc>
                <a:spcPct val="100000"/>
              </a:lnSpc>
              <a:spcBef>
                <a:spcPts val="0"/>
              </a:spcBef>
              <a:spcAft>
                <a:spcPts val="0"/>
              </a:spcAft>
              <a:buSzPts val="3900"/>
              <a:buNone/>
              <a:defRPr sz="5200"/>
            </a:lvl2pPr>
            <a:lvl3pPr lvl="2" algn="ctr">
              <a:lnSpc>
                <a:spcPct val="100000"/>
              </a:lnSpc>
              <a:spcBef>
                <a:spcPts val="0"/>
              </a:spcBef>
              <a:spcAft>
                <a:spcPts val="0"/>
              </a:spcAft>
              <a:buSzPts val="3900"/>
              <a:buNone/>
              <a:defRPr sz="5200"/>
            </a:lvl3pPr>
            <a:lvl4pPr lvl="3" algn="ctr">
              <a:lnSpc>
                <a:spcPct val="100000"/>
              </a:lnSpc>
              <a:spcBef>
                <a:spcPts val="0"/>
              </a:spcBef>
              <a:spcAft>
                <a:spcPts val="0"/>
              </a:spcAft>
              <a:buSzPts val="3900"/>
              <a:buNone/>
              <a:defRPr sz="5200"/>
            </a:lvl4pPr>
            <a:lvl5pPr lvl="4" algn="ctr">
              <a:lnSpc>
                <a:spcPct val="100000"/>
              </a:lnSpc>
              <a:spcBef>
                <a:spcPts val="0"/>
              </a:spcBef>
              <a:spcAft>
                <a:spcPts val="0"/>
              </a:spcAft>
              <a:buSzPts val="3900"/>
              <a:buNone/>
              <a:defRPr sz="5200"/>
            </a:lvl5pPr>
            <a:lvl6pPr lvl="5" algn="ctr">
              <a:lnSpc>
                <a:spcPct val="100000"/>
              </a:lnSpc>
              <a:spcBef>
                <a:spcPts val="0"/>
              </a:spcBef>
              <a:spcAft>
                <a:spcPts val="0"/>
              </a:spcAft>
              <a:buSzPts val="3900"/>
              <a:buNone/>
              <a:defRPr sz="5200"/>
            </a:lvl6pPr>
            <a:lvl7pPr lvl="6" algn="ctr">
              <a:lnSpc>
                <a:spcPct val="100000"/>
              </a:lnSpc>
              <a:spcBef>
                <a:spcPts val="0"/>
              </a:spcBef>
              <a:spcAft>
                <a:spcPts val="0"/>
              </a:spcAft>
              <a:buSzPts val="3900"/>
              <a:buNone/>
              <a:defRPr sz="5200"/>
            </a:lvl7pPr>
            <a:lvl8pPr lvl="7" algn="ctr">
              <a:lnSpc>
                <a:spcPct val="100000"/>
              </a:lnSpc>
              <a:spcBef>
                <a:spcPts val="0"/>
              </a:spcBef>
              <a:spcAft>
                <a:spcPts val="0"/>
              </a:spcAft>
              <a:buSzPts val="3900"/>
              <a:buNone/>
              <a:defRPr sz="5200"/>
            </a:lvl8pPr>
            <a:lvl9pPr lvl="8" algn="ctr">
              <a:lnSpc>
                <a:spcPct val="100000"/>
              </a:lnSpc>
              <a:spcBef>
                <a:spcPts val="0"/>
              </a:spcBef>
              <a:spcAft>
                <a:spcPts val="0"/>
              </a:spcAft>
              <a:buSzPts val="3900"/>
              <a:buNone/>
              <a:defRPr sz="5200"/>
            </a:lvl9pPr>
          </a:lstStyle>
          <a:p/>
        </p:txBody>
      </p:sp>
      <p:sp>
        <p:nvSpPr>
          <p:cNvPr id="176" name="Google Shape;176;p33"/>
          <p:cNvSpPr txBox="1"/>
          <p:nvPr>
            <p:ph idx="1" type="subTitle"/>
          </p:nvPr>
        </p:nvSpPr>
        <p:spPr>
          <a:xfrm>
            <a:off x="311700" y="2834125"/>
            <a:ext cx="8520600" cy="792600"/>
          </a:xfrm>
          <a:prstGeom prst="rect">
            <a:avLst/>
          </a:prstGeom>
          <a:noFill/>
          <a:ln>
            <a:noFill/>
          </a:ln>
        </p:spPr>
        <p:txBody>
          <a:bodyPr anchorCtr="0" anchor="t" bIns="68575" lIns="68575" spcFirstLastPara="1" rIns="68575" wrap="square" tIns="68575">
            <a:normAutofit/>
          </a:bodyPr>
          <a:lstStyle>
            <a:lvl1pPr lvl="0" algn="ctr">
              <a:lnSpc>
                <a:spcPct val="100000"/>
              </a:lnSpc>
              <a:spcBef>
                <a:spcPts val="0"/>
              </a:spcBef>
              <a:spcAft>
                <a:spcPts val="0"/>
              </a:spcAft>
              <a:buClr>
                <a:schemeClr val="dk1"/>
              </a:buClr>
              <a:buSzPts val="1300"/>
              <a:buFont typeface="Times New Roman"/>
              <a:buNone/>
              <a:defRPr sz="1700">
                <a:solidFill>
                  <a:schemeClr val="dk1"/>
                </a:solidFill>
                <a:latin typeface="Times New Roman"/>
                <a:ea typeface="Times New Roman"/>
                <a:cs typeface="Times New Roman"/>
                <a:sym typeface="Times New Roman"/>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177" name="Google Shape;177;p33"/>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rmAutofit/>
          </a:bodyPr>
          <a:lstStyle>
            <a:lvl1pPr indent="0" lvl="0" marL="0" algn="r">
              <a:buClr>
                <a:schemeClr val="dk2"/>
              </a:buClr>
              <a:buSzPts val="1000"/>
              <a:buFont typeface="Arial"/>
              <a:buNone/>
              <a:defRPr sz="1000">
                <a:solidFill>
                  <a:schemeClr val="dk2"/>
                </a:solidFill>
                <a:latin typeface="Arial"/>
                <a:ea typeface="Arial"/>
                <a:cs typeface="Arial"/>
                <a:sym typeface="Arial"/>
              </a:defRPr>
            </a:lvl1pPr>
            <a:lvl2pPr indent="0" lvl="1" marL="0" algn="r">
              <a:buClr>
                <a:schemeClr val="dk2"/>
              </a:buClr>
              <a:buSzPts val="1000"/>
              <a:buFont typeface="Arial"/>
              <a:buNone/>
              <a:defRPr sz="1000">
                <a:solidFill>
                  <a:schemeClr val="dk2"/>
                </a:solidFill>
                <a:latin typeface="Arial"/>
                <a:ea typeface="Arial"/>
                <a:cs typeface="Arial"/>
                <a:sym typeface="Arial"/>
              </a:defRPr>
            </a:lvl2pPr>
            <a:lvl3pPr indent="0" lvl="2" marL="0" algn="r">
              <a:buClr>
                <a:schemeClr val="dk2"/>
              </a:buClr>
              <a:buSzPts val="1000"/>
              <a:buFont typeface="Arial"/>
              <a:buNone/>
              <a:defRPr sz="1000">
                <a:solidFill>
                  <a:schemeClr val="dk2"/>
                </a:solidFill>
                <a:latin typeface="Arial"/>
                <a:ea typeface="Arial"/>
                <a:cs typeface="Arial"/>
                <a:sym typeface="Arial"/>
              </a:defRPr>
            </a:lvl3pPr>
            <a:lvl4pPr indent="0" lvl="3" marL="0" algn="r">
              <a:buClr>
                <a:schemeClr val="dk2"/>
              </a:buClr>
              <a:buSzPts val="1000"/>
              <a:buFont typeface="Arial"/>
              <a:buNone/>
              <a:defRPr sz="1000">
                <a:solidFill>
                  <a:schemeClr val="dk2"/>
                </a:solidFill>
                <a:latin typeface="Arial"/>
                <a:ea typeface="Arial"/>
                <a:cs typeface="Arial"/>
                <a:sym typeface="Arial"/>
              </a:defRPr>
            </a:lvl4pPr>
            <a:lvl5pPr indent="0" lvl="4" marL="0" algn="r">
              <a:buClr>
                <a:schemeClr val="dk2"/>
              </a:buClr>
              <a:buSzPts val="1000"/>
              <a:buFont typeface="Arial"/>
              <a:buNone/>
              <a:defRPr sz="1000">
                <a:solidFill>
                  <a:schemeClr val="dk2"/>
                </a:solidFill>
                <a:latin typeface="Arial"/>
                <a:ea typeface="Arial"/>
                <a:cs typeface="Arial"/>
                <a:sym typeface="Arial"/>
              </a:defRPr>
            </a:lvl5pPr>
            <a:lvl6pPr indent="0" lvl="5" marL="0" algn="r">
              <a:buClr>
                <a:schemeClr val="dk2"/>
              </a:buClr>
              <a:buSzPts val="1000"/>
              <a:buFont typeface="Arial"/>
              <a:buNone/>
              <a:defRPr sz="1000">
                <a:solidFill>
                  <a:schemeClr val="dk2"/>
                </a:solidFill>
                <a:latin typeface="Arial"/>
                <a:ea typeface="Arial"/>
                <a:cs typeface="Arial"/>
                <a:sym typeface="Arial"/>
              </a:defRPr>
            </a:lvl6pPr>
            <a:lvl7pPr indent="0" lvl="6" marL="0" algn="r">
              <a:buClr>
                <a:schemeClr val="dk2"/>
              </a:buClr>
              <a:buSzPts val="1000"/>
              <a:buFont typeface="Arial"/>
              <a:buNone/>
              <a:defRPr sz="1000">
                <a:solidFill>
                  <a:schemeClr val="dk2"/>
                </a:solidFill>
                <a:latin typeface="Arial"/>
                <a:ea typeface="Arial"/>
                <a:cs typeface="Arial"/>
                <a:sym typeface="Arial"/>
              </a:defRPr>
            </a:lvl7pPr>
            <a:lvl8pPr indent="0" lvl="7" marL="0" algn="r">
              <a:buClr>
                <a:schemeClr val="dk2"/>
              </a:buClr>
              <a:buSzPts val="1000"/>
              <a:buFont typeface="Arial"/>
              <a:buNone/>
              <a:defRPr sz="1000">
                <a:solidFill>
                  <a:schemeClr val="dk2"/>
                </a:solidFill>
                <a:latin typeface="Arial"/>
                <a:ea typeface="Arial"/>
                <a:cs typeface="Arial"/>
                <a:sym typeface="Arial"/>
              </a:defRPr>
            </a:lvl8pPr>
            <a:lvl9pPr indent="0" lvl="8" marL="0" algn="r">
              <a:buClr>
                <a:schemeClr val="dk2"/>
              </a:buClr>
              <a:buSzPts val="1000"/>
              <a:buFont typeface="Arial"/>
              <a:buNone/>
              <a:defRPr sz="10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8" name="Shape 178"/>
        <p:cNvGrpSpPr/>
        <p:nvPr/>
      </p:nvGrpSpPr>
      <p:grpSpPr>
        <a:xfrm>
          <a:off x="0" y="0"/>
          <a:ext cx="0" cy="0"/>
          <a:chOff x="0" y="0"/>
          <a:chExt cx="0" cy="0"/>
        </a:xfrm>
      </p:grpSpPr>
      <p:sp>
        <p:nvSpPr>
          <p:cNvPr id="179" name="Google Shape;179;p34"/>
          <p:cNvSpPr txBox="1"/>
          <p:nvPr>
            <p:ph type="title"/>
          </p:nvPr>
        </p:nvSpPr>
        <p:spPr>
          <a:xfrm>
            <a:off x="311700" y="2150850"/>
            <a:ext cx="8520600" cy="841800"/>
          </a:xfrm>
          <a:prstGeom prst="rect">
            <a:avLst/>
          </a:prstGeom>
          <a:noFill/>
          <a:ln>
            <a:noFill/>
          </a:ln>
        </p:spPr>
        <p:txBody>
          <a:bodyPr anchorCtr="0" anchor="ctr" bIns="68575" lIns="68575" spcFirstLastPara="1" rIns="68575" wrap="square" tIns="68575">
            <a:normAutofit/>
          </a:bodyPr>
          <a:lstStyle>
            <a:lvl1pPr lvl="0" algn="ctr">
              <a:lnSpc>
                <a:spcPct val="100000"/>
              </a:lnSpc>
              <a:spcBef>
                <a:spcPts val="0"/>
              </a:spcBef>
              <a:spcAft>
                <a:spcPts val="0"/>
              </a:spcAft>
              <a:buSzPts val="2700"/>
              <a:buNone/>
              <a:defRPr sz="3600"/>
            </a:lvl1pPr>
            <a:lvl2pPr lvl="1" algn="ctr">
              <a:lnSpc>
                <a:spcPct val="100000"/>
              </a:lnSpc>
              <a:spcBef>
                <a:spcPts val="0"/>
              </a:spcBef>
              <a:spcAft>
                <a:spcPts val="0"/>
              </a:spcAft>
              <a:buSzPts val="2700"/>
              <a:buNone/>
              <a:defRPr sz="3600"/>
            </a:lvl2pPr>
            <a:lvl3pPr lvl="2" algn="ctr">
              <a:lnSpc>
                <a:spcPct val="100000"/>
              </a:lnSpc>
              <a:spcBef>
                <a:spcPts val="0"/>
              </a:spcBef>
              <a:spcAft>
                <a:spcPts val="0"/>
              </a:spcAft>
              <a:buSzPts val="2700"/>
              <a:buNone/>
              <a:defRPr sz="3600"/>
            </a:lvl3pPr>
            <a:lvl4pPr lvl="3" algn="ctr">
              <a:lnSpc>
                <a:spcPct val="100000"/>
              </a:lnSpc>
              <a:spcBef>
                <a:spcPts val="0"/>
              </a:spcBef>
              <a:spcAft>
                <a:spcPts val="0"/>
              </a:spcAft>
              <a:buSzPts val="2700"/>
              <a:buNone/>
              <a:defRPr sz="3600"/>
            </a:lvl4pPr>
            <a:lvl5pPr lvl="4" algn="ctr">
              <a:lnSpc>
                <a:spcPct val="100000"/>
              </a:lnSpc>
              <a:spcBef>
                <a:spcPts val="0"/>
              </a:spcBef>
              <a:spcAft>
                <a:spcPts val="0"/>
              </a:spcAft>
              <a:buSzPts val="2700"/>
              <a:buNone/>
              <a:defRPr sz="3600"/>
            </a:lvl5pPr>
            <a:lvl6pPr lvl="5" algn="ctr">
              <a:lnSpc>
                <a:spcPct val="100000"/>
              </a:lnSpc>
              <a:spcBef>
                <a:spcPts val="0"/>
              </a:spcBef>
              <a:spcAft>
                <a:spcPts val="0"/>
              </a:spcAft>
              <a:buSzPts val="2700"/>
              <a:buNone/>
              <a:defRPr sz="3600"/>
            </a:lvl6pPr>
            <a:lvl7pPr lvl="6" algn="ctr">
              <a:lnSpc>
                <a:spcPct val="100000"/>
              </a:lnSpc>
              <a:spcBef>
                <a:spcPts val="0"/>
              </a:spcBef>
              <a:spcAft>
                <a:spcPts val="0"/>
              </a:spcAft>
              <a:buSzPts val="2700"/>
              <a:buNone/>
              <a:defRPr sz="3600"/>
            </a:lvl7pPr>
            <a:lvl8pPr lvl="7" algn="ctr">
              <a:lnSpc>
                <a:spcPct val="100000"/>
              </a:lnSpc>
              <a:spcBef>
                <a:spcPts val="0"/>
              </a:spcBef>
              <a:spcAft>
                <a:spcPts val="0"/>
              </a:spcAft>
              <a:buSzPts val="2700"/>
              <a:buNone/>
              <a:defRPr sz="3600"/>
            </a:lvl8pPr>
            <a:lvl9pPr lvl="8" algn="ctr">
              <a:lnSpc>
                <a:spcPct val="100000"/>
              </a:lnSpc>
              <a:spcBef>
                <a:spcPts val="0"/>
              </a:spcBef>
              <a:spcAft>
                <a:spcPts val="0"/>
              </a:spcAft>
              <a:buSzPts val="2700"/>
              <a:buNone/>
              <a:defRPr sz="3600"/>
            </a:lvl9pPr>
          </a:lstStyle>
          <a:p/>
        </p:txBody>
      </p:sp>
      <p:sp>
        <p:nvSpPr>
          <p:cNvPr id="180" name="Google Shape;180;p34"/>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rmAutofit/>
          </a:bodyPr>
          <a:lstStyle>
            <a:lvl1pPr indent="0" lvl="0" marL="0" algn="r">
              <a:buClr>
                <a:schemeClr val="dk2"/>
              </a:buClr>
              <a:buSzPts val="1000"/>
              <a:buFont typeface="Arial"/>
              <a:buNone/>
              <a:defRPr sz="1000">
                <a:solidFill>
                  <a:schemeClr val="dk2"/>
                </a:solidFill>
                <a:latin typeface="Arial"/>
                <a:ea typeface="Arial"/>
                <a:cs typeface="Arial"/>
                <a:sym typeface="Arial"/>
              </a:defRPr>
            </a:lvl1pPr>
            <a:lvl2pPr indent="0" lvl="1" marL="0" algn="r">
              <a:buClr>
                <a:schemeClr val="dk2"/>
              </a:buClr>
              <a:buSzPts val="1000"/>
              <a:buFont typeface="Arial"/>
              <a:buNone/>
              <a:defRPr sz="1000">
                <a:solidFill>
                  <a:schemeClr val="dk2"/>
                </a:solidFill>
                <a:latin typeface="Arial"/>
                <a:ea typeface="Arial"/>
                <a:cs typeface="Arial"/>
                <a:sym typeface="Arial"/>
              </a:defRPr>
            </a:lvl2pPr>
            <a:lvl3pPr indent="0" lvl="2" marL="0" algn="r">
              <a:buClr>
                <a:schemeClr val="dk2"/>
              </a:buClr>
              <a:buSzPts val="1000"/>
              <a:buFont typeface="Arial"/>
              <a:buNone/>
              <a:defRPr sz="1000">
                <a:solidFill>
                  <a:schemeClr val="dk2"/>
                </a:solidFill>
                <a:latin typeface="Arial"/>
                <a:ea typeface="Arial"/>
                <a:cs typeface="Arial"/>
                <a:sym typeface="Arial"/>
              </a:defRPr>
            </a:lvl3pPr>
            <a:lvl4pPr indent="0" lvl="3" marL="0" algn="r">
              <a:buClr>
                <a:schemeClr val="dk2"/>
              </a:buClr>
              <a:buSzPts val="1000"/>
              <a:buFont typeface="Arial"/>
              <a:buNone/>
              <a:defRPr sz="1000">
                <a:solidFill>
                  <a:schemeClr val="dk2"/>
                </a:solidFill>
                <a:latin typeface="Arial"/>
                <a:ea typeface="Arial"/>
                <a:cs typeface="Arial"/>
                <a:sym typeface="Arial"/>
              </a:defRPr>
            </a:lvl4pPr>
            <a:lvl5pPr indent="0" lvl="4" marL="0" algn="r">
              <a:buClr>
                <a:schemeClr val="dk2"/>
              </a:buClr>
              <a:buSzPts val="1000"/>
              <a:buFont typeface="Arial"/>
              <a:buNone/>
              <a:defRPr sz="1000">
                <a:solidFill>
                  <a:schemeClr val="dk2"/>
                </a:solidFill>
                <a:latin typeface="Arial"/>
                <a:ea typeface="Arial"/>
                <a:cs typeface="Arial"/>
                <a:sym typeface="Arial"/>
              </a:defRPr>
            </a:lvl5pPr>
            <a:lvl6pPr indent="0" lvl="5" marL="0" algn="r">
              <a:buClr>
                <a:schemeClr val="dk2"/>
              </a:buClr>
              <a:buSzPts val="1000"/>
              <a:buFont typeface="Arial"/>
              <a:buNone/>
              <a:defRPr sz="1000">
                <a:solidFill>
                  <a:schemeClr val="dk2"/>
                </a:solidFill>
                <a:latin typeface="Arial"/>
                <a:ea typeface="Arial"/>
                <a:cs typeface="Arial"/>
                <a:sym typeface="Arial"/>
              </a:defRPr>
            </a:lvl6pPr>
            <a:lvl7pPr indent="0" lvl="6" marL="0" algn="r">
              <a:buClr>
                <a:schemeClr val="dk2"/>
              </a:buClr>
              <a:buSzPts val="1000"/>
              <a:buFont typeface="Arial"/>
              <a:buNone/>
              <a:defRPr sz="1000">
                <a:solidFill>
                  <a:schemeClr val="dk2"/>
                </a:solidFill>
                <a:latin typeface="Arial"/>
                <a:ea typeface="Arial"/>
                <a:cs typeface="Arial"/>
                <a:sym typeface="Arial"/>
              </a:defRPr>
            </a:lvl7pPr>
            <a:lvl8pPr indent="0" lvl="7" marL="0" algn="r">
              <a:buClr>
                <a:schemeClr val="dk2"/>
              </a:buClr>
              <a:buSzPts val="1000"/>
              <a:buFont typeface="Arial"/>
              <a:buNone/>
              <a:defRPr sz="1000">
                <a:solidFill>
                  <a:schemeClr val="dk2"/>
                </a:solidFill>
                <a:latin typeface="Arial"/>
                <a:ea typeface="Arial"/>
                <a:cs typeface="Arial"/>
                <a:sym typeface="Arial"/>
              </a:defRPr>
            </a:lvl8pPr>
            <a:lvl9pPr indent="0" lvl="8" marL="0" algn="r">
              <a:buClr>
                <a:schemeClr val="dk2"/>
              </a:buClr>
              <a:buSzPts val="1000"/>
              <a:buFont typeface="Arial"/>
              <a:buNone/>
              <a:defRPr sz="10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1" name="Shape 181"/>
        <p:cNvGrpSpPr/>
        <p:nvPr/>
      </p:nvGrpSpPr>
      <p:grpSpPr>
        <a:xfrm>
          <a:off x="0" y="0"/>
          <a:ext cx="0" cy="0"/>
          <a:chOff x="0" y="0"/>
          <a:chExt cx="0" cy="0"/>
        </a:xfrm>
      </p:grpSpPr>
      <p:sp>
        <p:nvSpPr>
          <p:cNvPr id="182" name="Google Shape;182;p35"/>
          <p:cNvSpPr txBox="1"/>
          <p:nvPr>
            <p:ph type="title"/>
          </p:nvPr>
        </p:nvSpPr>
        <p:spPr>
          <a:xfrm>
            <a:off x="311700" y="445025"/>
            <a:ext cx="8520600" cy="572700"/>
          </a:xfrm>
          <a:prstGeom prst="rect">
            <a:avLst/>
          </a:prstGeom>
          <a:noFill/>
          <a:ln>
            <a:noFill/>
          </a:ln>
        </p:spPr>
        <p:txBody>
          <a:bodyPr anchorCtr="0" anchor="t" bIns="68575" lIns="68575" spcFirstLastPara="1" rIns="68575" wrap="square" tIns="68575">
            <a:normAutofit/>
          </a:bodyPr>
          <a:lstStyle>
            <a:lvl1pPr lvl="0" algn="l">
              <a:lnSpc>
                <a:spcPct val="100000"/>
              </a:lnSpc>
              <a:spcBef>
                <a:spcPts val="0"/>
              </a:spcBef>
              <a:spcAft>
                <a:spcPts val="0"/>
              </a:spcAft>
              <a:buSzPts val="2100"/>
              <a:buNone/>
              <a:defRPr/>
            </a:lvl1pPr>
            <a:lvl2pPr lvl="1" algn="l">
              <a:lnSpc>
                <a:spcPct val="100000"/>
              </a:lnSpc>
              <a:spcBef>
                <a:spcPts val="0"/>
              </a:spcBef>
              <a:spcAft>
                <a:spcPts val="0"/>
              </a:spcAft>
              <a:buSzPts val="2100"/>
              <a:buNone/>
              <a:defRPr/>
            </a:lvl2pPr>
            <a:lvl3pPr lvl="2" algn="l">
              <a:lnSpc>
                <a:spcPct val="100000"/>
              </a:lnSpc>
              <a:spcBef>
                <a:spcPts val="0"/>
              </a:spcBef>
              <a:spcAft>
                <a:spcPts val="0"/>
              </a:spcAft>
              <a:buSzPts val="2100"/>
              <a:buNone/>
              <a:defRPr/>
            </a:lvl3pPr>
            <a:lvl4pPr lvl="3" algn="l">
              <a:lnSpc>
                <a:spcPct val="100000"/>
              </a:lnSpc>
              <a:spcBef>
                <a:spcPts val="0"/>
              </a:spcBef>
              <a:spcAft>
                <a:spcPts val="0"/>
              </a:spcAft>
              <a:buSzPts val="2100"/>
              <a:buNone/>
              <a:defRPr/>
            </a:lvl4pPr>
            <a:lvl5pPr lvl="4" algn="l">
              <a:lnSpc>
                <a:spcPct val="100000"/>
              </a:lnSpc>
              <a:spcBef>
                <a:spcPts val="0"/>
              </a:spcBef>
              <a:spcAft>
                <a:spcPts val="0"/>
              </a:spcAft>
              <a:buSzPts val="2100"/>
              <a:buNone/>
              <a:defRPr/>
            </a:lvl5pPr>
            <a:lvl6pPr lvl="5" algn="l">
              <a:lnSpc>
                <a:spcPct val="100000"/>
              </a:lnSpc>
              <a:spcBef>
                <a:spcPts val="0"/>
              </a:spcBef>
              <a:spcAft>
                <a:spcPts val="0"/>
              </a:spcAft>
              <a:buSzPts val="2100"/>
              <a:buNone/>
              <a:defRPr/>
            </a:lvl6pPr>
            <a:lvl7pPr lvl="6" algn="l">
              <a:lnSpc>
                <a:spcPct val="100000"/>
              </a:lnSpc>
              <a:spcBef>
                <a:spcPts val="0"/>
              </a:spcBef>
              <a:spcAft>
                <a:spcPts val="0"/>
              </a:spcAft>
              <a:buSzPts val="2100"/>
              <a:buNone/>
              <a:defRPr/>
            </a:lvl7pPr>
            <a:lvl8pPr lvl="7" algn="l">
              <a:lnSpc>
                <a:spcPct val="100000"/>
              </a:lnSpc>
              <a:spcBef>
                <a:spcPts val="0"/>
              </a:spcBef>
              <a:spcAft>
                <a:spcPts val="0"/>
              </a:spcAft>
              <a:buSzPts val="2100"/>
              <a:buNone/>
              <a:defRPr/>
            </a:lvl8pPr>
            <a:lvl9pPr lvl="8" algn="l">
              <a:lnSpc>
                <a:spcPct val="100000"/>
              </a:lnSpc>
              <a:spcBef>
                <a:spcPts val="0"/>
              </a:spcBef>
              <a:spcAft>
                <a:spcPts val="0"/>
              </a:spcAft>
              <a:buSzPts val="2100"/>
              <a:buNone/>
              <a:defRPr/>
            </a:lvl9pPr>
          </a:lstStyle>
          <a:p/>
        </p:txBody>
      </p:sp>
      <p:sp>
        <p:nvSpPr>
          <p:cNvPr id="183" name="Google Shape;183;p35"/>
          <p:cNvSpPr txBox="1"/>
          <p:nvPr>
            <p:ph idx="1" type="body"/>
          </p:nvPr>
        </p:nvSpPr>
        <p:spPr>
          <a:xfrm>
            <a:off x="311700" y="1152475"/>
            <a:ext cx="3999900" cy="3416400"/>
          </a:xfrm>
          <a:prstGeom prst="rect">
            <a:avLst/>
          </a:prstGeom>
          <a:noFill/>
          <a:ln>
            <a:noFill/>
          </a:ln>
        </p:spPr>
        <p:txBody>
          <a:bodyPr anchorCtr="0" anchor="t" bIns="68575" lIns="68575" spcFirstLastPara="1" rIns="68575" wrap="square" tIns="68575">
            <a:normAutofit/>
          </a:bodyPr>
          <a:lstStyle>
            <a:lvl1pPr indent="-298450" lvl="0" marL="457200" algn="l">
              <a:lnSpc>
                <a:spcPct val="115000"/>
              </a:lnSpc>
              <a:spcBef>
                <a:spcPts val="0"/>
              </a:spcBef>
              <a:spcAft>
                <a:spcPts val="0"/>
              </a:spcAft>
              <a:buSzPts val="1100"/>
              <a:buChar char="●"/>
              <a:defRPr sz="1400"/>
            </a:lvl1pPr>
            <a:lvl2pPr indent="-285750" lvl="1" marL="914400" algn="l">
              <a:lnSpc>
                <a:spcPct val="115000"/>
              </a:lnSpc>
              <a:spcBef>
                <a:spcPts val="0"/>
              </a:spcBef>
              <a:spcAft>
                <a:spcPts val="0"/>
              </a:spcAft>
              <a:buSzPts val="900"/>
              <a:buChar char="○"/>
              <a:defRPr sz="1200"/>
            </a:lvl2pPr>
            <a:lvl3pPr indent="-285750" lvl="2" marL="1371600" algn="l">
              <a:lnSpc>
                <a:spcPct val="115000"/>
              </a:lnSpc>
              <a:spcBef>
                <a:spcPts val="0"/>
              </a:spcBef>
              <a:spcAft>
                <a:spcPts val="0"/>
              </a:spcAft>
              <a:buSzPts val="900"/>
              <a:buChar char="■"/>
              <a:defRPr sz="1200"/>
            </a:lvl3pPr>
            <a:lvl4pPr indent="-285750" lvl="3" marL="1828800" algn="l">
              <a:lnSpc>
                <a:spcPct val="115000"/>
              </a:lnSpc>
              <a:spcBef>
                <a:spcPts val="0"/>
              </a:spcBef>
              <a:spcAft>
                <a:spcPts val="0"/>
              </a:spcAft>
              <a:buSzPts val="900"/>
              <a:buChar char="●"/>
              <a:defRPr sz="1200"/>
            </a:lvl4pPr>
            <a:lvl5pPr indent="-285750" lvl="4" marL="2286000" algn="l">
              <a:lnSpc>
                <a:spcPct val="115000"/>
              </a:lnSpc>
              <a:spcBef>
                <a:spcPts val="0"/>
              </a:spcBef>
              <a:spcAft>
                <a:spcPts val="0"/>
              </a:spcAft>
              <a:buSzPts val="900"/>
              <a:buChar char="○"/>
              <a:defRPr sz="1200"/>
            </a:lvl5pPr>
            <a:lvl6pPr indent="-285750" lvl="5" marL="2743200" algn="l">
              <a:lnSpc>
                <a:spcPct val="115000"/>
              </a:lnSpc>
              <a:spcBef>
                <a:spcPts val="0"/>
              </a:spcBef>
              <a:spcAft>
                <a:spcPts val="0"/>
              </a:spcAft>
              <a:buSzPts val="900"/>
              <a:buChar char="■"/>
              <a:defRPr sz="1200"/>
            </a:lvl6pPr>
            <a:lvl7pPr indent="-285750" lvl="6" marL="3200400" algn="l">
              <a:lnSpc>
                <a:spcPct val="115000"/>
              </a:lnSpc>
              <a:spcBef>
                <a:spcPts val="0"/>
              </a:spcBef>
              <a:spcAft>
                <a:spcPts val="0"/>
              </a:spcAft>
              <a:buSzPts val="900"/>
              <a:buChar char="●"/>
              <a:defRPr sz="1200"/>
            </a:lvl7pPr>
            <a:lvl8pPr indent="-285750" lvl="7" marL="3657600" algn="l">
              <a:lnSpc>
                <a:spcPct val="115000"/>
              </a:lnSpc>
              <a:spcBef>
                <a:spcPts val="0"/>
              </a:spcBef>
              <a:spcAft>
                <a:spcPts val="0"/>
              </a:spcAft>
              <a:buSzPts val="900"/>
              <a:buChar char="○"/>
              <a:defRPr sz="1200"/>
            </a:lvl8pPr>
            <a:lvl9pPr indent="-285750" lvl="8" marL="4114800" algn="l">
              <a:lnSpc>
                <a:spcPct val="115000"/>
              </a:lnSpc>
              <a:spcBef>
                <a:spcPts val="0"/>
              </a:spcBef>
              <a:spcAft>
                <a:spcPts val="0"/>
              </a:spcAft>
              <a:buSzPts val="900"/>
              <a:buChar char="■"/>
              <a:defRPr sz="1200"/>
            </a:lvl9pPr>
          </a:lstStyle>
          <a:p/>
        </p:txBody>
      </p:sp>
      <p:sp>
        <p:nvSpPr>
          <p:cNvPr id="184" name="Google Shape;184;p35"/>
          <p:cNvSpPr txBox="1"/>
          <p:nvPr>
            <p:ph idx="2" type="body"/>
          </p:nvPr>
        </p:nvSpPr>
        <p:spPr>
          <a:xfrm>
            <a:off x="4832400" y="1152475"/>
            <a:ext cx="3999900" cy="3416400"/>
          </a:xfrm>
          <a:prstGeom prst="rect">
            <a:avLst/>
          </a:prstGeom>
          <a:noFill/>
          <a:ln>
            <a:noFill/>
          </a:ln>
        </p:spPr>
        <p:txBody>
          <a:bodyPr anchorCtr="0" anchor="t" bIns="68575" lIns="68575" spcFirstLastPara="1" rIns="68575" wrap="square" tIns="68575">
            <a:normAutofit/>
          </a:bodyPr>
          <a:lstStyle>
            <a:lvl1pPr indent="-298450" lvl="0" marL="457200" algn="l">
              <a:lnSpc>
                <a:spcPct val="115000"/>
              </a:lnSpc>
              <a:spcBef>
                <a:spcPts val="0"/>
              </a:spcBef>
              <a:spcAft>
                <a:spcPts val="0"/>
              </a:spcAft>
              <a:buSzPts val="1100"/>
              <a:buChar char="●"/>
              <a:defRPr sz="1400"/>
            </a:lvl1pPr>
            <a:lvl2pPr indent="-285750" lvl="1" marL="914400" algn="l">
              <a:lnSpc>
                <a:spcPct val="115000"/>
              </a:lnSpc>
              <a:spcBef>
                <a:spcPts val="0"/>
              </a:spcBef>
              <a:spcAft>
                <a:spcPts val="0"/>
              </a:spcAft>
              <a:buSzPts val="900"/>
              <a:buChar char="○"/>
              <a:defRPr sz="1200"/>
            </a:lvl2pPr>
            <a:lvl3pPr indent="-285750" lvl="2" marL="1371600" algn="l">
              <a:lnSpc>
                <a:spcPct val="115000"/>
              </a:lnSpc>
              <a:spcBef>
                <a:spcPts val="0"/>
              </a:spcBef>
              <a:spcAft>
                <a:spcPts val="0"/>
              </a:spcAft>
              <a:buSzPts val="900"/>
              <a:buChar char="■"/>
              <a:defRPr sz="1200"/>
            </a:lvl3pPr>
            <a:lvl4pPr indent="-285750" lvl="3" marL="1828800" algn="l">
              <a:lnSpc>
                <a:spcPct val="115000"/>
              </a:lnSpc>
              <a:spcBef>
                <a:spcPts val="0"/>
              </a:spcBef>
              <a:spcAft>
                <a:spcPts val="0"/>
              </a:spcAft>
              <a:buSzPts val="900"/>
              <a:buChar char="●"/>
              <a:defRPr sz="1200"/>
            </a:lvl4pPr>
            <a:lvl5pPr indent="-285750" lvl="4" marL="2286000" algn="l">
              <a:lnSpc>
                <a:spcPct val="115000"/>
              </a:lnSpc>
              <a:spcBef>
                <a:spcPts val="0"/>
              </a:spcBef>
              <a:spcAft>
                <a:spcPts val="0"/>
              </a:spcAft>
              <a:buSzPts val="900"/>
              <a:buChar char="○"/>
              <a:defRPr sz="1200"/>
            </a:lvl5pPr>
            <a:lvl6pPr indent="-285750" lvl="5" marL="2743200" algn="l">
              <a:lnSpc>
                <a:spcPct val="115000"/>
              </a:lnSpc>
              <a:spcBef>
                <a:spcPts val="0"/>
              </a:spcBef>
              <a:spcAft>
                <a:spcPts val="0"/>
              </a:spcAft>
              <a:buSzPts val="900"/>
              <a:buChar char="■"/>
              <a:defRPr sz="1200"/>
            </a:lvl6pPr>
            <a:lvl7pPr indent="-285750" lvl="6" marL="3200400" algn="l">
              <a:lnSpc>
                <a:spcPct val="115000"/>
              </a:lnSpc>
              <a:spcBef>
                <a:spcPts val="0"/>
              </a:spcBef>
              <a:spcAft>
                <a:spcPts val="0"/>
              </a:spcAft>
              <a:buSzPts val="900"/>
              <a:buChar char="●"/>
              <a:defRPr sz="1200"/>
            </a:lvl7pPr>
            <a:lvl8pPr indent="-285750" lvl="7" marL="3657600" algn="l">
              <a:lnSpc>
                <a:spcPct val="115000"/>
              </a:lnSpc>
              <a:spcBef>
                <a:spcPts val="0"/>
              </a:spcBef>
              <a:spcAft>
                <a:spcPts val="0"/>
              </a:spcAft>
              <a:buSzPts val="900"/>
              <a:buChar char="○"/>
              <a:defRPr sz="1200"/>
            </a:lvl8pPr>
            <a:lvl9pPr indent="-285750" lvl="8" marL="4114800" algn="l">
              <a:lnSpc>
                <a:spcPct val="115000"/>
              </a:lnSpc>
              <a:spcBef>
                <a:spcPts val="0"/>
              </a:spcBef>
              <a:spcAft>
                <a:spcPts val="0"/>
              </a:spcAft>
              <a:buSzPts val="900"/>
              <a:buChar char="■"/>
              <a:defRPr sz="1200"/>
            </a:lvl9pPr>
          </a:lstStyle>
          <a:p/>
        </p:txBody>
      </p:sp>
      <p:sp>
        <p:nvSpPr>
          <p:cNvPr id="185" name="Google Shape;185;p35"/>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rmAutofit/>
          </a:bodyPr>
          <a:lstStyle>
            <a:lvl1pPr indent="0" lvl="0" marL="0" algn="r">
              <a:buClr>
                <a:schemeClr val="dk2"/>
              </a:buClr>
              <a:buSzPts val="1000"/>
              <a:buFont typeface="Arial"/>
              <a:buNone/>
              <a:defRPr sz="1000">
                <a:solidFill>
                  <a:schemeClr val="dk2"/>
                </a:solidFill>
                <a:latin typeface="Arial"/>
                <a:ea typeface="Arial"/>
                <a:cs typeface="Arial"/>
                <a:sym typeface="Arial"/>
              </a:defRPr>
            </a:lvl1pPr>
            <a:lvl2pPr indent="0" lvl="1" marL="0" algn="r">
              <a:buClr>
                <a:schemeClr val="dk2"/>
              </a:buClr>
              <a:buSzPts val="1000"/>
              <a:buFont typeface="Arial"/>
              <a:buNone/>
              <a:defRPr sz="1000">
                <a:solidFill>
                  <a:schemeClr val="dk2"/>
                </a:solidFill>
                <a:latin typeface="Arial"/>
                <a:ea typeface="Arial"/>
                <a:cs typeface="Arial"/>
                <a:sym typeface="Arial"/>
              </a:defRPr>
            </a:lvl2pPr>
            <a:lvl3pPr indent="0" lvl="2" marL="0" algn="r">
              <a:buClr>
                <a:schemeClr val="dk2"/>
              </a:buClr>
              <a:buSzPts val="1000"/>
              <a:buFont typeface="Arial"/>
              <a:buNone/>
              <a:defRPr sz="1000">
                <a:solidFill>
                  <a:schemeClr val="dk2"/>
                </a:solidFill>
                <a:latin typeface="Arial"/>
                <a:ea typeface="Arial"/>
                <a:cs typeface="Arial"/>
                <a:sym typeface="Arial"/>
              </a:defRPr>
            </a:lvl3pPr>
            <a:lvl4pPr indent="0" lvl="3" marL="0" algn="r">
              <a:buClr>
                <a:schemeClr val="dk2"/>
              </a:buClr>
              <a:buSzPts val="1000"/>
              <a:buFont typeface="Arial"/>
              <a:buNone/>
              <a:defRPr sz="1000">
                <a:solidFill>
                  <a:schemeClr val="dk2"/>
                </a:solidFill>
                <a:latin typeface="Arial"/>
                <a:ea typeface="Arial"/>
                <a:cs typeface="Arial"/>
                <a:sym typeface="Arial"/>
              </a:defRPr>
            </a:lvl4pPr>
            <a:lvl5pPr indent="0" lvl="4" marL="0" algn="r">
              <a:buClr>
                <a:schemeClr val="dk2"/>
              </a:buClr>
              <a:buSzPts val="1000"/>
              <a:buFont typeface="Arial"/>
              <a:buNone/>
              <a:defRPr sz="1000">
                <a:solidFill>
                  <a:schemeClr val="dk2"/>
                </a:solidFill>
                <a:latin typeface="Arial"/>
                <a:ea typeface="Arial"/>
                <a:cs typeface="Arial"/>
                <a:sym typeface="Arial"/>
              </a:defRPr>
            </a:lvl5pPr>
            <a:lvl6pPr indent="0" lvl="5" marL="0" algn="r">
              <a:buClr>
                <a:schemeClr val="dk2"/>
              </a:buClr>
              <a:buSzPts val="1000"/>
              <a:buFont typeface="Arial"/>
              <a:buNone/>
              <a:defRPr sz="1000">
                <a:solidFill>
                  <a:schemeClr val="dk2"/>
                </a:solidFill>
                <a:latin typeface="Arial"/>
                <a:ea typeface="Arial"/>
                <a:cs typeface="Arial"/>
                <a:sym typeface="Arial"/>
              </a:defRPr>
            </a:lvl6pPr>
            <a:lvl7pPr indent="0" lvl="6" marL="0" algn="r">
              <a:buClr>
                <a:schemeClr val="dk2"/>
              </a:buClr>
              <a:buSzPts val="1000"/>
              <a:buFont typeface="Arial"/>
              <a:buNone/>
              <a:defRPr sz="1000">
                <a:solidFill>
                  <a:schemeClr val="dk2"/>
                </a:solidFill>
                <a:latin typeface="Arial"/>
                <a:ea typeface="Arial"/>
                <a:cs typeface="Arial"/>
                <a:sym typeface="Arial"/>
              </a:defRPr>
            </a:lvl7pPr>
            <a:lvl8pPr indent="0" lvl="7" marL="0" algn="r">
              <a:buClr>
                <a:schemeClr val="dk2"/>
              </a:buClr>
              <a:buSzPts val="1000"/>
              <a:buFont typeface="Arial"/>
              <a:buNone/>
              <a:defRPr sz="1000">
                <a:solidFill>
                  <a:schemeClr val="dk2"/>
                </a:solidFill>
                <a:latin typeface="Arial"/>
                <a:ea typeface="Arial"/>
                <a:cs typeface="Arial"/>
                <a:sym typeface="Arial"/>
              </a:defRPr>
            </a:lvl8pPr>
            <a:lvl9pPr indent="0" lvl="8" marL="0" algn="r">
              <a:buClr>
                <a:schemeClr val="dk2"/>
              </a:buClr>
              <a:buSzPts val="1000"/>
              <a:buFont typeface="Arial"/>
              <a:buNone/>
              <a:defRPr sz="10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6" name="Shape 186"/>
        <p:cNvGrpSpPr/>
        <p:nvPr/>
      </p:nvGrpSpPr>
      <p:grpSpPr>
        <a:xfrm>
          <a:off x="0" y="0"/>
          <a:ext cx="0" cy="0"/>
          <a:chOff x="0" y="0"/>
          <a:chExt cx="0" cy="0"/>
        </a:xfrm>
      </p:grpSpPr>
      <p:sp>
        <p:nvSpPr>
          <p:cNvPr id="187" name="Google Shape;187;p36"/>
          <p:cNvSpPr txBox="1"/>
          <p:nvPr>
            <p:ph type="title"/>
          </p:nvPr>
        </p:nvSpPr>
        <p:spPr>
          <a:xfrm>
            <a:off x="311700" y="445025"/>
            <a:ext cx="8520600" cy="572700"/>
          </a:xfrm>
          <a:prstGeom prst="rect">
            <a:avLst/>
          </a:prstGeom>
          <a:noFill/>
          <a:ln>
            <a:noFill/>
          </a:ln>
        </p:spPr>
        <p:txBody>
          <a:bodyPr anchorCtr="0" anchor="t" bIns="68575" lIns="68575" spcFirstLastPara="1" rIns="68575" wrap="square" tIns="68575">
            <a:normAutofit/>
          </a:bodyPr>
          <a:lstStyle>
            <a:lvl1pPr lvl="0" algn="l">
              <a:lnSpc>
                <a:spcPct val="100000"/>
              </a:lnSpc>
              <a:spcBef>
                <a:spcPts val="0"/>
              </a:spcBef>
              <a:spcAft>
                <a:spcPts val="0"/>
              </a:spcAft>
              <a:buSzPts val="2100"/>
              <a:buNone/>
              <a:defRPr/>
            </a:lvl1pPr>
            <a:lvl2pPr lvl="1" algn="l">
              <a:lnSpc>
                <a:spcPct val="100000"/>
              </a:lnSpc>
              <a:spcBef>
                <a:spcPts val="0"/>
              </a:spcBef>
              <a:spcAft>
                <a:spcPts val="0"/>
              </a:spcAft>
              <a:buSzPts val="2100"/>
              <a:buNone/>
              <a:defRPr/>
            </a:lvl2pPr>
            <a:lvl3pPr lvl="2" algn="l">
              <a:lnSpc>
                <a:spcPct val="100000"/>
              </a:lnSpc>
              <a:spcBef>
                <a:spcPts val="0"/>
              </a:spcBef>
              <a:spcAft>
                <a:spcPts val="0"/>
              </a:spcAft>
              <a:buSzPts val="2100"/>
              <a:buNone/>
              <a:defRPr/>
            </a:lvl3pPr>
            <a:lvl4pPr lvl="3" algn="l">
              <a:lnSpc>
                <a:spcPct val="100000"/>
              </a:lnSpc>
              <a:spcBef>
                <a:spcPts val="0"/>
              </a:spcBef>
              <a:spcAft>
                <a:spcPts val="0"/>
              </a:spcAft>
              <a:buSzPts val="2100"/>
              <a:buNone/>
              <a:defRPr/>
            </a:lvl4pPr>
            <a:lvl5pPr lvl="4" algn="l">
              <a:lnSpc>
                <a:spcPct val="100000"/>
              </a:lnSpc>
              <a:spcBef>
                <a:spcPts val="0"/>
              </a:spcBef>
              <a:spcAft>
                <a:spcPts val="0"/>
              </a:spcAft>
              <a:buSzPts val="2100"/>
              <a:buNone/>
              <a:defRPr/>
            </a:lvl5pPr>
            <a:lvl6pPr lvl="5" algn="l">
              <a:lnSpc>
                <a:spcPct val="100000"/>
              </a:lnSpc>
              <a:spcBef>
                <a:spcPts val="0"/>
              </a:spcBef>
              <a:spcAft>
                <a:spcPts val="0"/>
              </a:spcAft>
              <a:buSzPts val="2100"/>
              <a:buNone/>
              <a:defRPr/>
            </a:lvl6pPr>
            <a:lvl7pPr lvl="6" algn="l">
              <a:lnSpc>
                <a:spcPct val="100000"/>
              </a:lnSpc>
              <a:spcBef>
                <a:spcPts val="0"/>
              </a:spcBef>
              <a:spcAft>
                <a:spcPts val="0"/>
              </a:spcAft>
              <a:buSzPts val="2100"/>
              <a:buNone/>
              <a:defRPr/>
            </a:lvl7pPr>
            <a:lvl8pPr lvl="7" algn="l">
              <a:lnSpc>
                <a:spcPct val="100000"/>
              </a:lnSpc>
              <a:spcBef>
                <a:spcPts val="0"/>
              </a:spcBef>
              <a:spcAft>
                <a:spcPts val="0"/>
              </a:spcAft>
              <a:buSzPts val="2100"/>
              <a:buNone/>
              <a:defRPr/>
            </a:lvl8pPr>
            <a:lvl9pPr lvl="8" algn="l">
              <a:lnSpc>
                <a:spcPct val="100000"/>
              </a:lnSpc>
              <a:spcBef>
                <a:spcPts val="0"/>
              </a:spcBef>
              <a:spcAft>
                <a:spcPts val="0"/>
              </a:spcAft>
              <a:buSzPts val="2100"/>
              <a:buNone/>
              <a:defRPr/>
            </a:lvl9pPr>
          </a:lstStyle>
          <a:p/>
        </p:txBody>
      </p:sp>
      <p:sp>
        <p:nvSpPr>
          <p:cNvPr id="188" name="Google Shape;188;p36"/>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rmAutofit/>
          </a:bodyPr>
          <a:lstStyle>
            <a:lvl1pPr indent="0" lvl="0" marL="0" algn="r">
              <a:buClr>
                <a:schemeClr val="dk2"/>
              </a:buClr>
              <a:buSzPts val="1000"/>
              <a:buFont typeface="Arial"/>
              <a:buNone/>
              <a:defRPr sz="1000">
                <a:solidFill>
                  <a:schemeClr val="dk2"/>
                </a:solidFill>
                <a:latin typeface="Arial"/>
                <a:ea typeface="Arial"/>
                <a:cs typeface="Arial"/>
                <a:sym typeface="Arial"/>
              </a:defRPr>
            </a:lvl1pPr>
            <a:lvl2pPr indent="0" lvl="1" marL="0" algn="r">
              <a:buClr>
                <a:schemeClr val="dk2"/>
              </a:buClr>
              <a:buSzPts val="1000"/>
              <a:buFont typeface="Arial"/>
              <a:buNone/>
              <a:defRPr sz="1000">
                <a:solidFill>
                  <a:schemeClr val="dk2"/>
                </a:solidFill>
                <a:latin typeface="Arial"/>
                <a:ea typeface="Arial"/>
                <a:cs typeface="Arial"/>
                <a:sym typeface="Arial"/>
              </a:defRPr>
            </a:lvl2pPr>
            <a:lvl3pPr indent="0" lvl="2" marL="0" algn="r">
              <a:buClr>
                <a:schemeClr val="dk2"/>
              </a:buClr>
              <a:buSzPts val="1000"/>
              <a:buFont typeface="Arial"/>
              <a:buNone/>
              <a:defRPr sz="1000">
                <a:solidFill>
                  <a:schemeClr val="dk2"/>
                </a:solidFill>
                <a:latin typeface="Arial"/>
                <a:ea typeface="Arial"/>
                <a:cs typeface="Arial"/>
                <a:sym typeface="Arial"/>
              </a:defRPr>
            </a:lvl3pPr>
            <a:lvl4pPr indent="0" lvl="3" marL="0" algn="r">
              <a:buClr>
                <a:schemeClr val="dk2"/>
              </a:buClr>
              <a:buSzPts val="1000"/>
              <a:buFont typeface="Arial"/>
              <a:buNone/>
              <a:defRPr sz="1000">
                <a:solidFill>
                  <a:schemeClr val="dk2"/>
                </a:solidFill>
                <a:latin typeface="Arial"/>
                <a:ea typeface="Arial"/>
                <a:cs typeface="Arial"/>
                <a:sym typeface="Arial"/>
              </a:defRPr>
            </a:lvl4pPr>
            <a:lvl5pPr indent="0" lvl="4" marL="0" algn="r">
              <a:buClr>
                <a:schemeClr val="dk2"/>
              </a:buClr>
              <a:buSzPts val="1000"/>
              <a:buFont typeface="Arial"/>
              <a:buNone/>
              <a:defRPr sz="1000">
                <a:solidFill>
                  <a:schemeClr val="dk2"/>
                </a:solidFill>
                <a:latin typeface="Arial"/>
                <a:ea typeface="Arial"/>
                <a:cs typeface="Arial"/>
                <a:sym typeface="Arial"/>
              </a:defRPr>
            </a:lvl5pPr>
            <a:lvl6pPr indent="0" lvl="5" marL="0" algn="r">
              <a:buClr>
                <a:schemeClr val="dk2"/>
              </a:buClr>
              <a:buSzPts val="1000"/>
              <a:buFont typeface="Arial"/>
              <a:buNone/>
              <a:defRPr sz="1000">
                <a:solidFill>
                  <a:schemeClr val="dk2"/>
                </a:solidFill>
                <a:latin typeface="Arial"/>
                <a:ea typeface="Arial"/>
                <a:cs typeface="Arial"/>
                <a:sym typeface="Arial"/>
              </a:defRPr>
            </a:lvl6pPr>
            <a:lvl7pPr indent="0" lvl="6" marL="0" algn="r">
              <a:buClr>
                <a:schemeClr val="dk2"/>
              </a:buClr>
              <a:buSzPts val="1000"/>
              <a:buFont typeface="Arial"/>
              <a:buNone/>
              <a:defRPr sz="1000">
                <a:solidFill>
                  <a:schemeClr val="dk2"/>
                </a:solidFill>
                <a:latin typeface="Arial"/>
                <a:ea typeface="Arial"/>
                <a:cs typeface="Arial"/>
                <a:sym typeface="Arial"/>
              </a:defRPr>
            </a:lvl7pPr>
            <a:lvl8pPr indent="0" lvl="7" marL="0" algn="r">
              <a:buClr>
                <a:schemeClr val="dk2"/>
              </a:buClr>
              <a:buSzPts val="1000"/>
              <a:buFont typeface="Arial"/>
              <a:buNone/>
              <a:defRPr sz="1000">
                <a:solidFill>
                  <a:schemeClr val="dk2"/>
                </a:solidFill>
                <a:latin typeface="Arial"/>
                <a:ea typeface="Arial"/>
                <a:cs typeface="Arial"/>
                <a:sym typeface="Arial"/>
              </a:defRPr>
            </a:lvl8pPr>
            <a:lvl9pPr indent="0" lvl="8" marL="0" algn="r">
              <a:buClr>
                <a:schemeClr val="dk2"/>
              </a:buClr>
              <a:buSzPts val="1000"/>
              <a:buFont typeface="Arial"/>
              <a:buNone/>
              <a:defRPr sz="10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189" name="Shape 189"/>
        <p:cNvGrpSpPr/>
        <p:nvPr/>
      </p:nvGrpSpPr>
      <p:grpSpPr>
        <a:xfrm>
          <a:off x="0" y="0"/>
          <a:ext cx="0" cy="0"/>
          <a:chOff x="0" y="0"/>
          <a:chExt cx="0" cy="0"/>
        </a:xfrm>
      </p:grpSpPr>
      <p:sp>
        <p:nvSpPr>
          <p:cNvPr id="190" name="Google Shape;190;p37"/>
          <p:cNvSpPr txBox="1"/>
          <p:nvPr>
            <p:ph type="title"/>
          </p:nvPr>
        </p:nvSpPr>
        <p:spPr>
          <a:xfrm>
            <a:off x="311700" y="555600"/>
            <a:ext cx="2808000" cy="755700"/>
          </a:xfrm>
          <a:prstGeom prst="rect">
            <a:avLst/>
          </a:prstGeom>
          <a:noFill/>
          <a:ln>
            <a:noFill/>
          </a:ln>
        </p:spPr>
        <p:txBody>
          <a:bodyPr anchorCtr="0" anchor="b" bIns="68575" lIns="68575" spcFirstLastPara="1" rIns="68575" wrap="square" tIns="68575">
            <a:normAutofit/>
          </a:bodyPr>
          <a:lstStyle>
            <a:lvl1pPr lvl="0" algn="l">
              <a:lnSpc>
                <a:spcPct val="100000"/>
              </a:lnSpc>
              <a:spcBef>
                <a:spcPts val="0"/>
              </a:spcBef>
              <a:spcAft>
                <a:spcPts val="0"/>
              </a:spcAft>
              <a:buSzPts val="1800"/>
              <a:buNone/>
              <a:defRPr sz="2400"/>
            </a:lvl1pPr>
            <a:lvl2pPr lvl="1" algn="l">
              <a:lnSpc>
                <a:spcPct val="100000"/>
              </a:lnSpc>
              <a:spcBef>
                <a:spcPts val="0"/>
              </a:spcBef>
              <a:spcAft>
                <a:spcPts val="0"/>
              </a:spcAft>
              <a:buSzPts val="1800"/>
              <a:buNone/>
              <a:defRPr sz="2400"/>
            </a:lvl2pPr>
            <a:lvl3pPr lvl="2" algn="l">
              <a:lnSpc>
                <a:spcPct val="100000"/>
              </a:lnSpc>
              <a:spcBef>
                <a:spcPts val="0"/>
              </a:spcBef>
              <a:spcAft>
                <a:spcPts val="0"/>
              </a:spcAft>
              <a:buSzPts val="1800"/>
              <a:buNone/>
              <a:defRPr sz="2400"/>
            </a:lvl3pPr>
            <a:lvl4pPr lvl="3" algn="l">
              <a:lnSpc>
                <a:spcPct val="100000"/>
              </a:lnSpc>
              <a:spcBef>
                <a:spcPts val="0"/>
              </a:spcBef>
              <a:spcAft>
                <a:spcPts val="0"/>
              </a:spcAft>
              <a:buSzPts val="1800"/>
              <a:buNone/>
              <a:defRPr sz="2400"/>
            </a:lvl4pPr>
            <a:lvl5pPr lvl="4" algn="l">
              <a:lnSpc>
                <a:spcPct val="100000"/>
              </a:lnSpc>
              <a:spcBef>
                <a:spcPts val="0"/>
              </a:spcBef>
              <a:spcAft>
                <a:spcPts val="0"/>
              </a:spcAft>
              <a:buSzPts val="1800"/>
              <a:buNone/>
              <a:defRPr sz="2400"/>
            </a:lvl5pPr>
            <a:lvl6pPr lvl="5" algn="l">
              <a:lnSpc>
                <a:spcPct val="100000"/>
              </a:lnSpc>
              <a:spcBef>
                <a:spcPts val="0"/>
              </a:spcBef>
              <a:spcAft>
                <a:spcPts val="0"/>
              </a:spcAft>
              <a:buSzPts val="1800"/>
              <a:buNone/>
              <a:defRPr sz="2400"/>
            </a:lvl6pPr>
            <a:lvl7pPr lvl="6" algn="l">
              <a:lnSpc>
                <a:spcPct val="100000"/>
              </a:lnSpc>
              <a:spcBef>
                <a:spcPts val="0"/>
              </a:spcBef>
              <a:spcAft>
                <a:spcPts val="0"/>
              </a:spcAft>
              <a:buSzPts val="1800"/>
              <a:buNone/>
              <a:defRPr sz="2400"/>
            </a:lvl7pPr>
            <a:lvl8pPr lvl="7" algn="l">
              <a:lnSpc>
                <a:spcPct val="100000"/>
              </a:lnSpc>
              <a:spcBef>
                <a:spcPts val="0"/>
              </a:spcBef>
              <a:spcAft>
                <a:spcPts val="0"/>
              </a:spcAft>
              <a:buSzPts val="1800"/>
              <a:buNone/>
              <a:defRPr sz="2400"/>
            </a:lvl8pPr>
            <a:lvl9pPr lvl="8" algn="l">
              <a:lnSpc>
                <a:spcPct val="100000"/>
              </a:lnSpc>
              <a:spcBef>
                <a:spcPts val="0"/>
              </a:spcBef>
              <a:spcAft>
                <a:spcPts val="0"/>
              </a:spcAft>
              <a:buSzPts val="1800"/>
              <a:buNone/>
              <a:defRPr sz="2400"/>
            </a:lvl9pPr>
          </a:lstStyle>
          <a:p/>
        </p:txBody>
      </p:sp>
      <p:sp>
        <p:nvSpPr>
          <p:cNvPr id="191" name="Google Shape;191;p37"/>
          <p:cNvSpPr txBox="1"/>
          <p:nvPr>
            <p:ph idx="1" type="body"/>
          </p:nvPr>
        </p:nvSpPr>
        <p:spPr>
          <a:xfrm>
            <a:off x="311700" y="1389600"/>
            <a:ext cx="2808000" cy="3179400"/>
          </a:xfrm>
          <a:prstGeom prst="rect">
            <a:avLst/>
          </a:prstGeom>
          <a:noFill/>
          <a:ln>
            <a:noFill/>
          </a:ln>
        </p:spPr>
        <p:txBody>
          <a:bodyPr anchorCtr="0" anchor="t" bIns="68575" lIns="68575" spcFirstLastPara="1" rIns="68575" wrap="square" tIns="68575">
            <a:normAutofit/>
          </a:bodyPr>
          <a:lstStyle>
            <a:lvl1pPr indent="-285750" lvl="0" marL="457200" algn="l">
              <a:lnSpc>
                <a:spcPct val="115000"/>
              </a:lnSpc>
              <a:spcBef>
                <a:spcPts val="0"/>
              </a:spcBef>
              <a:spcAft>
                <a:spcPts val="0"/>
              </a:spcAft>
              <a:buSzPts val="900"/>
              <a:buChar char="●"/>
              <a:defRPr sz="1200"/>
            </a:lvl1pPr>
            <a:lvl2pPr indent="-285750" lvl="1" marL="914400" algn="l">
              <a:lnSpc>
                <a:spcPct val="115000"/>
              </a:lnSpc>
              <a:spcBef>
                <a:spcPts val="0"/>
              </a:spcBef>
              <a:spcAft>
                <a:spcPts val="0"/>
              </a:spcAft>
              <a:buSzPts val="900"/>
              <a:buChar char="○"/>
              <a:defRPr sz="1200"/>
            </a:lvl2pPr>
            <a:lvl3pPr indent="-285750" lvl="2" marL="1371600" algn="l">
              <a:lnSpc>
                <a:spcPct val="115000"/>
              </a:lnSpc>
              <a:spcBef>
                <a:spcPts val="0"/>
              </a:spcBef>
              <a:spcAft>
                <a:spcPts val="0"/>
              </a:spcAft>
              <a:buSzPts val="900"/>
              <a:buChar char="■"/>
              <a:defRPr sz="1200"/>
            </a:lvl3pPr>
            <a:lvl4pPr indent="-285750" lvl="3" marL="1828800" algn="l">
              <a:lnSpc>
                <a:spcPct val="115000"/>
              </a:lnSpc>
              <a:spcBef>
                <a:spcPts val="0"/>
              </a:spcBef>
              <a:spcAft>
                <a:spcPts val="0"/>
              </a:spcAft>
              <a:buSzPts val="900"/>
              <a:buChar char="●"/>
              <a:defRPr sz="1200"/>
            </a:lvl4pPr>
            <a:lvl5pPr indent="-285750" lvl="4" marL="2286000" algn="l">
              <a:lnSpc>
                <a:spcPct val="115000"/>
              </a:lnSpc>
              <a:spcBef>
                <a:spcPts val="0"/>
              </a:spcBef>
              <a:spcAft>
                <a:spcPts val="0"/>
              </a:spcAft>
              <a:buSzPts val="900"/>
              <a:buChar char="○"/>
              <a:defRPr sz="1200"/>
            </a:lvl5pPr>
            <a:lvl6pPr indent="-285750" lvl="5" marL="2743200" algn="l">
              <a:lnSpc>
                <a:spcPct val="115000"/>
              </a:lnSpc>
              <a:spcBef>
                <a:spcPts val="0"/>
              </a:spcBef>
              <a:spcAft>
                <a:spcPts val="0"/>
              </a:spcAft>
              <a:buSzPts val="900"/>
              <a:buChar char="■"/>
              <a:defRPr sz="1200"/>
            </a:lvl6pPr>
            <a:lvl7pPr indent="-285750" lvl="6" marL="3200400" algn="l">
              <a:lnSpc>
                <a:spcPct val="115000"/>
              </a:lnSpc>
              <a:spcBef>
                <a:spcPts val="0"/>
              </a:spcBef>
              <a:spcAft>
                <a:spcPts val="0"/>
              </a:spcAft>
              <a:buSzPts val="900"/>
              <a:buChar char="●"/>
              <a:defRPr sz="1200"/>
            </a:lvl7pPr>
            <a:lvl8pPr indent="-285750" lvl="7" marL="3657600" algn="l">
              <a:lnSpc>
                <a:spcPct val="115000"/>
              </a:lnSpc>
              <a:spcBef>
                <a:spcPts val="0"/>
              </a:spcBef>
              <a:spcAft>
                <a:spcPts val="0"/>
              </a:spcAft>
              <a:buSzPts val="900"/>
              <a:buChar char="○"/>
              <a:defRPr sz="1200"/>
            </a:lvl8pPr>
            <a:lvl9pPr indent="-285750" lvl="8" marL="4114800" algn="l">
              <a:lnSpc>
                <a:spcPct val="115000"/>
              </a:lnSpc>
              <a:spcBef>
                <a:spcPts val="0"/>
              </a:spcBef>
              <a:spcAft>
                <a:spcPts val="0"/>
              </a:spcAft>
              <a:buSzPts val="900"/>
              <a:buChar char="■"/>
              <a:defRPr sz="1200"/>
            </a:lvl9pPr>
          </a:lstStyle>
          <a:p/>
        </p:txBody>
      </p:sp>
      <p:sp>
        <p:nvSpPr>
          <p:cNvPr id="192" name="Google Shape;192;p37"/>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rmAutofit/>
          </a:bodyPr>
          <a:lstStyle>
            <a:lvl1pPr indent="0" lvl="0" marL="0" algn="r">
              <a:buClr>
                <a:schemeClr val="dk2"/>
              </a:buClr>
              <a:buSzPts val="1000"/>
              <a:buFont typeface="Arial"/>
              <a:buNone/>
              <a:defRPr sz="1000">
                <a:solidFill>
                  <a:schemeClr val="dk2"/>
                </a:solidFill>
                <a:latin typeface="Arial"/>
                <a:ea typeface="Arial"/>
                <a:cs typeface="Arial"/>
                <a:sym typeface="Arial"/>
              </a:defRPr>
            </a:lvl1pPr>
            <a:lvl2pPr indent="0" lvl="1" marL="0" algn="r">
              <a:buClr>
                <a:schemeClr val="dk2"/>
              </a:buClr>
              <a:buSzPts val="1000"/>
              <a:buFont typeface="Arial"/>
              <a:buNone/>
              <a:defRPr sz="1000">
                <a:solidFill>
                  <a:schemeClr val="dk2"/>
                </a:solidFill>
                <a:latin typeface="Arial"/>
                <a:ea typeface="Arial"/>
                <a:cs typeface="Arial"/>
                <a:sym typeface="Arial"/>
              </a:defRPr>
            </a:lvl2pPr>
            <a:lvl3pPr indent="0" lvl="2" marL="0" algn="r">
              <a:buClr>
                <a:schemeClr val="dk2"/>
              </a:buClr>
              <a:buSzPts val="1000"/>
              <a:buFont typeface="Arial"/>
              <a:buNone/>
              <a:defRPr sz="1000">
                <a:solidFill>
                  <a:schemeClr val="dk2"/>
                </a:solidFill>
                <a:latin typeface="Arial"/>
                <a:ea typeface="Arial"/>
                <a:cs typeface="Arial"/>
                <a:sym typeface="Arial"/>
              </a:defRPr>
            </a:lvl3pPr>
            <a:lvl4pPr indent="0" lvl="3" marL="0" algn="r">
              <a:buClr>
                <a:schemeClr val="dk2"/>
              </a:buClr>
              <a:buSzPts val="1000"/>
              <a:buFont typeface="Arial"/>
              <a:buNone/>
              <a:defRPr sz="1000">
                <a:solidFill>
                  <a:schemeClr val="dk2"/>
                </a:solidFill>
                <a:latin typeface="Arial"/>
                <a:ea typeface="Arial"/>
                <a:cs typeface="Arial"/>
                <a:sym typeface="Arial"/>
              </a:defRPr>
            </a:lvl4pPr>
            <a:lvl5pPr indent="0" lvl="4" marL="0" algn="r">
              <a:buClr>
                <a:schemeClr val="dk2"/>
              </a:buClr>
              <a:buSzPts val="1000"/>
              <a:buFont typeface="Arial"/>
              <a:buNone/>
              <a:defRPr sz="1000">
                <a:solidFill>
                  <a:schemeClr val="dk2"/>
                </a:solidFill>
                <a:latin typeface="Arial"/>
                <a:ea typeface="Arial"/>
                <a:cs typeface="Arial"/>
                <a:sym typeface="Arial"/>
              </a:defRPr>
            </a:lvl5pPr>
            <a:lvl6pPr indent="0" lvl="5" marL="0" algn="r">
              <a:buClr>
                <a:schemeClr val="dk2"/>
              </a:buClr>
              <a:buSzPts val="1000"/>
              <a:buFont typeface="Arial"/>
              <a:buNone/>
              <a:defRPr sz="1000">
                <a:solidFill>
                  <a:schemeClr val="dk2"/>
                </a:solidFill>
                <a:latin typeface="Arial"/>
                <a:ea typeface="Arial"/>
                <a:cs typeface="Arial"/>
                <a:sym typeface="Arial"/>
              </a:defRPr>
            </a:lvl6pPr>
            <a:lvl7pPr indent="0" lvl="6" marL="0" algn="r">
              <a:buClr>
                <a:schemeClr val="dk2"/>
              </a:buClr>
              <a:buSzPts val="1000"/>
              <a:buFont typeface="Arial"/>
              <a:buNone/>
              <a:defRPr sz="1000">
                <a:solidFill>
                  <a:schemeClr val="dk2"/>
                </a:solidFill>
                <a:latin typeface="Arial"/>
                <a:ea typeface="Arial"/>
                <a:cs typeface="Arial"/>
                <a:sym typeface="Arial"/>
              </a:defRPr>
            </a:lvl7pPr>
            <a:lvl8pPr indent="0" lvl="7" marL="0" algn="r">
              <a:buClr>
                <a:schemeClr val="dk2"/>
              </a:buClr>
              <a:buSzPts val="1000"/>
              <a:buFont typeface="Arial"/>
              <a:buNone/>
              <a:defRPr sz="1000">
                <a:solidFill>
                  <a:schemeClr val="dk2"/>
                </a:solidFill>
                <a:latin typeface="Arial"/>
                <a:ea typeface="Arial"/>
                <a:cs typeface="Arial"/>
                <a:sym typeface="Arial"/>
              </a:defRPr>
            </a:lvl8pPr>
            <a:lvl9pPr indent="0" lvl="8" marL="0" algn="r">
              <a:buClr>
                <a:schemeClr val="dk2"/>
              </a:buClr>
              <a:buSzPts val="1000"/>
              <a:buFont typeface="Arial"/>
              <a:buNone/>
              <a:defRPr sz="10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193" name="Shape 193"/>
        <p:cNvGrpSpPr/>
        <p:nvPr/>
      </p:nvGrpSpPr>
      <p:grpSpPr>
        <a:xfrm>
          <a:off x="0" y="0"/>
          <a:ext cx="0" cy="0"/>
          <a:chOff x="0" y="0"/>
          <a:chExt cx="0" cy="0"/>
        </a:xfrm>
      </p:grpSpPr>
      <p:sp>
        <p:nvSpPr>
          <p:cNvPr id="194" name="Google Shape;194;p38"/>
          <p:cNvSpPr txBox="1"/>
          <p:nvPr>
            <p:ph type="title"/>
          </p:nvPr>
        </p:nvSpPr>
        <p:spPr>
          <a:xfrm>
            <a:off x="490250" y="450150"/>
            <a:ext cx="6367800" cy="4090800"/>
          </a:xfrm>
          <a:prstGeom prst="rect">
            <a:avLst/>
          </a:prstGeom>
          <a:noFill/>
          <a:ln>
            <a:noFill/>
          </a:ln>
        </p:spPr>
        <p:txBody>
          <a:bodyPr anchorCtr="0" anchor="ctr" bIns="68575" lIns="68575" spcFirstLastPara="1" rIns="68575" wrap="square" tIns="68575">
            <a:normAutofit/>
          </a:bodyPr>
          <a:lstStyle>
            <a:lvl1pPr lvl="0" algn="l">
              <a:lnSpc>
                <a:spcPct val="100000"/>
              </a:lnSpc>
              <a:spcBef>
                <a:spcPts val="0"/>
              </a:spcBef>
              <a:spcAft>
                <a:spcPts val="0"/>
              </a:spcAft>
              <a:buSzPts val="3600"/>
              <a:buNone/>
              <a:defRPr sz="4800"/>
            </a:lvl1pPr>
            <a:lvl2pPr lvl="1" algn="l">
              <a:lnSpc>
                <a:spcPct val="100000"/>
              </a:lnSpc>
              <a:spcBef>
                <a:spcPts val="0"/>
              </a:spcBef>
              <a:spcAft>
                <a:spcPts val="0"/>
              </a:spcAft>
              <a:buSzPts val="3600"/>
              <a:buNone/>
              <a:defRPr sz="4800"/>
            </a:lvl2pPr>
            <a:lvl3pPr lvl="2" algn="l">
              <a:lnSpc>
                <a:spcPct val="100000"/>
              </a:lnSpc>
              <a:spcBef>
                <a:spcPts val="0"/>
              </a:spcBef>
              <a:spcAft>
                <a:spcPts val="0"/>
              </a:spcAft>
              <a:buSzPts val="3600"/>
              <a:buNone/>
              <a:defRPr sz="4800"/>
            </a:lvl3pPr>
            <a:lvl4pPr lvl="3" algn="l">
              <a:lnSpc>
                <a:spcPct val="100000"/>
              </a:lnSpc>
              <a:spcBef>
                <a:spcPts val="0"/>
              </a:spcBef>
              <a:spcAft>
                <a:spcPts val="0"/>
              </a:spcAft>
              <a:buSzPts val="3600"/>
              <a:buNone/>
              <a:defRPr sz="4800"/>
            </a:lvl4pPr>
            <a:lvl5pPr lvl="4" algn="l">
              <a:lnSpc>
                <a:spcPct val="100000"/>
              </a:lnSpc>
              <a:spcBef>
                <a:spcPts val="0"/>
              </a:spcBef>
              <a:spcAft>
                <a:spcPts val="0"/>
              </a:spcAft>
              <a:buSzPts val="3600"/>
              <a:buNone/>
              <a:defRPr sz="4800"/>
            </a:lvl5pPr>
            <a:lvl6pPr lvl="5" algn="l">
              <a:lnSpc>
                <a:spcPct val="100000"/>
              </a:lnSpc>
              <a:spcBef>
                <a:spcPts val="0"/>
              </a:spcBef>
              <a:spcAft>
                <a:spcPts val="0"/>
              </a:spcAft>
              <a:buSzPts val="3600"/>
              <a:buNone/>
              <a:defRPr sz="4800"/>
            </a:lvl6pPr>
            <a:lvl7pPr lvl="6" algn="l">
              <a:lnSpc>
                <a:spcPct val="100000"/>
              </a:lnSpc>
              <a:spcBef>
                <a:spcPts val="0"/>
              </a:spcBef>
              <a:spcAft>
                <a:spcPts val="0"/>
              </a:spcAft>
              <a:buSzPts val="3600"/>
              <a:buNone/>
              <a:defRPr sz="4800"/>
            </a:lvl7pPr>
            <a:lvl8pPr lvl="7" algn="l">
              <a:lnSpc>
                <a:spcPct val="100000"/>
              </a:lnSpc>
              <a:spcBef>
                <a:spcPts val="0"/>
              </a:spcBef>
              <a:spcAft>
                <a:spcPts val="0"/>
              </a:spcAft>
              <a:buSzPts val="3600"/>
              <a:buNone/>
              <a:defRPr sz="4800"/>
            </a:lvl8pPr>
            <a:lvl9pPr lvl="8" algn="l">
              <a:lnSpc>
                <a:spcPct val="100000"/>
              </a:lnSpc>
              <a:spcBef>
                <a:spcPts val="0"/>
              </a:spcBef>
              <a:spcAft>
                <a:spcPts val="0"/>
              </a:spcAft>
              <a:buSzPts val="3600"/>
              <a:buNone/>
              <a:defRPr sz="4800"/>
            </a:lvl9pPr>
          </a:lstStyle>
          <a:p/>
        </p:txBody>
      </p:sp>
      <p:sp>
        <p:nvSpPr>
          <p:cNvPr id="195" name="Google Shape;195;p38"/>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rmAutofit/>
          </a:bodyPr>
          <a:lstStyle>
            <a:lvl1pPr indent="0" lvl="0" marL="0" algn="r">
              <a:buClr>
                <a:schemeClr val="dk2"/>
              </a:buClr>
              <a:buSzPts val="1000"/>
              <a:buFont typeface="Arial"/>
              <a:buNone/>
              <a:defRPr sz="1000">
                <a:solidFill>
                  <a:schemeClr val="dk2"/>
                </a:solidFill>
                <a:latin typeface="Arial"/>
                <a:ea typeface="Arial"/>
                <a:cs typeface="Arial"/>
                <a:sym typeface="Arial"/>
              </a:defRPr>
            </a:lvl1pPr>
            <a:lvl2pPr indent="0" lvl="1" marL="0" algn="r">
              <a:buClr>
                <a:schemeClr val="dk2"/>
              </a:buClr>
              <a:buSzPts val="1000"/>
              <a:buFont typeface="Arial"/>
              <a:buNone/>
              <a:defRPr sz="1000">
                <a:solidFill>
                  <a:schemeClr val="dk2"/>
                </a:solidFill>
                <a:latin typeface="Arial"/>
                <a:ea typeface="Arial"/>
                <a:cs typeface="Arial"/>
                <a:sym typeface="Arial"/>
              </a:defRPr>
            </a:lvl2pPr>
            <a:lvl3pPr indent="0" lvl="2" marL="0" algn="r">
              <a:buClr>
                <a:schemeClr val="dk2"/>
              </a:buClr>
              <a:buSzPts val="1000"/>
              <a:buFont typeface="Arial"/>
              <a:buNone/>
              <a:defRPr sz="1000">
                <a:solidFill>
                  <a:schemeClr val="dk2"/>
                </a:solidFill>
                <a:latin typeface="Arial"/>
                <a:ea typeface="Arial"/>
                <a:cs typeface="Arial"/>
                <a:sym typeface="Arial"/>
              </a:defRPr>
            </a:lvl3pPr>
            <a:lvl4pPr indent="0" lvl="3" marL="0" algn="r">
              <a:buClr>
                <a:schemeClr val="dk2"/>
              </a:buClr>
              <a:buSzPts val="1000"/>
              <a:buFont typeface="Arial"/>
              <a:buNone/>
              <a:defRPr sz="1000">
                <a:solidFill>
                  <a:schemeClr val="dk2"/>
                </a:solidFill>
                <a:latin typeface="Arial"/>
                <a:ea typeface="Arial"/>
                <a:cs typeface="Arial"/>
                <a:sym typeface="Arial"/>
              </a:defRPr>
            </a:lvl4pPr>
            <a:lvl5pPr indent="0" lvl="4" marL="0" algn="r">
              <a:buClr>
                <a:schemeClr val="dk2"/>
              </a:buClr>
              <a:buSzPts val="1000"/>
              <a:buFont typeface="Arial"/>
              <a:buNone/>
              <a:defRPr sz="1000">
                <a:solidFill>
                  <a:schemeClr val="dk2"/>
                </a:solidFill>
                <a:latin typeface="Arial"/>
                <a:ea typeface="Arial"/>
                <a:cs typeface="Arial"/>
                <a:sym typeface="Arial"/>
              </a:defRPr>
            </a:lvl5pPr>
            <a:lvl6pPr indent="0" lvl="5" marL="0" algn="r">
              <a:buClr>
                <a:schemeClr val="dk2"/>
              </a:buClr>
              <a:buSzPts val="1000"/>
              <a:buFont typeface="Arial"/>
              <a:buNone/>
              <a:defRPr sz="1000">
                <a:solidFill>
                  <a:schemeClr val="dk2"/>
                </a:solidFill>
                <a:latin typeface="Arial"/>
                <a:ea typeface="Arial"/>
                <a:cs typeface="Arial"/>
                <a:sym typeface="Arial"/>
              </a:defRPr>
            </a:lvl6pPr>
            <a:lvl7pPr indent="0" lvl="6" marL="0" algn="r">
              <a:buClr>
                <a:schemeClr val="dk2"/>
              </a:buClr>
              <a:buSzPts val="1000"/>
              <a:buFont typeface="Arial"/>
              <a:buNone/>
              <a:defRPr sz="1000">
                <a:solidFill>
                  <a:schemeClr val="dk2"/>
                </a:solidFill>
                <a:latin typeface="Arial"/>
                <a:ea typeface="Arial"/>
                <a:cs typeface="Arial"/>
                <a:sym typeface="Arial"/>
              </a:defRPr>
            </a:lvl7pPr>
            <a:lvl8pPr indent="0" lvl="7" marL="0" algn="r">
              <a:buClr>
                <a:schemeClr val="dk2"/>
              </a:buClr>
              <a:buSzPts val="1000"/>
              <a:buFont typeface="Arial"/>
              <a:buNone/>
              <a:defRPr sz="1000">
                <a:solidFill>
                  <a:schemeClr val="dk2"/>
                </a:solidFill>
                <a:latin typeface="Arial"/>
                <a:ea typeface="Arial"/>
                <a:cs typeface="Arial"/>
                <a:sym typeface="Arial"/>
              </a:defRPr>
            </a:lvl8pPr>
            <a:lvl9pPr indent="0" lvl="8" marL="0" algn="r">
              <a:buClr>
                <a:schemeClr val="dk2"/>
              </a:buClr>
              <a:buSzPts val="1000"/>
              <a:buFont typeface="Arial"/>
              <a:buNone/>
              <a:defRPr sz="10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196" name="Shape 196"/>
        <p:cNvGrpSpPr/>
        <p:nvPr/>
      </p:nvGrpSpPr>
      <p:grpSpPr>
        <a:xfrm>
          <a:off x="0" y="0"/>
          <a:ext cx="0" cy="0"/>
          <a:chOff x="0" y="0"/>
          <a:chExt cx="0" cy="0"/>
        </a:xfrm>
      </p:grpSpPr>
      <p:sp>
        <p:nvSpPr>
          <p:cNvPr id="197" name="Google Shape;197;p3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198" name="Google Shape;198;p39"/>
          <p:cNvSpPr txBox="1"/>
          <p:nvPr>
            <p:ph type="title"/>
          </p:nvPr>
        </p:nvSpPr>
        <p:spPr>
          <a:xfrm>
            <a:off x="265500" y="1233175"/>
            <a:ext cx="4045200" cy="1482300"/>
          </a:xfrm>
          <a:prstGeom prst="rect">
            <a:avLst/>
          </a:prstGeom>
          <a:noFill/>
          <a:ln>
            <a:noFill/>
          </a:ln>
        </p:spPr>
        <p:txBody>
          <a:bodyPr anchorCtr="0" anchor="b" bIns="68575" lIns="68575" spcFirstLastPara="1" rIns="68575" wrap="square" tIns="68575">
            <a:normAutofit/>
          </a:bodyPr>
          <a:lstStyle>
            <a:lvl1pPr lvl="0" algn="ctr">
              <a:lnSpc>
                <a:spcPct val="100000"/>
              </a:lnSpc>
              <a:spcBef>
                <a:spcPts val="0"/>
              </a:spcBef>
              <a:spcAft>
                <a:spcPts val="0"/>
              </a:spcAft>
              <a:buSzPts val="3200"/>
              <a:buNone/>
              <a:defRPr sz="4200"/>
            </a:lvl1pPr>
            <a:lvl2pPr lvl="1" algn="ctr">
              <a:lnSpc>
                <a:spcPct val="100000"/>
              </a:lnSpc>
              <a:spcBef>
                <a:spcPts val="0"/>
              </a:spcBef>
              <a:spcAft>
                <a:spcPts val="0"/>
              </a:spcAft>
              <a:buSzPts val="3200"/>
              <a:buNone/>
              <a:defRPr sz="4200"/>
            </a:lvl2pPr>
            <a:lvl3pPr lvl="2" algn="ctr">
              <a:lnSpc>
                <a:spcPct val="100000"/>
              </a:lnSpc>
              <a:spcBef>
                <a:spcPts val="0"/>
              </a:spcBef>
              <a:spcAft>
                <a:spcPts val="0"/>
              </a:spcAft>
              <a:buSzPts val="3200"/>
              <a:buNone/>
              <a:defRPr sz="4200"/>
            </a:lvl3pPr>
            <a:lvl4pPr lvl="3" algn="ctr">
              <a:lnSpc>
                <a:spcPct val="100000"/>
              </a:lnSpc>
              <a:spcBef>
                <a:spcPts val="0"/>
              </a:spcBef>
              <a:spcAft>
                <a:spcPts val="0"/>
              </a:spcAft>
              <a:buSzPts val="3200"/>
              <a:buNone/>
              <a:defRPr sz="4200"/>
            </a:lvl4pPr>
            <a:lvl5pPr lvl="4" algn="ctr">
              <a:lnSpc>
                <a:spcPct val="100000"/>
              </a:lnSpc>
              <a:spcBef>
                <a:spcPts val="0"/>
              </a:spcBef>
              <a:spcAft>
                <a:spcPts val="0"/>
              </a:spcAft>
              <a:buSzPts val="3200"/>
              <a:buNone/>
              <a:defRPr sz="4200"/>
            </a:lvl5pPr>
            <a:lvl6pPr lvl="5" algn="ctr">
              <a:lnSpc>
                <a:spcPct val="100000"/>
              </a:lnSpc>
              <a:spcBef>
                <a:spcPts val="0"/>
              </a:spcBef>
              <a:spcAft>
                <a:spcPts val="0"/>
              </a:spcAft>
              <a:buSzPts val="3200"/>
              <a:buNone/>
              <a:defRPr sz="4200"/>
            </a:lvl6pPr>
            <a:lvl7pPr lvl="6" algn="ctr">
              <a:lnSpc>
                <a:spcPct val="100000"/>
              </a:lnSpc>
              <a:spcBef>
                <a:spcPts val="0"/>
              </a:spcBef>
              <a:spcAft>
                <a:spcPts val="0"/>
              </a:spcAft>
              <a:buSzPts val="3200"/>
              <a:buNone/>
              <a:defRPr sz="4200"/>
            </a:lvl7pPr>
            <a:lvl8pPr lvl="7" algn="ctr">
              <a:lnSpc>
                <a:spcPct val="100000"/>
              </a:lnSpc>
              <a:spcBef>
                <a:spcPts val="0"/>
              </a:spcBef>
              <a:spcAft>
                <a:spcPts val="0"/>
              </a:spcAft>
              <a:buSzPts val="3200"/>
              <a:buNone/>
              <a:defRPr sz="4200"/>
            </a:lvl8pPr>
            <a:lvl9pPr lvl="8" algn="ctr">
              <a:lnSpc>
                <a:spcPct val="100000"/>
              </a:lnSpc>
              <a:spcBef>
                <a:spcPts val="0"/>
              </a:spcBef>
              <a:spcAft>
                <a:spcPts val="0"/>
              </a:spcAft>
              <a:buSzPts val="3200"/>
              <a:buNone/>
              <a:defRPr sz="4200"/>
            </a:lvl9pPr>
          </a:lstStyle>
          <a:p/>
        </p:txBody>
      </p:sp>
      <p:sp>
        <p:nvSpPr>
          <p:cNvPr id="199" name="Google Shape;199;p39"/>
          <p:cNvSpPr txBox="1"/>
          <p:nvPr>
            <p:ph idx="1" type="subTitle"/>
          </p:nvPr>
        </p:nvSpPr>
        <p:spPr>
          <a:xfrm>
            <a:off x="265500" y="2803075"/>
            <a:ext cx="4045200" cy="1235100"/>
          </a:xfrm>
          <a:prstGeom prst="rect">
            <a:avLst/>
          </a:prstGeom>
          <a:noFill/>
          <a:ln>
            <a:noFill/>
          </a:ln>
        </p:spPr>
        <p:txBody>
          <a:bodyPr anchorCtr="0" anchor="t" bIns="68575" lIns="68575" spcFirstLastPara="1" rIns="68575" wrap="square" tIns="68575">
            <a:normAutofit/>
          </a:bodyPr>
          <a:lstStyle>
            <a:lvl1pPr lvl="0" algn="ctr">
              <a:lnSpc>
                <a:spcPct val="100000"/>
              </a:lnSpc>
              <a:spcBef>
                <a:spcPts val="0"/>
              </a:spcBef>
              <a:spcAft>
                <a:spcPts val="0"/>
              </a:spcAft>
              <a:buSzPts val="1600"/>
              <a:buNone/>
              <a:defRPr sz="21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p:txBody>
      </p:sp>
      <p:sp>
        <p:nvSpPr>
          <p:cNvPr id="200" name="Google Shape;200;p39"/>
          <p:cNvSpPr txBox="1"/>
          <p:nvPr>
            <p:ph idx="2" type="body"/>
          </p:nvPr>
        </p:nvSpPr>
        <p:spPr>
          <a:xfrm>
            <a:off x="4939500" y="724075"/>
            <a:ext cx="3837000" cy="3695100"/>
          </a:xfrm>
          <a:prstGeom prst="rect">
            <a:avLst/>
          </a:prstGeom>
          <a:noFill/>
          <a:ln>
            <a:noFill/>
          </a:ln>
        </p:spPr>
        <p:txBody>
          <a:bodyPr anchorCtr="0" anchor="ctr" bIns="68575" lIns="68575" spcFirstLastPara="1" rIns="68575" wrap="square" tIns="68575">
            <a:normAutofit/>
          </a:bodyPr>
          <a:lstStyle>
            <a:lvl1pPr indent="-317500" lvl="0" marL="457200" algn="l">
              <a:lnSpc>
                <a:spcPct val="115000"/>
              </a:lnSpc>
              <a:spcBef>
                <a:spcPts val="0"/>
              </a:spcBef>
              <a:spcAft>
                <a:spcPts val="0"/>
              </a:spcAft>
              <a:buSzPts val="14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01" name="Google Shape;201;p39"/>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rmAutofit/>
          </a:bodyPr>
          <a:lstStyle>
            <a:lvl1pPr indent="0" lvl="0" marL="0" algn="r">
              <a:buClr>
                <a:schemeClr val="dk2"/>
              </a:buClr>
              <a:buSzPts val="1000"/>
              <a:buFont typeface="Arial"/>
              <a:buNone/>
              <a:defRPr sz="1000">
                <a:solidFill>
                  <a:schemeClr val="dk2"/>
                </a:solidFill>
                <a:latin typeface="Arial"/>
                <a:ea typeface="Arial"/>
                <a:cs typeface="Arial"/>
                <a:sym typeface="Arial"/>
              </a:defRPr>
            </a:lvl1pPr>
            <a:lvl2pPr indent="0" lvl="1" marL="0" algn="r">
              <a:buClr>
                <a:schemeClr val="dk2"/>
              </a:buClr>
              <a:buSzPts val="1000"/>
              <a:buFont typeface="Arial"/>
              <a:buNone/>
              <a:defRPr sz="1000">
                <a:solidFill>
                  <a:schemeClr val="dk2"/>
                </a:solidFill>
                <a:latin typeface="Arial"/>
                <a:ea typeface="Arial"/>
                <a:cs typeface="Arial"/>
                <a:sym typeface="Arial"/>
              </a:defRPr>
            </a:lvl2pPr>
            <a:lvl3pPr indent="0" lvl="2" marL="0" algn="r">
              <a:buClr>
                <a:schemeClr val="dk2"/>
              </a:buClr>
              <a:buSzPts val="1000"/>
              <a:buFont typeface="Arial"/>
              <a:buNone/>
              <a:defRPr sz="1000">
                <a:solidFill>
                  <a:schemeClr val="dk2"/>
                </a:solidFill>
                <a:latin typeface="Arial"/>
                <a:ea typeface="Arial"/>
                <a:cs typeface="Arial"/>
                <a:sym typeface="Arial"/>
              </a:defRPr>
            </a:lvl3pPr>
            <a:lvl4pPr indent="0" lvl="3" marL="0" algn="r">
              <a:buClr>
                <a:schemeClr val="dk2"/>
              </a:buClr>
              <a:buSzPts val="1000"/>
              <a:buFont typeface="Arial"/>
              <a:buNone/>
              <a:defRPr sz="1000">
                <a:solidFill>
                  <a:schemeClr val="dk2"/>
                </a:solidFill>
                <a:latin typeface="Arial"/>
                <a:ea typeface="Arial"/>
                <a:cs typeface="Arial"/>
                <a:sym typeface="Arial"/>
              </a:defRPr>
            </a:lvl4pPr>
            <a:lvl5pPr indent="0" lvl="4" marL="0" algn="r">
              <a:buClr>
                <a:schemeClr val="dk2"/>
              </a:buClr>
              <a:buSzPts val="1000"/>
              <a:buFont typeface="Arial"/>
              <a:buNone/>
              <a:defRPr sz="1000">
                <a:solidFill>
                  <a:schemeClr val="dk2"/>
                </a:solidFill>
                <a:latin typeface="Arial"/>
                <a:ea typeface="Arial"/>
                <a:cs typeface="Arial"/>
                <a:sym typeface="Arial"/>
              </a:defRPr>
            </a:lvl5pPr>
            <a:lvl6pPr indent="0" lvl="5" marL="0" algn="r">
              <a:buClr>
                <a:schemeClr val="dk2"/>
              </a:buClr>
              <a:buSzPts val="1000"/>
              <a:buFont typeface="Arial"/>
              <a:buNone/>
              <a:defRPr sz="1000">
                <a:solidFill>
                  <a:schemeClr val="dk2"/>
                </a:solidFill>
                <a:latin typeface="Arial"/>
                <a:ea typeface="Arial"/>
                <a:cs typeface="Arial"/>
                <a:sym typeface="Arial"/>
              </a:defRPr>
            </a:lvl6pPr>
            <a:lvl7pPr indent="0" lvl="6" marL="0" algn="r">
              <a:buClr>
                <a:schemeClr val="dk2"/>
              </a:buClr>
              <a:buSzPts val="1000"/>
              <a:buFont typeface="Arial"/>
              <a:buNone/>
              <a:defRPr sz="1000">
                <a:solidFill>
                  <a:schemeClr val="dk2"/>
                </a:solidFill>
                <a:latin typeface="Arial"/>
                <a:ea typeface="Arial"/>
                <a:cs typeface="Arial"/>
                <a:sym typeface="Arial"/>
              </a:defRPr>
            </a:lvl7pPr>
            <a:lvl8pPr indent="0" lvl="7" marL="0" algn="r">
              <a:buClr>
                <a:schemeClr val="dk2"/>
              </a:buClr>
              <a:buSzPts val="1000"/>
              <a:buFont typeface="Arial"/>
              <a:buNone/>
              <a:defRPr sz="1000">
                <a:solidFill>
                  <a:schemeClr val="dk2"/>
                </a:solidFill>
                <a:latin typeface="Arial"/>
                <a:ea typeface="Arial"/>
                <a:cs typeface="Arial"/>
                <a:sym typeface="Arial"/>
              </a:defRPr>
            </a:lvl8pPr>
            <a:lvl9pPr indent="0" lvl="8" marL="0" algn="r">
              <a:buClr>
                <a:schemeClr val="dk2"/>
              </a:buClr>
              <a:buSzPts val="1000"/>
              <a:buFont typeface="Arial"/>
              <a:buNone/>
              <a:defRPr sz="10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202" name="Shape 202"/>
        <p:cNvGrpSpPr/>
        <p:nvPr/>
      </p:nvGrpSpPr>
      <p:grpSpPr>
        <a:xfrm>
          <a:off x="0" y="0"/>
          <a:ext cx="0" cy="0"/>
          <a:chOff x="0" y="0"/>
          <a:chExt cx="0" cy="0"/>
        </a:xfrm>
      </p:grpSpPr>
      <p:sp>
        <p:nvSpPr>
          <p:cNvPr id="203" name="Google Shape;203;p40"/>
          <p:cNvSpPr txBox="1"/>
          <p:nvPr>
            <p:ph idx="1" type="body"/>
          </p:nvPr>
        </p:nvSpPr>
        <p:spPr>
          <a:xfrm>
            <a:off x="311700" y="4230575"/>
            <a:ext cx="5998800" cy="605100"/>
          </a:xfrm>
          <a:prstGeom prst="rect">
            <a:avLst/>
          </a:prstGeom>
          <a:noFill/>
          <a:ln>
            <a:noFill/>
          </a:ln>
        </p:spPr>
        <p:txBody>
          <a:bodyPr anchorCtr="0" anchor="ctr" bIns="68575" lIns="68575" spcFirstLastPara="1" rIns="68575" wrap="square" tIns="68575">
            <a:normAutofit/>
          </a:bodyPr>
          <a:lstStyle>
            <a:lvl1pPr indent="-228600" lvl="0" marL="457200" algn="l">
              <a:lnSpc>
                <a:spcPct val="100000"/>
              </a:lnSpc>
              <a:spcBef>
                <a:spcPts val="0"/>
              </a:spcBef>
              <a:spcAft>
                <a:spcPts val="0"/>
              </a:spcAft>
              <a:buSzPts val="1400"/>
              <a:buNone/>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04" name="Google Shape;204;p40"/>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rmAutofit/>
          </a:bodyPr>
          <a:lstStyle>
            <a:lvl1pPr indent="0" lvl="0" marL="0" algn="r">
              <a:buClr>
                <a:schemeClr val="dk2"/>
              </a:buClr>
              <a:buSzPts val="1000"/>
              <a:buFont typeface="Arial"/>
              <a:buNone/>
              <a:defRPr sz="1000">
                <a:solidFill>
                  <a:schemeClr val="dk2"/>
                </a:solidFill>
                <a:latin typeface="Arial"/>
                <a:ea typeface="Arial"/>
                <a:cs typeface="Arial"/>
                <a:sym typeface="Arial"/>
              </a:defRPr>
            </a:lvl1pPr>
            <a:lvl2pPr indent="0" lvl="1" marL="0" algn="r">
              <a:buClr>
                <a:schemeClr val="dk2"/>
              </a:buClr>
              <a:buSzPts val="1000"/>
              <a:buFont typeface="Arial"/>
              <a:buNone/>
              <a:defRPr sz="1000">
                <a:solidFill>
                  <a:schemeClr val="dk2"/>
                </a:solidFill>
                <a:latin typeface="Arial"/>
                <a:ea typeface="Arial"/>
                <a:cs typeface="Arial"/>
                <a:sym typeface="Arial"/>
              </a:defRPr>
            </a:lvl2pPr>
            <a:lvl3pPr indent="0" lvl="2" marL="0" algn="r">
              <a:buClr>
                <a:schemeClr val="dk2"/>
              </a:buClr>
              <a:buSzPts val="1000"/>
              <a:buFont typeface="Arial"/>
              <a:buNone/>
              <a:defRPr sz="1000">
                <a:solidFill>
                  <a:schemeClr val="dk2"/>
                </a:solidFill>
                <a:latin typeface="Arial"/>
                <a:ea typeface="Arial"/>
                <a:cs typeface="Arial"/>
                <a:sym typeface="Arial"/>
              </a:defRPr>
            </a:lvl3pPr>
            <a:lvl4pPr indent="0" lvl="3" marL="0" algn="r">
              <a:buClr>
                <a:schemeClr val="dk2"/>
              </a:buClr>
              <a:buSzPts val="1000"/>
              <a:buFont typeface="Arial"/>
              <a:buNone/>
              <a:defRPr sz="1000">
                <a:solidFill>
                  <a:schemeClr val="dk2"/>
                </a:solidFill>
                <a:latin typeface="Arial"/>
                <a:ea typeface="Arial"/>
                <a:cs typeface="Arial"/>
                <a:sym typeface="Arial"/>
              </a:defRPr>
            </a:lvl4pPr>
            <a:lvl5pPr indent="0" lvl="4" marL="0" algn="r">
              <a:buClr>
                <a:schemeClr val="dk2"/>
              </a:buClr>
              <a:buSzPts val="1000"/>
              <a:buFont typeface="Arial"/>
              <a:buNone/>
              <a:defRPr sz="1000">
                <a:solidFill>
                  <a:schemeClr val="dk2"/>
                </a:solidFill>
                <a:latin typeface="Arial"/>
                <a:ea typeface="Arial"/>
                <a:cs typeface="Arial"/>
                <a:sym typeface="Arial"/>
              </a:defRPr>
            </a:lvl5pPr>
            <a:lvl6pPr indent="0" lvl="5" marL="0" algn="r">
              <a:buClr>
                <a:schemeClr val="dk2"/>
              </a:buClr>
              <a:buSzPts val="1000"/>
              <a:buFont typeface="Arial"/>
              <a:buNone/>
              <a:defRPr sz="1000">
                <a:solidFill>
                  <a:schemeClr val="dk2"/>
                </a:solidFill>
                <a:latin typeface="Arial"/>
                <a:ea typeface="Arial"/>
                <a:cs typeface="Arial"/>
                <a:sym typeface="Arial"/>
              </a:defRPr>
            </a:lvl6pPr>
            <a:lvl7pPr indent="0" lvl="6" marL="0" algn="r">
              <a:buClr>
                <a:schemeClr val="dk2"/>
              </a:buClr>
              <a:buSzPts val="1000"/>
              <a:buFont typeface="Arial"/>
              <a:buNone/>
              <a:defRPr sz="1000">
                <a:solidFill>
                  <a:schemeClr val="dk2"/>
                </a:solidFill>
                <a:latin typeface="Arial"/>
                <a:ea typeface="Arial"/>
                <a:cs typeface="Arial"/>
                <a:sym typeface="Arial"/>
              </a:defRPr>
            </a:lvl7pPr>
            <a:lvl8pPr indent="0" lvl="7" marL="0" algn="r">
              <a:buClr>
                <a:schemeClr val="dk2"/>
              </a:buClr>
              <a:buSzPts val="1000"/>
              <a:buFont typeface="Arial"/>
              <a:buNone/>
              <a:defRPr sz="1000">
                <a:solidFill>
                  <a:schemeClr val="dk2"/>
                </a:solidFill>
                <a:latin typeface="Arial"/>
                <a:ea typeface="Arial"/>
                <a:cs typeface="Arial"/>
                <a:sym typeface="Arial"/>
              </a:defRPr>
            </a:lvl8pPr>
            <a:lvl9pPr indent="0" lvl="8" marL="0" algn="r">
              <a:buClr>
                <a:schemeClr val="dk2"/>
              </a:buClr>
              <a:buSzPts val="1000"/>
              <a:buFont typeface="Arial"/>
              <a:buNone/>
              <a:defRPr sz="10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5" name="Shape 205"/>
        <p:cNvGrpSpPr/>
        <p:nvPr/>
      </p:nvGrpSpPr>
      <p:grpSpPr>
        <a:xfrm>
          <a:off x="0" y="0"/>
          <a:ext cx="0" cy="0"/>
          <a:chOff x="0" y="0"/>
          <a:chExt cx="0" cy="0"/>
        </a:xfrm>
      </p:grpSpPr>
      <p:sp>
        <p:nvSpPr>
          <p:cNvPr id="206" name="Google Shape;206;p41"/>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rmAutofit/>
          </a:bodyPr>
          <a:lstStyle>
            <a:lvl1pPr indent="0" lvl="0" marL="0" algn="r">
              <a:buClr>
                <a:schemeClr val="dk2"/>
              </a:buClr>
              <a:buSzPts val="1000"/>
              <a:buFont typeface="Arial"/>
              <a:buNone/>
              <a:defRPr sz="1000">
                <a:solidFill>
                  <a:schemeClr val="dk2"/>
                </a:solidFill>
                <a:latin typeface="Arial"/>
                <a:ea typeface="Arial"/>
                <a:cs typeface="Arial"/>
                <a:sym typeface="Arial"/>
              </a:defRPr>
            </a:lvl1pPr>
            <a:lvl2pPr indent="0" lvl="1" marL="0" algn="r">
              <a:buClr>
                <a:schemeClr val="dk2"/>
              </a:buClr>
              <a:buSzPts val="1000"/>
              <a:buFont typeface="Arial"/>
              <a:buNone/>
              <a:defRPr sz="1000">
                <a:solidFill>
                  <a:schemeClr val="dk2"/>
                </a:solidFill>
                <a:latin typeface="Arial"/>
                <a:ea typeface="Arial"/>
                <a:cs typeface="Arial"/>
                <a:sym typeface="Arial"/>
              </a:defRPr>
            </a:lvl2pPr>
            <a:lvl3pPr indent="0" lvl="2" marL="0" algn="r">
              <a:buClr>
                <a:schemeClr val="dk2"/>
              </a:buClr>
              <a:buSzPts val="1000"/>
              <a:buFont typeface="Arial"/>
              <a:buNone/>
              <a:defRPr sz="1000">
                <a:solidFill>
                  <a:schemeClr val="dk2"/>
                </a:solidFill>
                <a:latin typeface="Arial"/>
                <a:ea typeface="Arial"/>
                <a:cs typeface="Arial"/>
                <a:sym typeface="Arial"/>
              </a:defRPr>
            </a:lvl3pPr>
            <a:lvl4pPr indent="0" lvl="3" marL="0" algn="r">
              <a:buClr>
                <a:schemeClr val="dk2"/>
              </a:buClr>
              <a:buSzPts val="1000"/>
              <a:buFont typeface="Arial"/>
              <a:buNone/>
              <a:defRPr sz="1000">
                <a:solidFill>
                  <a:schemeClr val="dk2"/>
                </a:solidFill>
                <a:latin typeface="Arial"/>
                <a:ea typeface="Arial"/>
                <a:cs typeface="Arial"/>
                <a:sym typeface="Arial"/>
              </a:defRPr>
            </a:lvl4pPr>
            <a:lvl5pPr indent="0" lvl="4" marL="0" algn="r">
              <a:buClr>
                <a:schemeClr val="dk2"/>
              </a:buClr>
              <a:buSzPts val="1000"/>
              <a:buFont typeface="Arial"/>
              <a:buNone/>
              <a:defRPr sz="1000">
                <a:solidFill>
                  <a:schemeClr val="dk2"/>
                </a:solidFill>
                <a:latin typeface="Arial"/>
                <a:ea typeface="Arial"/>
                <a:cs typeface="Arial"/>
                <a:sym typeface="Arial"/>
              </a:defRPr>
            </a:lvl5pPr>
            <a:lvl6pPr indent="0" lvl="5" marL="0" algn="r">
              <a:buClr>
                <a:schemeClr val="dk2"/>
              </a:buClr>
              <a:buSzPts val="1000"/>
              <a:buFont typeface="Arial"/>
              <a:buNone/>
              <a:defRPr sz="1000">
                <a:solidFill>
                  <a:schemeClr val="dk2"/>
                </a:solidFill>
                <a:latin typeface="Arial"/>
                <a:ea typeface="Arial"/>
                <a:cs typeface="Arial"/>
                <a:sym typeface="Arial"/>
              </a:defRPr>
            </a:lvl6pPr>
            <a:lvl7pPr indent="0" lvl="6" marL="0" algn="r">
              <a:buClr>
                <a:schemeClr val="dk2"/>
              </a:buClr>
              <a:buSzPts val="1000"/>
              <a:buFont typeface="Arial"/>
              <a:buNone/>
              <a:defRPr sz="1000">
                <a:solidFill>
                  <a:schemeClr val="dk2"/>
                </a:solidFill>
                <a:latin typeface="Arial"/>
                <a:ea typeface="Arial"/>
                <a:cs typeface="Arial"/>
                <a:sym typeface="Arial"/>
              </a:defRPr>
            </a:lvl7pPr>
            <a:lvl8pPr indent="0" lvl="7" marL="0" algn="r">
              <a:buClr>
                <a:schemeClr val="dk2"/>
              </a:buClr>
              <a:buSzPts val="1000"/>
              <a:buFont typeface="Arial"/>
              <a:buNone/>
              <a:defRPr sz="1000">
                <a:solidFill>
                  <a:schemeClr val="dk2"/>
                </a:solidFill>
                <a:latin typeface="Arial"/>
                <a:ea typeface="Arial"/>
                <a:cs typeface="Arial"/>
                <a:sym typeface="Arial"/>
              </a:defRPr>
            </a:lvl8pPr>
            <a:lvl9pPr indent="0" lvl="8" marL="0" algn="r">
              <a:buClr>
                <a:schemeClr val="dk2"/>
              </a:buClr>
              <a:buSzPts val="1000"/>
              <a:buFont typeface="Arial"/>
              <a:buNone/>
              <a:defRPr sz="10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7" name="Shape 207"/>
        <p:cNvGrpSpPr/>
        <p:nvPr/>
      </p:nvGrpSpPr>
      <p:grpSpPr>
        <a:xfrm>
          <a:off x="0" y="0"/>
          <a:ext cx="0" cy="0"/>
          <a:chOff x="0" y="0"/>
          <a:chExt cx="0" cy="0"/>
        </a:xfrm>
      </p:grpSpPr>
      <p:sp>
        <p:nvSpPr>
          <p:cNvPr id="208" name="Google Shape;208;p42"/>
          <p:cNvSpPr txBox="1"/>
          <p:nvPr>
            <p:ph type="title"/>
          </p:nvPr>
        </p:nvSpPr>
        <p:spPr>
          <a:xfrm>
            <a:off x="628650" y="273844"/>
            <a:ext cx="7886700" cy="994172"/>
          </a:xfrm>
          <a:prstGeom prst="rect">
            <a:avLst/>
          </a:prstGeom>
          <a:noFill/>
          <a:ln>
            <a:noFill/>
          </a:ln>
        </p:spPr>
        <p:txBody>
          <a:bodyPr anchorCtr="0" anchor="ctr" bIns="25700" lIns="51425" spcFirstLastPara="1" rIns="51425" wrap="square" tIns="25700">
            <a:normAutofit/>
          </a:bodyPr>
          <a:lstStyle>
            <a:lvl1pPr lvl="0" algn="l">
              <a:lnSpc>
                <a:spcPct val="90000"/>
              </a:lnSpc>
              <a:spcBef>
                <a:spcPts val="0"/>
              </a:spcBef>
              <a:spcAft>
                <a:spcPts val="0"/>
              </a:spcAft>
              <a:buClr>
                <a:schemeClr val="dk1"/>
              </a:buClr>
              <a:buSzPts val="1100"/>
              <a:buNone/>
              <a:defRPr sz="1100"/>
            </a:lvl1pPr>
            <a:lvl2pPr lvl="1" algn="l">
              <a:lnSpc>
                <a:spcPct val="100000"/>
              </a:lnSpc>
              <a:spcBef>
                <a:spcPts val="0"/>
              </a:spcBef>
              <a:spcAft>
                <a:spcPts val="0"/>
              </a:spcAft>
              <a:buSzPts val="800"/>
              <a:buNone/>
              <a:defRPr sz="1100"/>
            </a:lvl2pPr>
            <a:lvl3pPr lvl="2" algn="l">
              <a:lnSpc>
                <a:spcPct val="100000"/>
              </a:lnSpc>
              <a:spcBef>
                <a:spcPts val="0"/>
              </a:spcBef>
              <a:spcAft>
                <a:spcPts val="0"/>
              </a:spcAft>
              <a:buSzPts val="800"/>
              <a:buNone/>
              <a:defRPr sz="1100"/>
            </a:lvl3pPr>
            <a:lvl4pPr lvl="3" algn="l">
              <a:lnSpc>
                <a:spcPct val="100000"/>
              </a:lnSpc>
              <a:spcBef>
                <a:spcPts val="0"/>
              </a:spcBef>
              <a:spcAft>
                <a:spcPts val="0"/>
              </a:spcAft>
              <a:buSzPts val="800"/>
              <a:buNone/>
              <a:defRPr sz="1100"/>
            </a:lvl4pPr>
            <a:lvl5pPr lvl="4" algn="l">
              <a:lnSpc>
                <a:spcPct val="100000"/>
              </a:lnSpc>
              <a:spcBef>
                <a:spcPts val="0"/>
              </a:spcBef>
              <a:spcAft>
                <a:spcPts val="0"/>
              </a:spcAft>
              <a:buSzPts val="800"/>
              <a:buNone/>
              <a:defRPr sz="1100"/>
            </a:lvl5pPr>
            <a:lvl6pPr lvl="5" algn="l">
              <a:lnSpc>
                <a:spcPct val="100000"/>
              </a:lnSpc>
              <a:spcBef>
                <a:spcPts val="0"/>
              </a:spcBef>
              <a:spcAft>
                <a:spcPts val="0"/>
              </a:spcAft>
              <a:buSzPts val="800"/>
              <a:buNone/>
              <a:defRPr sz="1100"/>
            </a:lvl6pPr>
            <a:lvl7pPr lvl="6" algn="l">
              <a:lnSpc>
                <a:spcPct val="100000"/>
              </a:lnSpc>
              <a:spcBef>
                <a:spcPts val="0"/>
              </a:spcBef>
              <a:spcAft>
                <a:spcPts val="0"/>
              </a:spcAft>
              <a:buSzPts val="800"/>
              <a:buNone/>
              <a:defRPr sz="1100"/>
            </a:lvl7pPr>
            <a:lvl8pPr lvl="7" algn="l">
              <a:lnSpc>
                <a:spcPct val="100000"/>
              </a:lnSpc>
              <a:spcBef>
                <a:spcPts val="0"/>
              </a:spcBef>
              <a:spcAft>
                <a:spcPts val="0"/>
              </a:spcAft>
              <a:buSzPts val="800"/>
              <a:buNone/>
              <a:defRPr sz="1100"/>
            </a:lvl8pPr>
            <a:lvl9pPr lvl="8" algn="l">
              <a:lnSpc>
                <a:spcPct val="100000"/>
              </a:lnSpc>
              <a:spcBef>
                <a:spcPts val="0"/>
              </a:spcBef>
              <a:spcAft>
                <a:spcPts val="0"/>
              </a:spcAft>
              <a:buSzPts val="800"/>
              <a:buNone/>
              <a:defRPr sz="1100"/>
            </a:lvl9pPr>
          </a:lstStyle>
          <a:p/>
        </p:txBody>
      </p:sp>
      <p:sp>
        <p:nvSpPr>
          <p:cNvPr id="209" name="Google Shape;209;p42"/>
          <p:cNvSpPr txBox="1"/>
          <p:nvPr>
            <p:ph idx="1" type="body"/>
          </p:nvPr>
        </p:nvSpPr>
        <p:spPr>
          <a:xfrm>
            <a:off x="628650" y="1369219"/>
            <a:ext cx="7886700" cy="3263504"/>
          </a:xfrm>
          <a:prstGeom prst="rect">
            <a:avLst/>
          </a:prstGeom>
          <a:noFill/>
          <a:ln>
            <a:noFill/>
          </a:ln>
        </p:spPr>
        <p:txBody>
          <a:bodyPr anchorCtr="0" anchor="t" bIns="25700" lIns="51425" spcFirstLastPara="1" rIns="51425" wrap="square" tIns="25700">
            <a:normAutofit/>
          </a:bodyPr>
          <a:lstStyle>
            <a:lvl1pPr indent="-298450" lvl="0" marL="457200" algn="l">
              <a:lnSpc>
                <a:spcPct val="90000"/>
              </a:lnSpc>
              <a:spcBef>
                <a:spcPts val="800"/>
              </a:spcBef>
              <a:spcAft>
                <a:spcPts val="0"/>
              </a:spcAft>
              <a:buClr>
                <a:schemeClr val="dk1"/>
              </a:buClr>
              <a:buSzPts val="1100"/>
              <a:buChar char="●"/>
              <a:defRPr sz="1100"/>
            </a:lvl1pPr>
            <a:lvl2pPr indent="-298450" lvl="1" marL="914400" algn="l">
              <a:lnSpc>
                <a:spcPct val="90000"/>
              </a:lnSpc>
              <a:spcBef>
                <a:spcPts val="1200"/>
              </a:spcBef>
              <a:spcAft>
                <a:spcPts val="0"/>
              </a:spcAft>
              <a:buClr>
                <a:schemeClr val="dk1"/>
              </a:buClr>
              <a:buSzPts val="1100"/>
              <a:buChar char="○"/>
              <a:defRPr sz="1100"/>
            </a:lvl2pPr>
            <a:lvl3pPr indent="-298450" lvl="2" marL="1371600" algn="l">
              <a:lnSpc>
                <a:spcPct val="90000"/>
              </a:lnSpc>
              <a:spcBef>
                <a:spcPts val="1200"/>
              </a:spcBef>
              <a:spcAft>
                <a:spcPts val="0"/>
              </a:spcAft>
              <a:buClr>
                <a:schemeClr val="dk1"/>
              </a:buClr>
              <a:buSzPts val="1100"/>
              <a:buChar char="■"/>
              <a:defRPr sz="1100"/>
            </a:lvl3pPr>
            <a:lvl4pPr indent="-298450" lvl="3" marL="1828800" algn="l">
              <a:lnSpc>
                <a:spcPct val="90000"/>
              </a:lnSpc>
              <a:spcBef>
                <a:spcPts val="1200"/>
              </a:spcBef>
              <a:spcAft>
                <a:spcPts val="0"/>
              </a:spcAft>
              <a:buClr>
                <a:schemeClr val="dk1"/>
              </a:buClr>
              <a:buSzPts val="1100"/>
              <a:buChar char="●"/>
              <a:defRPr sz="1100"/>
            </a:lvl4pPr>
            <a:lvl5pPr indent="-298450" lvl="4" marL="2286000" algn="l">
              <a:lnSpc>
                <a:spcPct val="90000"/>
              </a:lnSpc>
              <a:spcBef>
                <a:spcPts val="1200"/>
              </a:spcBef>
              <a:spcAft>
                <a:spcPts val="0"/>
              </a:spcAft>
              <a:buClr>
                <a:schemeClr val="dk1"/>
              </a:buClr>
              <a:buSzPts val="1100"/>
              <a:buChar char="○"/>
              <a:defRPr sz="1100"/>
            </a:lvl5pPr>
            <a:lvl6pPr indent="-298450" lvl="5" marL="2743200" algn="l">
              <a:lnSpc>
                <a:spcPct val="90000"/>
              </a:lnSpc>
              <a:spcBef>
                <a:spcPts val="1200"/>
              </a:spcBef>
              <a:spcAft>
                <a:spcPts val="0"/>
              </a:spcAft>
              <a:buClr>
                <a:schemeClr val="dk1"/>
              </a:buClr>
              <a:buSzPts val="1100"/>
              <a:buChar char="■"/>
              <a:defRPr sz="1100"/>
            </a:lvl6pPr>
            <a:lvl7pPr indent="-298450" lvl="6" marL="3200400" algn="l">
              <a:lnSpc>
                <a:spcPct val="90000"/>
              </a:lnSpc>
              <a:spcBef>
                <a:spcPts val="1200"/>
              </a:spcBef>
              <a:spcAft>
                <a:spcPts val="0"/>
              </a:spcAft>
              <a:buClr>
                <a:schemeClr val="dk1"/>
              </a:buClr>
              <a:buSzPts val="1100"/>
              <a:buChar char="●"/>
              <a:defRPr sz="1100"/>
            </a:lvl7pPr>
            <a:lvl8pPr indent="-298450" lvl="7" marL="3657600" algn="l">
              <a:lnSpc>
                <a:spcPct val="90000"/>
              </a:lnSpc>
              <a:spcBef>
                <a:spcPts val="1200"/>
              </a:spcBef>
              <a:spcAft>
                <a:spcPts val="0"/>
              </a:spcAft>
              <a:buClr>
                <a:schemeClr val="dk1"/>
              </a:buClr>
              <a:buSzPts val="1100"/>
              <a:buChar char="○"/>
              <a:defRPr sz="1100"/>
            </a:lvl8pPr>
            <a:lvl9pPr indent="-298450" lvl="8" marL="4114800" algn="l">
              <a:lnSpc>
                <a:spcPct val="90000"/>
              </a:lnSpc>
              <a:spcBef>
                <a:spcPts val="1200"/>
              </a:spcBef>
              <a:spcAft>
                <a:spcPts val="1200"/>
              </a:spcAft>
              <a:buClr>
                <a:schemeClr val="dk1"/>
              </a:buClr>
              <a:buSzPts val="1100"/>
              <a:buChar char="■"/>
              <a:defRPr sz="1100"/>
            </a:lvl9pPr>
          </a:lstStyle>
          <a:p/>
        </p:txBody>
      </p:sp>
      <p:sp>
        <p:nvSpPr>
          <p:cNvPr id="210" name="Google Shape;210;p42"/>
          <p:cNvSpPr txBox="1"/>
          <p:nvPr>
            <p:ph idx="10" type="dt"/>
          </p:nvPr>
        </p:nvSpPr>
        <p:spPr>
          <a:xfrm>
            <a:off x="628650" y="4767263"/>
            <a:ext cx="2057400" cy="273844"/>
          </a:xfrm>
          <a:prstGeom prst="rect">
            <a:avLst/>
          </a:prstGeom>
          <a:noFill/>
          <a:ln>
            <a:noFill/>
          </a:ln>
        </p:spPr>
        <p:txBody>
          <a:bodyPr anchorCtr="0" anchor="ctr" bIns="25700" lIns="51425" spcFirstLastPara="1" rIns="51425" wrap="square" tIns="25700">
            <a:noAutofit/>
          </a:bodyPr>
          <a:lstStyle>
            <a:lvl1pPr lvl="0" marR="0" rtl="0" algn="l">
              <a:spcBef>
                <a:spcPts val="0"/>
              </a:spcBef>
              <a:spcAft>
                <a:spcPts val="0"/>
              </a:spcAft>
              <a:buClr>
                <a:schemeClr val="dk1"/>
              </a:buClr>
              <a:buSzPts val="800"/>
              <a:buFont typeface="Arial"/>
              <a:buNone/>
              <a:defRPr sz="1100">
                <a:solidFill>
                  <a:schemeClr val="dk1"/>
                </a:solidFill>
                <a:latin typeface="Arial"/>
                <a:ea typeface="Arial"/>
                <a:cs typeface="Arial"/>
                <a:sym typeface="Arial"/>
              </a:defRPr>
            </a:lvl1pPr>
            <a:lvl2pPr lvl="1"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2pPr>
            <a:lvl3pPr lvl="2"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3pPr>
            <a:lvl4pPr lvl="3"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4pPr>
            <a:lvl5pPr lvl="4"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5pPr>
            <a:lvl6pPr lvl="5"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6pPr>
            <a:lvl7pPr lvl="6"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7pPr>
            <a:lvl8pPr lvl="7"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8pPr>
            <a:lvl9pPr lvl="8"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9pPr>
          </a:lstStyle>
          <a:p/>
        </p:txBody>
      </p:sp>
      <p:sp>
        <p:nvSpPr>
          <p:cNvPr id="211" name="Google Shape;211;p42"/>
          <p:cNvSpPr txBox="1"/>
          <p:nvPr>
            <p:ph idx="11" type="ftr"/>
          </p:nvPr>
        </p:nvSpPr>
        <p:spPr>
          <a:xfrm>
            <a:off x="3028950" y="4767263"/>
            <a:ext cx="3086100" cy="273844"/>
          </a:xfrm>
          <a:prstGeom prst="rect">
            <a:avLst/>
          </a:prstGeom>
          <a:noFill/>
          <a:ln>
            <a:noFill/>
          </a:ln>
        </p:spPr>
        <p:txBody>
          <a:bodyPr anchorCtr="0" anchor="ctr" bIns="25700" lIns="51425" spcFirstLastPara="1" rIns="51425" wrap="square" tIns="25700">
            <a:noAutofit/>
          </a:bodyPr>
          <a:lstStyle>
            <a:lvl1pPr lvl="0" marR="0" rtl="0" algn="ctr">
              <a:spcBef>
                <a:spcPts val="0"/>
              </a:spcBef>
              <a:spcAft>
                <a:spcPts val="0"/>
              </a:spcAft>
              <a:buClr>
                <a:schemeClr val="dk1"/>
              </a:buClr>
              <a:buSzPts val="800"/>
              <a:buFont typeface="Arial"/>
              <a:buNone/>
              <a:defRPr sz="1100">
                <a:solidFill>
                  <a:schemeClr val="dk1"/>
                </a:solidFill>
                <a:latin typeface="Arial"/>
                <a:ea typeface="Arial"/>
                <a:cs typeface="Arial"/>
                <a:sym typeface="Arial"/>
              </a:defRPr>
            </a:lvl1pPr>
            <a:lvl2pPr lvl="1"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2pPr>
            <a:lvl3pPr lvl="2"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3pPr>
            <a:lvl4pPr lvl="3"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4pPr>
            <a:lvl5pPr lvl="4"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5pPr>
            <a:lvl6pPr lvl="5"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6pPr>
            <a:lvl7pPr lvl="6"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7pPr>
            <a:lvl8pPr lvl="7"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8pPr>
            <a:lvl9pPr lvl="8"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9pPr>
          </a:lstStyle>
          <a:p/>
        </p:txBody>
      </p:sp>
      <p:sp>
        <p:nvSpPr>
          <p:cNvPr id="212" name="Google Shape;212;p42"/>
          <p:cNvSpPr txBox="1"/>
          <p:nvPr>
            <p:ph idx="12" type="sldNum"/>
          </p:nvPr>
        </p:nvSpPr>
        <p:spPr>
          <a:xfrm>
            <a:off x="6457950" y="4767263"/>
            <a:ext cx="2057400" cy="273844"/>
          </a:xfrm>
          <a:prstGeom prst="rect">
            <a:avLst/>
          </a:prstGeom>
          <a:noFill/>
          <a:ln>
            <a:noFill/>
          </a:ln>
        </p:spPr>
        <p:txBody>
          <a:bodyPr anchorCtr="0" anchor="ctr" bIns="25700" lIns="51425" spcFirstLastPara="1" rIns="51425" wrap="square" tIns="25700">
            <a:normAutofit/>
          </a:bodyPr>
          <a:lstStyle>
            <a:lvl1pPr indent="0" lvl="0" marL="0" algn="r">
              <a:spcBef>
                <a:spcPts val="0"/>
              </a:spcBef>
              <a:buClr>
                <a:schemeClr val="dk2"/>
              </a:buClr>
              <a:buSzPts val="1100"/>
              <a:buFont typeface="Arial"/>
              <a:buNone/>
              <a:defRPr sz="1100">
                <a:solidFill>
                  <a:schemeClr val="dk2"/>
                </a:solidFill>
                <a:latin typeface="Arial"/>
                <a:ea typeface="Arial"/>
                <a:cs typeface="Arial"/>
                <a:sym typeface="Arial"/>
              </a:defRPr>
            </a:lvl1pPr>
            <a:lvl2pPr indent="0" lvl="1" marL="0" algn="r">
              <a:spcBef>
                <a:spcPts val="0"/>
              </a:spcBef>
              <a:buClr>
                <a:schemeClr val="dk2"/>
              </a:buClr>
              <a:buSzPts val="1100"/>
              <a:buFont typeface="Arial"/>
              <a:buNone/>
              <a:defRPr sz="1100">
                <a:solidFill>
                  <a:schemeClr val="dk2"/>
                </a:solidFill>
                <a:latin typeface="Arial"/>
                <a:ea typeface="Arial"/>
                <a:cs typeface="Arial"/>
                <a:sym typeface="Arial"/>
              </a:defRPr>
            </a:lvl2pPr>
            <a:lvl3pPr indent="0" lvl="2" marL="0" algn="r">
              <a:spcBef>
                <a:spcPts val="0"/>
              </a:spcBef>
              <a:buClr>
                <a:schemeClr val="dk2"/>
              </a:buClr>
              <a:buSzPts val="1100"/>
              <a:buFont typeface="Arial"/>
              <a:buNone/>
              <a:defRPr sz="1100">
                <a:solidFill>
                  <a:schemeClr val="dk2"/>
                </a:solidFill>
                <a:latin typeface="Arial"/>
                <a:ea typeface="Arial"/>
                <a:cs typeface="Arial"/>
                <a:sym typeface="Arial"/>
              </a:defRPr>
            </a:lvl3pPr>
            <a:lvl4pPr indent="0" lvl="3" marL="0" algn="r">
              <a:spcBef>
                <a:spcPts val="0"/>
              </a:spcBef>
              <a:buClr>
                <a:schemeClr val="dk2"/>
              </a:buClr>
              <a:buSzPts val="1100"/>
              <a:buFont typeface="Arial"/>
              <a:buNone/>
              <a:defRPr sz="1100">
                <a:solidFill>
                  <a:schemeClr val="dk2"/>
                </a:solidFill>
                <a:latin typeface="Arial"/>
                <a:ea typeface="Arial"/>
                <a:cs typeface="Arial"/>
                <a:sym typeface="Arial"/>
              </a:defRPr>
            </a:lvl4pPr>
            <a:lvl5pPr indent="0" lvl="4" marL="0" algn="r">
              <a:spcBef>
                <a:spcPts val="0"/>
              </a:spcBef>
              <a:buClr>
                <a:schemeClr val="dk2"/>
              </a:buClr>
              <a:buSzPts val="1100"/>
              <a:buFont typeface="Arial"/>
              <a:buNone/>
              <a:defRPr sz="1100">
                <a:solidFill>
                  <a:schemeClr val="dk2"/>
                </a:solidFill>
                <a:latin typeface="Arial"/>
                <a:ea typeface="Arial"/>
                <a:cs typeface="Arial"/>
                <a:sym typeface="Arial"/>
              </a:defRPr>
            </a:lvl5pPr>
            <a:lvl6pPr indent="0" lvl="5" marL="0" algn="r">
              <a:spcBef>
                <a:spcPts val="0"/>
              </a:spcBef>
              <a:buClr>
                <a:schemeClr val="dk2"/>
              </a:buClr>
              <a:buSzPts val="1100"/>
              <a:buFont typeface="Arial"/>
              <a:buNone/>
              <a:defRPr sz="1100">
                <a:solidFill>
                  <a:schemeClr val="dk2"/>
                </a:solidFill>
                <a:latin typeface="Arial"/>
                <a:ea typeface="Arial"/>
                <a:cs typeface="Arial"/>
                <a:sym typeface="Arial"/>
              </a:defRPr>
            </a:lvl6pPr>
            <a:lvl7pPr indent="0" lvl="6" marL="0" algn="r">
              <a:spcBef>
                <a:spcPts val="0"/>
              </a:spcBef>
              <a:buClr>
                <a:schemeClr val="dk2"/>
              </a:buClr>
              <a:buSzPts val="1100"/>
              <a:buFont typeface="Arial"/>
              <a:buNone/>
              <a:defRPr sz="1100">
                <a:solidFill>
                  <a:schemeClr val="dk2"/>
                </a:solidFill>
                <a:latin typeface="Arial"/>
                <a:ea typeface="Arial"/>
                <a:cs typeface="Arial"/>
                <a:sym typeface="Arial"/>
              </a:defRPr>
            </a:lvl7pPr>
            <a:lvl8pPr indent="0" lvl="7" marL="0" algn="r">
              <a:spcBef>
                <a:spcPts val="0"/>
              </a:spcBef>
              <a:buClr>
                <a:schemeClr val="dk2"/>
              </a:buClr>
              <a:buSzPts val="1100"/>
              <a:buFont typeface="Arial"/>
              <a:buNone/>
              <a:defRPr sz="1100">
                <a:solidFill>
                  <a:schemeClr val="dk2"/>
                </a:solidFill>
                <a:latin typeface="Arial"/>
                <a:ea typeface="Arial"/>
                <a:cs typeface="Arial"/>
                <a:sym typeface="Arial"/>
              </a:defRPr>
            </a:lvl8pPr>
            <a:lvl9pPr indent="0" lvl="8" marL="0" algn="r">
              <a:spcBef>
                <a:spcPts val="0"/>
              </a:spcBef>
              <a:buClr>
                <a:schemeClr val="dk2"/>
              </a:buClr>
              <a:buSzPts val="1100"/>
              <a:buFont typeface="Arial"/>
              <a:buNone/>
              <a:defRPr sz="11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1_Two Content">
    <p:spTree>
      <p:nvGrpSpPr>
        <p:cNvPr id="213" name="Shape 213"/>
        <p:cNvGrpSpPr/>
        <p:nvPr/>
      </p:nvGrpSpPr>
      <p:grpSpPr>
        <a:xfrm>
          <a:off x="0" y="0"/>
          <a:ext cx="0" cy="0"/>
          <a:chOff x="0" y="0"/>
          <a:chExt cx="0" cy="0"/>
        </a:xfrm>
      </p:grpSpPr>
      <p:sp>
        <p:nvSpPr>
          <p:cNvPr id="214" name="Google Shape;214;p43"/>
          <p:cNvSpPr txBox="1"/>
          <p:nvPr>
            <p:ph type="title"/>
          </p:nvPr>
        </p:nvSpPr>
        <p:spPr>
          <a:xfrm>
            <a:off x="628650" y="273844"/>
            <a:ext cx="7886700" cy="994172"/>
          </a:xfrm>
          <a:prstGeom prst="rect">
            <a:avLst/>
          </a:prstGeom>
          <a:noFill/>
          <a:ln>
            <a:noFill/>
          </a:ln>
        </p:spPr>
        <p:txBody>
          <a:bodyPr anchorCtr="0" anchor="ctr" bIns="25700" lIns="51425" spcFirstLastPara="1" rIns="51425" wrap="square" tIns="25700">
            <a:normAutofit/>
          </a:bodyPr>
          <a:lstStyle>
            <a:lvl1pPr lvl="0" algn="l">
              <a:lnSpc>
                <a:spcPct val="90000"/>
              </a:lnSpc>
              <a:spcBef>
                <a:spcPts val="0"/>
              </a:spcBef>
              <a:spcAft>
                <a:spcPts val="0"/>
              </a:spcAft>
              <a:buClr>
                <a:schemeClr val="dk1"/>
              </a:buClr>
              <a:buSzPts val="1100"/>
              <a:buNone/>
              <a:defRPr sz="1100"/>
            </a:lvl1pPr>
            <a:lvl2pPr lvl="1" algn="l">
              <a:lnSpc>
                <a:spcPct val="100000"/>
              </a:lnSpc>
              <a:spcBef>
                <a:spcPts val="0"/>
              </a:spcBef>
              <a:spcAft>
                <a:spcPts val="0"/>
              </a:spcAft>
              <a:buSzPts val="800"/>
              <a:buNone/>
              <a:defRPr sz="1100"/>
            </a:lvl2pPr>
            <a:lvl3pPr lvl="2" algn="l">
              <a:lnSpc>
                <a:spcPct val="100000"/>
              </a:lnSpc>
              <a:spcBef>
                <a:spcPts val="0"/>
              </a:spcBef>
              <a:spcAft>
                <a:spcPts val="0"/>
              </a:spcAft>
              <a:buSzPts val="800"/>
              <a:buNone/>
              <a:defRPr sz="1100"/>
            </a:lvl3pPr>
            <a:lvl4pPr lvl="3" algn="l">
              <a:lnSpc>
                <a:spcPct val="100000"/>
              </a:lnSpc>
              <a:spcBef>
                <a:spcPts val="0"/>
              </a:spcBef>
              <a:spcAft>
                <a:spcPts val="0"/>
              </a:spcAft>
              <a:buSzPts val="800"/>
              <a:buNone/>
              <a:defRPr sz="1100"/>
            </a:lvl4pPr>
            <a:lvl5pPr lvl="4" algn="l">
              <a:lnSpc>
                <a:spcPct val="100000"/>
              </a:lnSpc>
              <a:spcBef>
                <a:spcPts val="0"/>
              </a:spcBef>
              <a:spcAft>
                <a:spcPts val="0"/>
              </a:spcAft>
              <a:buSzPts val="800"/>
              <a:buNone/>
              <a:defRPr sz="1100"/>
            </a:lvl5pPr>
            <a:lvl6pPr lvl="5" algn="l">
              <a:lnSpc>
                <a:spcPct val="100000"/>
              </a:lnSpc>
              <a:spcBef>
                <a:spcPts val="0"/>
              </a:spcBef>
              <a:spcAft>
                <a:spcPts val="0"/>
              </a:spcAft>
              <a:buSzPts val="800"/>
              <a:buNone/>
              <a:defRPr sz="1100"/>
            </a:lvl6pPr>
            <a:lvl7pPr lvl="6" algn="l">
              <a:lnSpc>
                <a:spcPct val="100000"/>
              </a:lnSpc>
              <a:spcBef>
                <a:spcPts val="0"/>
              </a:spcBef>
              <a:spcAft>
                <a:spcPts val="0"/>
              </a:spcAft>
              <a:buSzPts val="800"/>
              <a:buNone/>
              <a:defRPr sz="1100"/>
            </a:lvl7pPr>
            <a:lvl8pPr lvl="7" algn="l">
              <a:lnSpc>
                <a:spcPct val="100000"/>
              </a:lnSpc>
              <a:spcBef>
                <a:spcPts val="0"/>
              </a:spcBef>
              <a:spcAft>
                <a:spcPts val="0"/>
              </a:spcAft>
              <a:buSzPts val="800"/>
              <a:buNone/>
              <a:defRPr sz="1100"/>
            </a:lvl8pPr>
            <a:lvl9pPr lvl="8" algn="l">
              <a:lnSpc>
                <a:spcPct val="100000"/>
              </a:lnSpc>
              <a:spcBef>
                <a:spcPts val="0"/>
              </a:spcBef>
              <a:spcAft>
                <a:spcPts val="0"/>
              </a:spcAft>
              <a:buSzPts val="800"/>
              <a:buNone/>
              <a:defRPr sz="1100"/>
            </a:lvl9pPr>
          </a:lstStyle>
          <a:p/>
        </p:txBody>
      </p:sp>
      <p:sp>
        <p:nvSpPr>
          <p:cNvPr id="215" name="Google Shape;215;p43"/>
          <p:cNvSpPr txBox="1"/>
          <p:nvPr>
            <p:ph idx="1" type="body"/>
          </p:nvPr>
        </p:nvSpPr>
        <p:spPr>
          <a:xfrm>
            <a:off x="628650" y="1369219"/>
            <a:ext cx="3886200" cy="3263504"/>
          </a:xfrm>
          <a:prstGeom prst="rect">
            <a:avLst/>
          </a:prstGeom>
          <a:noFill/>
          <a:ln>
            <a:noFill/>
          </a:ln>
        </p:spPr>
        <p:txBody>
          <a:bodyPr anchorCtr="0" anchor="t" bIns="25700" lIns="51425" spcFirstLastPara="1" rIns="51425" wrap="square" tIns="25700">
            <a:normAutofit/>
          </a:bodyPr>
          <a:lstStyle>
            <a:lvl1pPr indent="-298450" lvl="0" marL="457200" algn="l">
              <a:lnSpc>
                <a:spcPct val="90000"/>
              </a:lnSpc>
              <a:spcBef>
                <a:spcPts val="800"/>
              </a:spcBef>
              <a:spcAft>
                <a:spcPts val="0"/>
              </a:spcAft>
              <a:buClr>
                <a:schemeClr val="dk1"/>
              </a:buClr>
              <a:buSzPts val="1100"/>
              <a:buChar char="●"/>
              <a:defRPr sz="1100"/>
            </a:lvl1pPr>
            <a:lvl2pPr indent="-298450" lvl="1" marL="914400" algn="l">
              <a:lnSpc>
                <a:spcPct val="90000"/>
              </a:lnSpc>
              <a:spcBef>
                <a:spcPts val="1200"/>
              </a:spcBef>
              <a:spcAft>
                <a:spcPts val="0"/>
              </a:spcAft>
              <a:buClr>
                <a:schemeClr val="dk1"/>
              </a:buClr>
              <a:buSzPts val="1100"/>
              <a:buChar char="○"/>
              <a:defRPr sz="1100"/>
            </a:lvl2pPr>
            <a:lvl3pPr indent="-298450" lvl="2" marL="1371600" algn="l">
              <a:lnSpc>
                <a:spcPct val="90000"/>
              </a:lnSpc>
              <a:spcBef>
                <a:spcPts val="1200"/>
              </a:spcBef>
              <a:spcAft>
                <a:spcPts val="0"/>
              </a:spcAft>
              <a:buClr>
                <a:schemeClr val="dk1"/>
              </a:buClr>
              <a:buSzPts val="1100"/>
              <a:buChar char="■"/>
              <a:defRPr sz="1100"/>
            </a:lvl3pPr>
            <a:lvl4pPr indent="-298450" lvl="3" marL="1828800" algn="l">
              <a:lnSpc>
                <a:spcPct val="90000"/>
              </a:lnSpc>
              <a:spcBef>
                <a:spcPts val="1200"/>
              </a:spcBef>
              <a:spcAft>
                <a:spcPts val="0"/>
              </a:spcAft>
              <a:buClr>
                <a:schemeClr val="dk1"/>
              </a:buClr>
              <a:buSzPts val="1100"/>
              <a:buChar char="●"/>
              <a:defRPr sz="1100"/>
            </a:lvl4pPr>
            <a:lvl5pPr indent="-298450" lvl="4" marL="2286000" algn="l">
              <a:lnSpc>
                <a:spcPct val="90000"/>
              </a:lnSpc>
              <a:spcBef>
                <a:spcPts val="1200"/>
              </a:spcBef>
              <a:spcAft>
                <a:spcPts val="0"/>
              </a:spcAft>
              <a:buClr>
                <a:schemeClr val="dk1"/>
              </a:buClr>
              <a:buSzPts val="1100"/>
              <a:buChar char="○"/>
              <a:defRPr sz="1100"/>
            </a:lvl5pPr>
            <a:lvl6pPr indent="-298450" lvl="5" marL="2743200" algn="l">
              <a:lnSpc>
                <a:spcPct val="90000"/>
              </a:lnSpc>
              <a:spcBef>
                <a:spcPts val="1200"/>
              </a:spcBef>
              <a:spcAft>
                <a:spcPts val="0"/>
              </a:spcAft>
              <a:buClr>
                <a:schemeClr val="dk1"/>
              </a:buClr>
              <a:buSzPts val="1100"/>
              <a:buChar char="■"/>
              <a:defRPr sz="1100"/>
            </a:lvl6pPr>
            <a:lvl7pPr indent="-298450" lvl="6" marL="3200400" algn="l">
              <a:lnSpc>
                <a:spcPct val="90000"/>
              </a:lnSpc>
              <a:spcBef>
                <a:spcPts val="1200"/>
              </a:spcBef>
              <a:spcAft>
                <a:spcPts val="0"/>
              </a:spcAft>
              <a:buClr>
                <a:schemeClr val="dk1"/>
              </a:buClr>
              <a:buSzPts val="1100"/>
              <a:buChar char="●"/>
              <a:defRPr sz="1100"/>
            </a:lvl7pPr>
            <a:lvl8pPr indent="-298450" lvl="7" marL="3657600" algn="l">
              <a:lnSpc>
                <a:spcPct val="90000"/>
              </a:lnSpc>
              <a:spcBef>
                <a:spcPts val="1200"/>
              </a:spcBef>
              <a:spcAft>
                <a:spcPts val="0"/>
              </a:spcAft>
              <a:buClr>
                <a:schemeClr val="dk1"/>
              </a:buClr>
              <a:buSzPts val="1100"/>
              <a:buChar char="○"/>
              <a:defRPr sz="1100"/>
            </a:lvl8pPr>
            <a:lvl9pPr indent="-298450" lvl="8" marL="4114800" algn="l">
              <a:lnSpc>
                <a:spcPct val="90000"/>
              </a:lnSpc>
              <a:spcBef>
                <a:spcPts val="1200"/>
              </a:spcBef>
              <a:spcAft>
                <a:spcPts val="1200"/>
              </a:spcAft>
              <a:buClr>
                <a:schemeClr val="dk1"/>
              </a:buClr>
              <a:buSzPts val="1100"/>
              <a:buChar char="■"/>
              <a:defRPr sz="1100"/>
            </a:lvl9pPr>
          </a:lstStyle>
          <a:p/>
        </p:txBody>
      </p:sp>
      <p:sp>
        <p:nvSpPr>
          <p:cNvPr id="216" name="Google Shape;216;p43"/>
          <p:cNvSpPr txBox="1"/>
          <p:nvPr>
            <p:ph idx="2" type="body"/>
          </p:nvPr>
        </p:nvSpPr>
        <p:spPr>
          <a:xfrm>
            <a:off x="4629150" y="1369219"/>
            <a:ext cx="3886200" cy="3263504"/>
          </a:xfrm>
          <a:prstGeom prst="rect">
            <a:avLst/>
          </a:prstGeom>
          <a:noFill/>
          <a:ln>
            <a:noFill/>
          </a:ln>
        </p:spPr>
        <p:txBody>
          <a:bodyPr anchorCtr="0" anchor="t" bIns="25700" lIns="51425" spcFirstLastPara="1" rIns="51425" wrap="square" tIns="25700">
            <a:normAutofit/>
          </a:bodyPr>
          <a:lstStyle>
            <a:lvl1pPr indent="-298450" lvl="0" marL="457200" algn="l">
              <a:lnSpc>
                <a:spcPct val="90000"/>
              </a:lnSpc>
              <a:spcBef>
                <a:spcPts val="800"/>
              </a:spcBef>
              <a:spcAft>
                <a:spcPts val="0"/>
              </a:spcAft>
              <a:buClr>
                <a:schemeClr val="dk1"/>
              </a:buClr>
              <a:buSzPts val="1100"/>
              <a:buChar char="●"/>
              <a:defRPr sz="1100"/>
            </a:lvl1pPr>
            <a:lvl2pPr indent="-298450" lvl="1" marL="914400" algn="l">
              <a:lnSpc>
                <a:spcPct val="90000"/>
              </a:lnSpc>
              <a:spcBef>
                <a:spcPts val="1200"/>
              </a:spcBef>
              <a:spcAft>
                <a:spcPts val="0"/>
              </a:spcAft>
              <a:buClr>
                <a:schemeClr val="dk1"/>
              </a:buClr>
              <a:buSzPts val="1100"/>
              <a:buChar char="○"/>
              <a:defRPr sz="1100"/>
            </a:lvl2pPr>
            <a:lvl3pPr indent="-298450" lvl="2" marL="1371600" algn="l">
              <a:lnSpc>
                <a:spcPct val="90000"/>
              </a:lnSpc>
              <a:spcBef>
                <a:spcPts val="1200"/>
              </a:spcBef>
              <a:spcAft>
                <a:spcPts val="0"/>
              </a:spcAft>
              <a:buClr>
                <a:schemeClr val="dk1"/>
              </a:buClr>
              <a:buSzPts val="1100"/>
              <a:buChar char="■"/>
              <a:defRPr sz="1100"/>
            </a:lvl3pPr>
            <a:lvl4pPr indent="-298450" lvl="3" marL="1828800" algn="l">
              <a:lnSpc>
                <a:spcPct val="90000"/>
              </a:lnSpc>
              <a:spcBef>
                <a:spcPts val="1200"/>
              </a:spcBef>
              <a:spcAft>
                <a:spcPts val="0"/>
              </a:spcAft>
              <a:buClr>
                <a:schemeClr val="dk1"/>
              </a:buClr>
              <a:buSzPts val="1100"/>
              <a:buChar char="●"/>
              <a:defRPr sz="1100"/>
            </a:lvl4pPr>
            <a:lvl5pPr indent="-298450" lvl="4" marL="2286000" algn="l">
              <a:lnSpc>
                <a:spcPct val="90000"/>
              </a:lnSpc>
              <a:spcBef>
                <a:spcPts val="1200"/>
              </a:spcBef>
              <a:spcAft>
                <a:spcPts val="0"/>
              </a:spcAft>
              <a:buClr>
                <a:schemeClr val="dk1"/>
              </a:buClr>
              <a:buSzPts val="1100"/>
              <a:buChar char="○"/>
              <a:defRPr sz="1100"/>
            </a:lvl5pPr>
            <a:lvl6pPr indent="-298450" lvl="5" marL="2743200" algn="l">
              <a:lnSpc>
                <a:spcPct val="90000"/>
              </a:lnSpc>
              <a:spcBef>
                <a:spcPts val="1200"/>
              </a:spcBef>
              <a:spcAft>
                <a:spcPts val="0"/>
              </a:spcAft>
              <a:buClr>
                <a:schemeClr val="dk1"/>
              </a:buClr>
              <a:buSzPts val="1100"/>
              <a:buChar char="■"/>
              <a:defRPr sz="1100"/>
            </a:lvl6pPr>
            <a:lvl7pPr indent="-298450" lvl="6" marL="3200400" algn="l">
              <a:lnSpc>
                <a:spcPct val="90000"/>
              </a:lnSpc>
              <a:spcBef>
                <a:spcPts val="1200"/>
              </a:spcBef>
              <a:spcAft>
                <a:spcPts val="0"/>
              </a:spcAft>
              <a:buClr>
                <a:schemeClr val="dk1"/>
              </a:buClr>
              <a:buSzPts val="1100"/>
              <a:buChar char="●"/>
              <a:defRPr sz="1100"/>
            </a:lvl7pPr>
            <a:lvl8pPr indent="-298450" lvl="7" marL="3657600" algn="l">
              <a:lnSpc>
                <a:spcPct val="90000"/>
              </a:lnSpc>
              <a:spcBef>
                <a:spcPts val="1200"/>
              </a:spcBef>
              <a:spcAft>
                <a:spcPts val="0"/>
              </a:spcAft>
              <a:buClr>
                <a:schemeClr val="dk1"/>
              </a:buClr>
              <a:buSzPts val="1100"/>
              <a:buChar char="○"/>
              <a:defRPr sz="1100"/>
            </a:lvl8pPr>
            <a:lvl9pPr indent="-298450" lvl="8" marL="4114800" algn="l">
              <a:lnSpc>
                <a:spcPct val="90000"/>
              </a:lnSpc>
              <a:spcBef>
                <a:spcPts val="1200"/>
              </a:spcBef>
              <a:spcAft>
                <a:spcPts val="1200"/>
              </a:spcAft>
              <a:buClr>
                <a:schemeClr val="dk1"/>
              </a:buClr>
              <a:buSzPts val="1100"/>
              <a:buChar char="■"/>
              <a:defRPr sz="1100"/>
            </a:lvl9pPr>
          </a:lstStyle>
          <a:p/>
        </p:txBody>
      </p:sp>
      <p:sp>
        <p:nvSpPr>
          <p:cNvPr id="217" name="Google Shape;217;p43"/>
          <p:cNvSpPr txBox="1"/>
          <p:nvPr>
            <p:ph idx="10" type="dt"/>
          </p:nvPr>
        </p:nvSpPr>
        <p:spPr>
          <a:xfrm>
            <a:off x="628650" y="4767263"/>
            <a:ext cx="2057400" cy="273844"/>
          </a:xfrm>
          <a:prstGeom prst="rect">
            <a:avLst/>
          </a:prstGeom>
          <a:noFill/>
          <a:ln>
            <a:noFill/>
          </a:ln>
        </p:spPr>
        <p:txBody>
          <a:bodyPr anchorCtr="0" anchor="ctr" bIns="25700" lIns="51425" spcFirstLastPara="1" rIns="51425" wrap="square" tIns="25700">
            <a:noAutofit/>
          </a:bodyPr>
          <a:lstStyle>
            <a:lvl1pPr lvl="0" marR="0" rtl="0" algn="l">
              <a:spcBef>
                <a:spcPts val="0"/>
              </a:spcBef>
              <a:spcAft>
                <a:spcPts val="0"/>
              </a:spcAft>
              <a:buClr>
                <a:schemeClr val="dk1"/>
              </a:buClr>
              <a:buSzPts val="800"/>
              <a:buFont typeface="Arial"/>
              <a:buNone/>
              <a:defRPr sz="1100">
                <a:solidFill>
                  <a:schemeClr val="dk1"/>
                </a:solidFill>
                <a:latin typeface="Arial"/>
                <a:ea typeface="Arial"/>
                <a:cs typeface="Arial"/>
                <a:sym typeface="Arial"/>
              </a:defRPr>
            </a:lvl1pPr>
            <a:lvl2pPr lvl="1"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2pPr>
            <a:lvl3pPr lvl="2"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3pPr>
            <a:lvl4pPr lvl="3"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4pPr>
            <a:lvl5pPr lvl="4"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5pPr>
            <a:lvl6pPr lvl="5"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6pPr>
            <a:lvl7pPr lvl="6"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7pPr>
            <a:lvl8pPr lvl="7"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8pPr>
            <a:lvl9pPr lvl="8"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9pPr>
          </a:lstStyle>
          <a:p/>
        </p:txBody>
      </p:sp>
      <p:sp>
        <p:nvSpPr>
          <p:cNvPr id="218" name="Google Shape;218;p43"/>
          <p:cNvSpPr txBox="1"/>
          <p:nvPr>
            <p:ph idx="11" type="ftr"/>
          </p:nvPr>
        </p:nvSpPr>
        <p:spPr>
          <a:xfrm>
            <a:off x="3028950" y="4767263"/>
            <a:ext cx="3086100" cy="273844"/>
          </a:xfrm>
          <a:prstGeom prst="rect">
            <a:avLst/>
          </a:prstGeom>
          <a:noFill/>
          <a:ln>
            <a:noFill/>
          </a:ln>
        </p:spPr>
        <p:txBody>
          <a:bodyPr anchorCtr="0" anchor="ctr" bIns="25700" lIns="51425" spcFirstLastPara="1" rIns="51425" wrap="square" tIns="25700">
            <a:noAutofit/>
          </a:bodyPr>
          <a:lstStyle>
            <a:lvl1pPr lvl="0" marR="0" rtl="0" algn="ctr">
              <a:spcBef>
                <a:spcPts val="0"/>
              </a:spcBef>
              <a:spcAft>
                <a:spcPts val="0"/>
              </a:spcAft>
              <a:buClr>
                <a:schemeClr val="dk1"/>
              </a:buClr>
              <a:buSzPts val="800"/>
              <a:buFont typeface="Arial"/>
              <a:buNone/>
              <a:defRPr sz="1100">
                <a:solidFill>
                  <a:schemeClr val="dk1"/>
                </a:solidFill>
                <a:latin typeface="Arial"/>
                <a:ea typeface="Arial"/>
                <a:cs typeface="Arial"/>
                <a:sym typeface="Arial"/>
              </a:defRPr>
            </a:lvl1pPr>
            <a:lvl2pPr lvl="1"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2pPr>
            <a:lvl3pPr lvl="2"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3pPr>
            <a:lvl4pPr lvl="3"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4pPr>
            <a:lvl5pPr lvl="4"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5pPr>
            <a:lvl6pPr lvl="5"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6pPr>
            <a:lvl7pPr lvl="6"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7pPr>
            <a:lvl8pPr lvl="7"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8pPr>
            <a:lvl9pPr lvl="8" marR="0" rtl="0" algn="l">
              <a:spcBef>
                <a:spcPts val="0"/>
              </a:spcBef>
              <a:spcAft>
                <a:spcPts val="0"/>
              </a:spcAft>
              <a:buClr>
                <a:schemeClr val="dk1"/>
              </a:buClr>
              <a:buSzPts val="800"/>
              <a:buFont typeface="Arial"/>
              <a:buNone/>
              <a:defRPr b="0" i="0" sz="1100" u="none" cap="none" strike="noStrike">
                <a:solidFill>
                  <a:schemeClr val="dk1"/>
                </a:solidFill>
                <a:latin typeface="Arial"/>
                <a:ea typeface="Arial"/>
                <a:cs typeface="Arial"/>
                <a:sym typeface="Arial"/>
              </a:defRPr>
            </a:lvl9pPr>
          </a:lstStyle>
          <a:p/>
        </p:txBody>
      </p:sp>
      <p:sp>
        <p:nvSpPr>
          <p:cNvPr id="219" name="Google Shape;219;p43"/>
          <p:cNvSpPr txBox="1"/>
          <p:nvPr>
            <p:ph idx="12" type="sldNum"/>
          </p:nvPr>
        </p:nvSpPr>
        <p:spPr>
          <a:xfrm>
            <a:off x="6457950" y="4767263"/>
            <a:ext cx="2057400" cy="273844"/>
          </a:xfrm>
          <a:prstGeom prst="rect">
            <a:avLst/>
          </a:prstGeom>
          <a:noFill/>
          <a:ln>
            <a:noFill/>
          </a:ln>
        </p:spPr>
        <p:txBody>
          <a:bodyPr anchorCtr="0" anchor="ctr" bIns="25700" lIns="51425" spcFirstLastPara="1" rIns="51425" wrap="square" tIns="25700">
            <a:normAutofit/>
          </a:bodyPr>
          <a:lstStyle>
            <a:lvl1pPr indent="0" lvl="0" marL="0" algn="r">
              <a:spcBef>
                <a:spcPts val="0"/>
              </a:spcBef>
              <a:buClr>
                <a:schemeClr val="dk2"/>
              </a:buClr>
              <a:buSzPts val="1100"/>
              <a:buFont typeface="Arial"/>
              <a:buNone/>
              <a:defRPr sz="1100">
                <a:solidFill>
                  <a:schemeClr val="dk2"/>
                </a:solidFill>
                <a:latin typeface="Arial"/>
                <a:ea typeface="Arial"/>
                <a:cs typeface="Arial"/>
                <a:sym typeface="Arial"/>
              </a:defRPr>
            </a:lvl1pPr>
            <a:lvl2pPr indent="0" lvl="1" marL="0" algn="r">
              <a:spcBef>
                <a:spcPts val="0"/>
              </a:spcBef>
              <a:buClr>
                <a:schemeClr val="dk2"/>
              </a:buClr>
              <a:buSzPts val="1100"/>
              <a:buFont typeface="Arial"/>
              <a:buNone/>
              <a:defRPr sz="1100">
                <a:solidFill>
                  <a:schemeClr val="dk2"/>
                </a:solidFill>
                <a:latin typeface="Arial"/>
                <a:ea typeface="Arial"/>
                <a:cs typeface="Arial"/>
                <a:sym typeface="Arial"/>
              </a:defRPr>
            </a:lvl2pPr>
            <a:lvl3pPr indent="0" lvl="2" marL="0" algn="r">
              <a:spcBef>
                <a:spcPts val="0"/>
              </a:spcBef>
              <a:buClr>
                <a:schemeClr val="dk2"/>
              </a:buClr>
              <a:buSzPts val="1100"/>
              <a:buFont typeface="Arial"/>
              <a:buNone/>
              <a:defRPr sz="1100">
                <a:solidFill>
                  <a:schemeClr val="dk2"/>
                </a:solidFill>
                <a:latin typeface="Arial"/>
                <a:ea typeface="Arial"/>
                <a:cs typeface="Arial"/>
                <a:sym typeface="Arial"/>
              </a:defRPr>
            </a:lvl3pPr>
            <a:lvl4pPr indent="0" lvl="3" marL="0" algn="r">
              <a:spcBef>
                <a:spcPts val="0"/>
              </a:spcBef>
              <a:buClr>
                <a:schemeClr val="dk2"/>
              </a:buClr>
              <a:buSzPts val="1100"/>
              <a:buFont typeface="Arial"/>
              <a:buNone/>
              <a:defRPr sz="1100">
                <a:solidFill>
                  <a:schemeClr val="dk2"/>
                </a:solidFill>
                <a:latin typeface="Arial"/>
                <a:ea typeface="Arial"/>
                <a:cs typeface="Arial"/>
                <a:sym typeface="Arial"/>
              </a:defRPr>
            </a:lvl4pPr>
            <a:lvl5pPr indent="0" lvl="4" marL="0" algn="r">
              <a:spcBef>
                <a:spcPts val="0"/>
              </a:spcBef>
              <a:buClr>
                <a:schemeClr val="dk2"/>
              </a:buClr>
              <a:buSzPts val="1100"/>
              <a:buFont typeface="Arial"/>
              <a:buNone/>
              <a:defRPr sz="1100">
                <a:solidFill>
                  <a:schemeClr val="dk2"/>
                </a:solidFill>
                <a:latin typeface="Arial"/>
                <a:ea typeface="Arial"/>
                <a:cs typeface="Arial"/>
                <a:sym typeface="Arial"/>
              </a:defRPr>
            </a:lvl5pPr>
            <a:lvl6pPr indent="0" lvl="5" marL="0" algn="r">
              <a:spcBef>
                <a:spcPts val="0"/>
              </a:spcBef>
              <a:buClr>
                <a:schemeClr val="dk2"/>
              </a:buClr>
              <a:buSzPts val="1100"/>
              <a:buFont typeface="Arial"/>
              <a:buNone/>
              <a:defRPr sz="1100">
                <a:solidFill>
                  <a:schemeClr val="dk2"/>
                </a:solidFill>
                <a:latin typeface="Arial"/>
                <a:ea typeface="Arial"/>
                <a:cs typeface="Arial"/>
                <a:sym typeface="Arial"/>
              </a:defRPr>
            </a:lvl6pPr>
            <a:lvl7pPr indent="0" lvl="6" marL="0" algn="r">
              <a:spcBef>
                <a:spcPts val="0"/>
              </a:spcBef>
              <a:buClr>
                <a:schemeClr val="dk2"/>
              </a:buClr>
              <a:buSzPts val="1100"/>
              <a:buFont typeface="Arial"/>
              <a:buNone/>
              <a:defRPr sz="1100">
                <a:solidFill>
                  <a:schemeClr val="dk2"/>
                </a:solidFill>
                <a:latin typeface="Arial"/>
                <a:ea typeface="Arial"/>
                <a:cs typeface="Arial"/>
                <a:sym typeface="Arial"/>
              </a:defRPr>
            </a:lvl7pPr>
            <a:lvl8pPr indent="0" lvl="7" marL="0" algn="r">
              <a:spcBef>
                <a:spcPts val="0"/>
              </a:spcBef>
              <a:buClr>
                <a:schemeClr val="dk2"/>
              </a:buClr>
              <a:buSzPts val="1100"/>
              <a:buFont typeface="Arial"/>
              <a:buNone/>
              <a:defRPr sz="1100">
                <a:solidFill>
                  <a:schemeClr val="dk2"/>
                </a:solidFill>
                <a:latin typeface="Arial"/>
                <a:ea typeface="Arial"/>
                <a:cs typeface="Arial"/>
                <a:sym typeface="Arial"/>
              </a:defRPr>
            </a:lvl8pPr>
            <a:lvl9pPr indent="0" lvl="8" marL="0" algn="r">
              <a:spcBef>
                <a:spcPts val="0"/>
              </a:spcBef>
              <a:buClr>
                <a:schemeClr val="dk2"/>
              </a:buClr>
              <a:buSzPts val="1100"/>
              <a:buFont typeface="Arial"/>
              <a:buNone/>
              <a:defRPr sz="11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7.xml"/><Relationship Id="rId10" Type="http://schemas.openxmlformats.org/officeDocument/2006/relationships/slideLayout" Target="../slideLayouts/slideLayout26.xml"/><Relationship Id="rId12" Type="http://schemas.openxmlformats.org/officeDocument/2006/relationships/theme" Target="../theme/theme5.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38.xml"/><Relationship Id="rId10" Type="http://schemas.openxmlformats.org/officeDocument/2006/relationships/slideLayout" Target="../slideLayouts/slideLayout37.xml"/><Relationship Id="rId13" Type="http://schemas.openxmlformats.org/officeDocument/2006/relationships/theme" Target="../theme/theme4.xml"/><Relationship Id="rId12" Type="http://schemas.openxmlformats.org/officeDocument/2006/relationships/slideLayout" Target="../slideLayouts/slideLayout39.xml"/><Relationship Id="rId1" Type="http://schemas.openxmlformats.org/officeDocument/2006/relationships/slideLayout" Target="../slideLayouts/slideLayout28.xml"/><Relationship Id="rId2" Type="http://schemas.openxmlformats.org/officeDocument/2006/relationships/slideLayout" Target="../slideLayouts/slideLayout29.xml"/><Relationship Id="rId3" Type="http://schemas.openxmlformats.org/officeDocument/2006/relationships/slideLayout" Target="../slideLayouts/slideLayout30.xml"/><Relationship Id="rId4" Type="http://schemas.openxmlformats.org/officeDocument/2006/relationships/slideLayout" Target="../slideLayouts/slideLayout31.xml"/><Relationship Id="rId9" Type="http://schemas.openxmlformats.org/officeDocument/2006/relationships/slideLayout" Target="../slideLayouts/slideLayout36.xml"/><Relationship Id="rId5" Type="http://schemas.openxmlformats.org/officeDocument/2006/relationships/slideLayout" Target="../slideLayouts/slideLayout32.xml"/><Relationship Id="rId6" Type="http://schemas.openxmlformats.org/officeDocument/2006/relationships/slideLayout" Target="../slideLayouts/slideLayout33.xml"/><Relationship Id="rId7" Type="http://schemas.openxmlformats.org/officeDocument/2006/relationships/slideLayout" Target="../slideLayouts/slideLayout34.xml"/><Relationship Id="rId8"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D0E0E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70" name="Shape 70"/>
        <p:cNvGrpSpPr/>
        <p:nvPr/>
      </p:nvGrpSpPr>
      <p:grpSpPr>
        <a:xfrm>
          <a:off x="0" y="0"/>
          <a:ext cx="0" cy="0"/>
          <a:chOff x="0" y="0"/>
          <a:chExt cx="0" cy="0"/>
        </a:xfrm>
      </p:grpSpPr>
      <p:sp>
        <p:nvSpPr>
          <p:cNvPr id="71" name="Google Shape;71;p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lt1"/>
              </a:buClr>
              <a:buSzPts val="3300"/>
              <a:buFont typeface="Roboto"/>
              <a:buNone/>
              <a:defRPr b="0" i="0" sz="3300" u="none" cap="none" strike="noStrike">
                <a:solidFill>
                  <a:schemeClr val="lt1"/>
                </a:solidFill>
                <a:latin typeface="Roboto"/>
                <a:ea typeface="Roboto"/>
                <a:cs typeface="Roboto"/>
                <a:sym typeface="Roboto"/>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2" name="Google Shape;72;p1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lt1"/>
              </a:buClr>
              <a:buSzPts val="2100"/>
              <a:buFont typeface="Arial"/>
              <a:buChar char="•"/>
              <a:defRPr b="0" i="0" sz="2100" u="none" cap="none" strike="noStrike">
                <a:solidFill>
                  <a:schemeClr val="lt1"/>
                </a:solidFill>
                <a:latin typeface="Roboto"/>
                <a:ea typeface="Roboto"/>
                <a:cs typeface="Roboto"/>
                <a:sym typeface="Roboto"/>
              </a:defRPr>
            </a:lvl1pPr>
            <a:lvl2pPr indent="-342900" lvl="1" marL="914400" marR="0" rtl="0" algn="l">
              <a:lnSpc>
                <a:spcPct val="90000"/>
              </a:lnSpc>
              <a:spcBef>
                <a:spcPts val="400"/>
              </a:spcBef>
              <a:spcAft>
                <a:spcPts val="0"/>
              </a:spcAft>
              <a:buClr>
                <a:schemeClr val="lt1"/>
              </a:buClr>
              <a:buSzPts val="1800"/>
              <a:buFont typeface="Arial"/>
              <a:buChar char="•"/>
              <a:defRPr b="0" i="0" sz="1800" u="none" cap="none" strike="noStrike">
                <a:solidFill>
                  <a:schemeClr val="lt1"/>
                </a:solidFill>
                <a:latin typeface="Roboto"/>
                <a:ea typeface="Roboto"/>
                <a:cs typeface="Roboto"/>
                <a:sym typeface="Roboto"/>
              </a:defRPr>
            </a:lvl2pPr>
            <a:lvl3pPr indent="-323850" lvl="2" marL="1371600" marR="0" rtl="0" algn="l">
              <a:lnSpc>
                <a:spcPct val="90000"/>
              </a:lnSpc>
              <a:spcBef>
                <a:spcPts val="400"/>
              </a:spcBef>
              <a:spcAft>
                <a:spcPts val="0"/>
              </a:spcAft>
              <a:buClr>
                <a:schemeClr val="lt1"/>
              </a:buClr>
              <a:buSzPts val="1500"/>
              <a:buFont typeface="Arial"/>
              <a:buChar char="•"/>
              <a:defRPr b="0" i="0" sz="1500" u="none" cap="none" strike="noStrike">
                <a:solidFill>
                  <a:schemeClr val="lt1"/>
                </a:solidFill>
                <a:latin typeface="Roboto"/>
                <a:ea typeface="Roboto"/>
                <a:cs typeface="Roboto"/>
                <a:sym typeface="Roboto"/>
              </a:defRPr>
            </a:lvl3pPr>
            <a:lvl4pPr indent="-317500" lvl="3" marL="18288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Roboto"/>
                <a:ea typeface="Roboto"/>
                <a:cs typeface="Roboto"/>
                <a:sym typeface="Roboto"/>
              </a:defRPr>
            </a:lvl4pPr>
            <a:lvl5pPr indent="-317500" lvl="4" marL="22860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Roboto"/>
                <a:ea typeface="Roboto"/>
                <a:cs typeface="Roboto"/>
                <a:sym typeface="Roboto"/>
              </a:defRPr>
            </a:lvl5pPr>
            <a:lvl6pPr indent="-317500" lvl="5" marL="27432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Roboto"/>
                <a:ea typeface="Roboto"/>
                <a:cs typeface="Roboto"/>
                <a:sym typeface="Roboto"/>
              </a:defRPr>
            </a:lvl6pPr>
            <a:lvl7pPr indent="-317500" lvl="6" marL="32004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Roboto"/>
                <a:ea typeface="Roboto"/>
                <a:cs typeface="Roboto"/>
                <a:sym typeface="Roboto"/>
              </a:defRPr>
            </a:lvl7pPr>
            <a:lvl8pPr indent="-317500" lvl="7" marL="36576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Roboto"/>
                <a:ea typeface="Roboto"/>
                <a:cs typeface="Roboto"/>
                <a:sym typeface="Roboto"/>
              </a:defRPr>
            </a:lvl8pPr>
            <a:lvl9pPr indent="-317500" lvl="8" marL="41148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Roboto"/>
                <a:ea typeface="Roboto"/>
                <a:cs typeface="Roboto"/>
                <a:sym typeface="Roboto"/>
              </a:defRPr>
            </a:lvl9pPr>
          </a:lstStyle>
          <a:p/>
        </p:txBody>
      </p:sp>
      <p:sp>
        <p:nvSpPr>
          <p:cNvPr id="73" name="Google Shape;73;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chemeClr val="lt1"/>
                </a:solidFill>
                <a:latin typeface="Roboto"/>
                <a:ea typeface="Roboto"/>
                <a:cs typeface="Roboto"/>
                <a:sym typeface="Roboto"/>
              </a:defRPr>
            </a:lvl1pPr>
            <a:lvl2pPr lvl="1" marR="0" rtl="0" algn="l">
              <a:spcBef>
                <a:spcPts val="0"/>
              </a:spcBef>
              <a:spcAft>
                <a:spcPts val="0"/>
              </a:spcAft>
              <a:buSzPts val="1100"/>
              <a:buNone/>
              <a:defRPr b="0" i="0" sz="1400" u="none" cap="none" strike="noStrike">
                <a:solidFill>
                  <a:schemeClr val="lt1"/>
                </a:solidFill>
                <a:latin typeface="Roboto"/>
                <a:ea typeface="Roboto"/>
                <a:cs typeface="Roboto"/>
                <a:sym typeface="Roboto"/>
              </a:defRPr>
            </a:lvl2pPr>
            <a:lvl3pPr lvl="2" marR="0" rtl="0" algn="l">
              <a:spcBef>
                <a:spcPts val="0"/>
              </a:spcBef>
              <a:spcAft>
                <a:spcPts val="0"/>
              </a:spcAft>
              <a:buSzPts val="1100"/>
              <a:buNone/>
              <a:defRPr b="0" i="0" sz="1400" u="none" cap="none" strike="noStrike">
                <a:solidFill>
                  <a:schemeClr val="lt1"/>
                </a:solidFill>
                <a:latin typeface="Roboto"/>
                <a:ea typeface="Roboto"/>
                <a:cs typeface="Roboto"/>
                <a:sym typeface="Roboto"/>
              </a:defRPr>
            </a:lvl3pPr>
            <a:lvl4pPr lvl="3" marR="0" rtl="0" algn="l">
              <a:spcBef>
                <a:spcPts val="0"/>
              </a:spcBef>
              <a:spcAft>
                <a:spcPts val="0"/>
              </a:spcAft>
              <a:buSzPts val="1100"/>
              <a:buNone/>
              <a:defRPr b="0" i="0" sz="1400" u="none" cap="none" strike="noStrike">
                <a:solidFill>
                  <a:schemeClr val="lt1"/>
                </a:solidFill>
                <a:latin typeface="Roboto"/>
                <a:ea typeface="Roboto"/>
                <a:cs typeface="Roboto"/>
                <a:sym typeface="Roboto"/>
              </a:defRPr>
            </a:lvl4pPr>
            <a:lvl5pPr lvl="4" marR="0" rtl="0" algn="l">
              <a:spcBef>
                <a:spcPts val="0"/>
              </a:spcBef>
              <a:spcAft>
                <a:spcPts val="0"/>
              </a:spcAft>
              <a:buSzPts val="1100"/>
              <a:buNone/>
              <a:defRPr b="0" i="0" sz="1400" u="none" cap="none" strike="noStrike">
                <a:solidFill>
                  <a:schemeClr val="lt1"/>
                </a:solidFill>
                <a:latin typeface="Roboto"/>
                <a:ea typeface="Roboto"/>
                <a:cs typeface="Roboto"/>
                <a:sym typeface="Roboto"/>
              </a:defRPr>
            </a:lvl5pPr>
            <a:lvl6pPr lvl="5" marR="0" rtl="0" algn="l">
              <a:spcBef>
                <a:spcPts val="0"/>
              </a:spcBef>
              <a:spcAft>
                <a:spcPts val="0"/>
              </a:spcAft>
              <a:buSzPts val="1100"/>
              <a:buNone/>
              <a:defRPr b="0" i="0" sz="1400" u="none" cap="none" strike="noStrike">
                <a:solidFill>
                  <a:schemeClr val="lt1"/>
                </a:solidFill>
                <a:latin typeface="Roboto"/>
                <a:ea typeface="Roboto"/>
                <a:cs typeface="Roboto"/>
                <a:sym typeface="Roboto"/>
              </a:defRPr>
            </a:lvl6pPr>
            <a:lvl7pPr lvl="6" marR="0" rtl="0" algn="l">
              <a:spcBef>
                <a:spcPts val="0"/>
              </a:spcBef>
              <a:spcAft>
                <a:spcPts val="0"/>
              </a:spcAft>
              <a:buSzPts val="1100"/>
              <a:buNone/>
              <a:defRPr b="0" i="0" sz="1400" u="none" cap="none" strike="noStrike">
                <a:solidFill>
                  <a:schemeClr val="lt1"/>
                </a:solidFill>
                <a:latin typeface="Roboto"/>
                <a:ea typeface="Roboto"/>
                <a:cs typeface="Roboto"/>
                <a:sym typeface="Roboto"/>
              </a:defRPr>
            </a:lvl7pPr>
            <a:lvl8pPr lvl="7" marR="0" rtl="0" algn="l">
              <a:spcBef>
                <a:spcPts val="0"/>
              </a:spcBef>
              <a:spcAft>
                <a:spcPts val="0"/>
              </a:spcAft>
              <a:buSzPts val="1100"/>
              <a:buNone/>
              <a:defRPr b="0" i="0" sz="1400" u="none" cap="none" strike="noStrike">
                <a:solidFill>
                  <a:schemeClr val="lt1"/>
                </a:solidFill>
                <a:latin typeface="Roboto"/>
                <a:ea typeface="Roboto"/>
                <a:cs typeface="Roboto"/>
                <a:sym typeface="Roboto"/>
              </a:defRPr>
            </a:lvl8pPr>
            <a:lvl9pPr lvl="8" marR="0" rtl="0" algn="l">
              <a:spcBef>
                <a:spcPts val="0"/>
              </a:spcBef>
              <a:spcAft>
                <a:spcPts val="0"/>
              </a:spcAft>
              <a:buSzPts val="1100"/>
              <a:buNone/>
              <a:defRPr b="0" i="0" sz="1400" u="none" cap="none" strike="noStrike">
                <a:solidFill>
                  <a:schemeClr val="lt1"/>
                </a:solidFill>
                <a:latin typeface="Roboto"/>
                <a:ea typeface="Roboto"/>
                <a:cs typeface="Roboto"/>
                <a:sym typeface="Roboto"/>
              </a:defRPr>
            </a:lvl9pPr>
          </a:lstStyle>
          <a:p/>
        </p:txBody>
      </p:sp>
      <p:sp>
        <p:nvSpPr>
          <p:cNvPr id="74" name="Google Shape;74;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chemeClr val="lt1"/>
                </a:solidFill>
                <a:latin typeface="Roboto"/>
                <a:ea typeface="Roboto"/>
                <a:cs typeface="Roboto"/>
                <a:sym typeface="Roboto"/>
              </a:defRPr>
            </a:lvl1pPr>
            <a:lvl2pPr lvl="1" marR="0" rtl="0" algn="l">
              <a:spcBef>
                <a:spcPts val="0"/>
              </a:spcBef>
              <a:spcAft>
                <a:spcPts val="0"/>
              </a:spcAft>
              <a:buSzPts val="1100"/>
              <a:buNone/>
              <a:defRPr b="0" i="0" sz="1400" u="none" cap="none" strike="noStrike">
                <a:solidFill>
                  <a:schemeClr val="lt1"/>
                </a:solidFill>
                <a:latin typeface="Roboto"/>
                <a:ea typeface="Roboto"/>
                <a:cs typeface="Roboto"/>
                <a:sym typeface="Roboto"/>
              </a:defRPr>
            </a:lvl2pPr>
            <a:lvl3pPr lvl="2" marR="0" rtl="0" algn="l">
              <a:spcBef>
                <a:spcPts val="0"/>
              </a:spcBef>
              <a:spcAft>
                <a:spcPts val="0"/>
              </a:spcAft>
              <a:buSzPts val="1100"/>
              <a:buNone/>
              <a:defRPr b="0" i="0" sz="1400" u="none" cap="none" strike="noStrike">
                <a:solidFill>
                  <a:schemeClr val="lt1"/>
                </a:solidFill>
                <a:latin typeface="Roboto"/>
                <a:ea typeface="Roboto"/>
                <a:cs typeface="Roboto"/>
                <a:sym typeface="Roboto"/>
              </a:defRPr>
            </a:lvl3pPr>
            <a:lvl4pPr lvl="3" marR="0" rtl="0" algn="l">
              <a:spcBef>
                <a:spcPts val="0"/>
              </a:spcBef>
              <a:spcAft>
                <a:spcPts val="0"/>
              </a:spcAft>
              <a:buSzPts val="1100"/>
              <a:buNone/>
              <a:defRPr b="0" i="0" sz="1400" u="none" cap="none" strike="noStrike">
                <a:solidFill>
                  <a:schemeClr val="lt1"/>
                </a:solidFill>
                <a:latin typeface="Roboto"/>
                <a:ea typeface="Roboto"/>
                <a:cs typeface="Roboto"/>
                <a:sym typeface="Roboto"/>
              </a:defRPr>
            </a:lvl4pPr>
            <a:lvl5pPr lvl="4" marR="0" rtl="0" algn="l">
              <a:spcBef>
                <a:spcPts val="0"/>
              </a:spcBef>
              <a:spcAft>
                <a:spcPts val="0"/>
              </a:spcAft>
              <a:buSzPts val="1100"/>
              <a:buNone/>
              <a:defRPr b="0" i="0" sz="1400" u="none" cap="none" strike="noStrike">
                <a:solidFill>
                  <a:schemeClr val="lt1"/>
                </a:solidFill>
                <a:latin typeface="Roboto"/>
                <a:ea typeface="Roboto"/>
                <a:cs typeface="Roboto"/>
                <a:sym typeface="Roboto"/>
              </a:defRPr>
            </a:lvl5pPr>
            <a:lvl6pPr lvl="5" marR="0" rtl="0" algn="l">
              <a:spcBef>
                <a:spcPts val="0"/>
              </a:spcBef>
              <a:spcAft>
                <a:spcPts val="0"/>
              </a:spcAft>
              <a:buSzPts val="1100"/>
              <a:buNone/>
              <a:defRPr b="0" i="0" sz="1400" u="none" cap="none" strike="noStrike">
                <a:solidFill>
                  <a:schemeClr val="lt1"/>
                </a:solidFill>
                <a:latin typeface="Roboto"/>
                <a:ea typeface="Roboto"/>
                <a:cs typeface="Roboto"/>
                <a:sym typeface="Roboto"/>
              </a:defRPr>
            </a:lvl6pPr>
            <a:lvl7pPr lvl="6" marR="0" rtl="0" algn="l">
              <a:spcBef>
                <a:spcPts val="0"/>
              </a:spcBef>
              <a:spcAft>
                <a:spcPts val="0"/>
              </a:spcAft>
              <a:buSzPts val="1100"/>
              <a:buNone/>
              <a:defRPr b="0" i="0" sz="1400" u="none" cap="none" strike="noStrike">
                <a:solidFill>
                  <a:schemeClr val="lt1"/>
                </a:solidFill>
                <a:latin typeface="Roboto"/>
                <a:ea typeface="Roboto"/>
                <a:cs typeface="Roboto"/>
                <a:sym typeface="Roboto"/>
              </a:defRPr>
            </a:lvl7pPr>
            <a:lvl8pPr lvl="7" marR="0" rtl="0" algn="l">
              <a:spcBef>
                <a:spcPts val="0"/>
              </a:spcBef>
              <a:spcAft>
                <a:spcPts val="0"/>
              </a:spcAft>
              <a:buSzPts val="1100"/>
              <a:buNone/>
              <a:defRPr b="0" i="0" sz="1400" u="none" cap="none" strike="noStrike">
                <a:solidFill>
                  <a:schemeClr val="lt1"/>
                </a:solidFill>
                <a:latin typeface="Roboto"/>
                <a:ea typeface="Roboto"/>
                <a:cs typeface="Roboto"/>
                <a:sym typeface="Roboto"/>
              </a:defRPr>
            </a:lvl8pPr>
            <a:lvl9pPr lvl="8" marR="0" rtl="0" algn="l">
              <a:spcBef>
                <a:spcPts val="0"/>
              </a:spcBef>
              <a:spcAft>
                <a:spcPts val="0"/>
              </a:spcAft>
              <a:buSzPts val="1100"/>
              <a:buNone/>
              <a:defRPr b="0" i="0" sz="1400" u="none" cap="none" strike="noStrike">
                <a:solidFill>
                  <a:schemeClr val="lt1"/>
                </a:solidFill>
                <a:latin typeface="Roboto"/>
                <a:ea typeface="Roboto"/>
                <a:cs typeface="Roboto"/>
                <a:sym typeface="Roboto"/>
              </a:defRPr>
            </a:lvl9pPr>
          </a:lstStyle>
          <a:p/>
        </p:txBody>
      </p:sp>
      <p:sp>
        <p:nvSpPr>
          <p:cNvPr id="75" name="Google Shape;75;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chemeClr val="lt1"/>
                </a:solidFill>
                <a:latin typeface="Roboto"/>
                <a:ea typeface="Roboto"/>
                <a:cs typeface="Roboto"/>
                <a:sym typeface="Roboto"/>
              </a:defRPr>
            </a:lvl1pPr>
            <a:lvl2pPr indent="0" lvl="1" marL="0" marR="0" rtl="0" algn="r">
              <a:spcBef>
                <a:spcPts val="0"/>
              </a:spcBef>
              <a:buNone/>
              <a:defRPr b="0" i="0" sz="900" u="none" cap="none" strike="noStrike">
                <a:solidFill>
                  <a:schemeClr val="lt1"/>
                </a:solidFill>
                <a:latin typeface="Roboto"/>
                <a:ea typeface="Roboto"/>
                <a:cs typeface="Roboto"/>
                <a:sym typeface="Roboto"/>
              </a:defRPr>
            </a:lvl2pPr>
            <a:lvl3pPr indent="0" lvl="2" marL="0" marR="0" rtl="0" algn="r">
              <a:spcBef>
                <a:spcPts val="0"/>
              </a:spcBef>
              <a:buNone/>
              <a:defRPr b="0" i="0" sz="900" u="none" cap="none" strike="noStrike">
                <a:solidFill>
                  <a:schemeClr val="lt1"/>
                </a:solidFill>
                <a:latin typeface="Roboto"/>
                <a:ea typeface="Roboto"/>
                <a:cs typeface="Roboto"/>
                <a:sym typeface="Roboto"/>
              </a:defRPr>
            </a:lvl3pPr>
            <a:lvl4pPr indent="0" lvl="3" marL="0" marR="0" rtl="0" algn="r">
              <a:spcBef>
                <a:spcPts val="0"/>
              </a:spcBef>
              <a:buNone/>
              <a:defRPr b="0" i="0" sz="900" u="none" cap="none" strike="noStrike">
                <a:solidFill>
                  <a:schemeClr val="lt1"/>
                </a:solidFill>
                <a:latin typeface="Roboto"/>
                <a:ea typeface="Roboto"/>
                <a:cs typeface="Roboto"/>
                <a:sym typeface="Roboto"/>
              </a:defRPr>
            </a:lvl4pPr>
            <a:lvl5pPr indent="0" lvl="4" marL="0" marR="0" rtl="0" algn="r">
              <a:spcBef>
                <a:spcPts val="0"/>
              </a:spcBef>
              <a:buNone/>
              <a:defRPr b="0" i="0" sz="900" u="none" cap="none" strike="noStrike">
                <a:solidFill>
                  <a:schemeClr val="lt1"/>
                </a:solidFill>
                <a:latin typeface="Roboto"/>
                <a:ea typeface="Roboto"/>
                <a:cs typeface="Roboto"/>
                <a:sym typeface="Roboto"/>
              </a:defRPr>
            </a:lvl5pPr>
            <a:lvl6pPr indent="0" lvl="5" marL="0" marR="0" rtl="0" algn="r">
              <a:spcBef>
                <a:spcPts val="0"/>
              </a:spcBef>
              <a:buNone/>
              <a:defRPr b="0" i="0" sz="900" u="none" cap="none" strike="noStrike">
                <a:solidFill>
                  <a:schemeClr val="lt1"/>
                </a:solidFill>
                <a:latin typeface="Roboto"/>
                <a:ea typeface="Roboto"/>
                <a:cs typeface="Roboto"/>
                <a:sym typeface="Roboto"/>
              </a:defRPr>
            </a:lvl6pPr>
            <a:lvl7pPr indent="0" lvl="6" marL="0" marR="0" rtl="0" algn="r">
              <a:spcBef>
                <a:spcPts val="0"/>
              </a:spcBef>
              <a:buNone/>
              <a:defRPr b="0" i="0" sz="900" u="none" cap="none" strike="noStrike">
                <a:solidFill>
                  <a:schemeClr val="lt1"/>
                </a:solidFill>
                <a:latin typeface="Roboto"/>
                <a:ea typeface="Roboto"/>
                <a:cs typeface="Roboto"/>
                <a:sym typeface="Roboto"/>
              </a:defRPr>
            </a:lvl7pPr>
            <a:lvl8pPr indent="0" lvl="7" marL="0" marR="0" rtl="0" algn="r">
              <a:spcBef>
                <a:spcPts val="0"/>
              </a:spcBef>
              <a:buNone/>
              <a:defRPr b="0" i="0" sz="900" u="none" cap="none" strike="noStrike">
                <a:solidFill>
                  <a:schemeClr val="lt1"/>
                </a:solidFill>
                <a:latin typeface="Roboto"/>
                <a:ea typeface="Roboto"/>
                <a:cs typeface="Roboto"/>
                <a:sym typeface="Roboto"/>
              </a:defRPr>
            </a:lvl8pPr>
            <a:lvl9pPr indent="0" lvl="8" marL="0" marR="0" rtl="0" algn="r">
              <a:spcBef>
                <a:spcPts val="0"/>
              </a:spcBef>
              <a:buNone/>
              <a:defRPr b="0" i="0" sz="9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88" name="Shape 88"/>
        <p:cNvGrpSpPr/>
        <p:nvPr/>
      </p:nvGrpSpPr>
      <p:grpSpPr>
        <a:xfrm>
          <a:off x="0" y="0"/>
          <a:ext cx="0" cy="0"/>
          <a:chOff x="0" y="0"/>
          <a:chExt cx="0" cy="0"/>
        </a:xfrm>
      </p:grpSpPr>
      <p:sp>
        <p:nvSpPr>
          <p:cNvPr id="89" name="Google Shape;89;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Roboto"/>
              <a:buNone/>
              <a:defRPr b="0" i="0" sz="3300" u="none" cap="none" strike="noStrike">
                <a:solidFill>
                  <a:schemeClr val="dk1"/>
                </a:solidFill>
                <a:latin typeface="Roboto"/>
                <a:ea typeface="Roboto"/>
                <a:cs typeface="Roboto"/>
                <a:sym typeface="Roboto"/>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90" name="Google Shape;90;p19"/>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Roboto"/>
                <a:ea typeface="Roboto"/>
                <a:cs typeface="Roboto"/>
                <a:sym typeface="Roboto"/>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9pPr>
          </a:lstStyle>
          <a:p/>
        </p:txBody>
      </p:sp>
      <p:sp>
        <p:nvSpPr>
          <p:cNvPr id="91" name="Google Shape;91;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Roboto"/>
                <a:ea typeface="Roboto"/>
                <a:cs typeface="Roboto"/>
                <a:sym typeface="Roboto"/>
              </a:defRPr>
            </a:lvl1pPr>
            <a:lvl2pPr lvl="1" marR="0" rtl="0" algn="l">
              <a:spcBef>
                <a:spcPts val="0"/>
              </a:spcBef>
              <a:spcAft>
                <a:spcPts val="0"/>
              </a:spcAft>
              <a:buSzPts val="1100"/>
              <a:buNone/>
              <a:defRPr b="0" i="0" sz="1400" u="none" cap="none" strike="noStrike">
                <a:solidFill>
                  <a:schemeClr val="dk1"/>
                </a:solidFill>
                <a:latin typeface="Roboto"/>
                <a:ea typeface="Roboto"/>
                <a:cs typeface="Roboto"/>
                <a:sym typeface="Roboto"/>
              </a:defRPr>
            </a:lvl2pPr>
            <a:lvl3pPr lvl="2" marR="0" rtl="0" algn="l">
              <a:spcBef>
                <a:spcPts val="0"/>
              </a:spcBef>
              <a:spcAft>
                <a:spcPts val="0"/>
              </a:spcAft>
              <a:buSzPts val="1100"/>
              <a:buNone/>
              <a:defRPr b="0" i="0" sz="1400" u="none" cap="none" strike="noStrike">
                <a:solidFill>
                  <a:schemeClr val="dk1"/>
                </a:solidFill>
                <a:latin typeface="Roboto"/>
                <a:ea typeface="Roboto"/>
                <a:cs typeface="Roboto"/>
                <a:sym typeface="Roboto"/>
              </a:defRPr>
            </a:lvl3pPr>
            <a:lvl4pPr lvl="3" marR="0" rtl="0" algn="l">
              <a:spcBef>
                <a:spcPts val="0"/>
              </a:spcBef>
              <a:spcAft>
                <a:spcPts val="0"/>
              </a:spcAft>
              <a:buSzPts val="1100"/>
              <a:buNone/>
              <a:defRPr b="0" i="0" sz="1400" u="none" cap="none" strike="noStrike">
                <a:solidFill>
                  <a:schemeClr val="dk1"/>
                </a:solidFill>
                <a:latin typeface="Roboto"/>
                <a:ea typeface="Roboto"/>
                <a:cs typeface="Roboto"/>
                <a:sym typeface="Roboto"/>
              </a:defRPr>
            </a:lvl4pPr>
            <a:lvl5pPr lvl="4" marR="0" rtl="0" algn="l">
              <a:spcBef>
                <a:spcPts val="0"/>
              </a:spcBef>
              <a:spcAft>
                <a:spcPts val="0"/>
              </a:spcAft>
              <a:buSzPts val="1100"/>
              <a:buNone/>
              <a:defRPr b="0" i="0" sz="1400" u="none" cap="none" strike="noStrike">
                <a:solidFill>
                  <a:schemeClr val="dk1"/>
                </a:solidFill>
                <a:latin typeface="Roboto"/>
                <a:ea typeface="Roboto"/>
                <a:cs typeface="Roboto"/>
                <a:sym typeface="Roboto"/>
              </a:defRPr>
            </a:lvl5pPr>
            <a:lvl6pPr lvl="5" marR="0" rtl="0" algn="l">
              <a:spcBef>
                <a:spcPts val="0"/>
              </a:spcBef>
              <a:spcAft>
                <a:spcPts val="0"/>
              </a:spcAft>
              <a:buSzPts val="1100"/>
              <a:buNone/>
              <a:defRPr b="0" i="0" sz="1400" u="none" cap="none" strike="noStrike">
                <a:solidFill>
                  <a:schemeClr val="dk1"/>
                </a:solidFill>
                <a:latin typeface="Roboto"/>
                <a:ea typeface="Roboto"/>
                <a:cs typeface="Roboto"/>
                <a:sym typeface="Roboto"/>
              </a:defRPr>
            </a:lvl6pPr>
            <a:lvl7pPr lvl="6" marR="0" rtl="0" algn="l">
              <a:spcBef>
                <a:spcPts val="0"/>
              </a:spcBef>
              <a:spcAft>
                <a:spcPts val="0"/>
              </a:spcAft>
              <a:buSzPts val="1100"/>
              <a:buNone/>
              <a:defRPr b="0" i="0" sz="1400" u="none" cap="none" strike="noStrike">
                <a:solidFill>
                  <a:schemeClr val="dk1"/>
                </a:solidFill>
                <a:latin typeface="Roboto"/>
                <a:ea typeface="Roboto"/>
                <a:cs typeface="Roboto"/>
                <a:sym typeface="Roboto"/>
              </a:defRPr>
            </a:lvl7pPr>
            <a:lvl8pPr lvl="7" marR="0" rtl="0" algn="l">
              <a:spcBef>
                <a:spcPts val="0"/>
              </a:spcBef>
              <a:spcAft>
                <a:spcPts val="0"/>
              </a:spcAft>
              <a:buSzPts val="1100"/>
              <a:buNone/>
              <a:defRPr b="0" i="0" sz="1400" u="none" cap="none" strike="noStrike">
                <a:solidFill>
                  <a:schemeClr val="dk1"/>
                </a:solidFill>
                <a:latin typeface="Roboto"/>
                <a:ea typeface="Roboto"/>
                <a:cs typeface="Roboto"/>
                <a:sym typeface="Roboto"/>
              </a:defRPr>
            </a:lvl8pPr>
            <a:lvl9pPr lvl="8" marR="0" rtl="0" algn="l">
              <a:spcBef>
                <a:spcPts val="0"/>
              </a:spcBef>
              <a:spcAft>
                <a:spcPts val="0"/>
              </a:spcAft>
              <a:buSzPts val="1100"/>
              <a:buNone/>
              <a:defRPr b="0" i="0" sz="1400" u="none" cap="none" strike="noStrike">
                <a:solidFill>
                  <a:schemeClr val="dk1"/>
                </a:solidFill>
                <a:latin typeface="Roboto"/>
                <a:ea typeface="Roboto"/>
                <a:cs typeface="Roboto"/>
                <a:sym typeface="Roboto"/>
              </a:defRPr>
            </a:lvl9pPr>
          </a:lstStyle>
          <a:p/>
        </p:txBody>
      </p:sp>
      <p:sp>
        <p:nvSpPr>
          <p:cNvPr id="92" name="Google Shape;92;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Roboto"/>
                <a:ea typeface="Roboto"/>
                <a:cs typeface="Roboto"/>
                <a:sym typeface="Roboto"/>
              </a:defRPr>
            </a:lvl1pPr>
            <a:lvl2pPr lvl="1" marR="0" rtl="0" algn="l">
              <a:spcBef>
                <a:spcPts val="0"/>
              </a:spcBef>
              <a:spcAft>
                <a:spcPts val="0"/>
              </a:spcAft>
              <a:buSzPts val="1100"/>
              <a:buNone/>
              <a:defRPr b="0" i="0" sz="1400" u="none" cap="none" strike="noStrike">
                <a:solidFill>
                  <a:schemeClr val="dk1"/>
                </a:solidFill>
                <a:latin typeface="Roboto"/>
                <a:ea typeface="Roboto"/>
                <a:cs typeface="Roboto"/>
                <a:sym typeface="Roboto"/>
              </a:defRPr>
            </a:lvl2pPr>
            <a:lvl3pPr lvl="2" marR="0" rtl="0" algn="l">
              <a:spcBef>
                <a:spcPts val="0"/>
              </a:spcBef>
              <a:spcAft>
                <a:spcPts val="0"/>
              </a:spcAft>
              <a:buSzPts val="1100"/>
              <a:buNone/>
              <a:defRPr b="0" i="0" sz="1400" u="none" cap="none" strike="noStrike">
                <a:solidFill>
                  <a:schemeClr val="dk1"/>
                </a:solidFill>
                <a:latin typeface="Roboto"/>
                <a:ea typeface="Roboto"/>
                <a:cs typeface="Roboto"/>
                <a:sym typeface="Roboto"/>
              </a:defRPr>
            </a:lvl3pPr>
            <a:lvl4pPr lvl="3" marR="0" rtl="0" algn="l">
              <a:spcBef>
                <a:spcPts val="0"/>
              </a:spcBef>
              <a:spcAft>
                <a:spcPts val="0"/>
              </a:spcAft>
              <a:buSzPts val="1100"/>
              <a:buNone/>
              <a:defRPr b="0" i="0" sz="1400" u="none" cap="none" strike="noStrike">
                <a:solidFill>
                  <a:schemeClr val="dk1"/>
                </a:solidFill>
                <a:latin typeface="Roboto"/>
                <a:ea typeface="Roboto"/>
                <a:cs typeface="Roboto"/>
                <a:sym typeface="Roboto"/>
              </a:defRPr>
            </a:lvl4pPr>
            <a:lvl5pPr lvl="4" marR="0" rtl="0" algn="l">
              <a:spcBef>
                <a:spcPts val="0"/>
              </a:spcBef>
              <a:spcAft>
                <a:spcPts val="0"/>
              </a:spcAft>
              <a:buSzPts val="1100"/>
              <a:buNone/>
              <a:defRPr b="0" i="0" sz="1400" u="none" cap="none" strike="noStrike">
                <a:solidFill>
                  <a:schemeClr val="dk1"/>
                </a:solidFill>
                <a:latin typeface="Roboto"/>
                <a:ea typeface="Roboto"/>
                <a:cs typeface="Roboto"/>
                <a:sym typeface="Roboto"/>
              </a:defRPr>
            </a:lvl5pPr>
            <a:lvl6pPr lvl="5" marR="0" rtl="0" algn="l">
              <a:spcBef>
                <a:spcPts val="0"/>
              </a:spcBef>
              <a:spcAft>
                <a:spcPts val="0"/>
              </a:spcAft>
              <a:buSzPts val="1100"/>
              <a:buNone/>
              <a:defRPr b="0" i="0" sz="1400" u="none" cap="none" strike="noStrike">
                <a:solidFill>
                  <a:schemeClr val="dk1"/>
                </a:solidFill>
                <a:latin typeface="Roboto"/>
                <a:ea typeface="Roboto"/>
                <a:cs typeface="Roboto"/>
                <a:sym typeface="Roboto"/>
              </a:defRPr>
            </a:lvl6pPr>
            <a:lvl7pPr lvl="6" marR="0" rtl="0" algn="l">
              <a:spcBef>
                <a:spcPts val="0"/>
              </a:spcBef>
              <a:spcAft>
                <a:spcPts val="0"/>
              </a:spcAft>
              <a:buSzPts val="1100"/>
              <a:buNone/>
              <a:defRPr b="0" i="0" sz="1400" u="none" cap="none" strike="noStrike">
                <a:solidFill>
                  <a:schemeClr val="dk1"/>
                </a:solidFill>
                <a:latin typeface="Roboto"/>
                <a:ea typeface="Roboto"/>
                <a:cs typeface="Roboto"/>
                <a:sym typeface="Roboto"/>
              </a:defRPr>
            </a:lvl7pPr>
            <a:lvl8pPr lvl="7" marR="0" rtl="0" algn="l">
              <a:spcBef>
                <a:spcPts val="0"/>
              </a:spcBef>
              <a:spcAft>
                <a:spcPts val="0"/>
              </a:spcAft>
              <a:buSzPts val="1100"/>
              <a:buNone/>
              <a:defRPr b="0" i="0" sz="1400" u="none" cap="none" strike="noStrike">
                <a:solidFill>
                  <a:schemeClr val="dk1"/>
                </a:solidFill>
                <a:latin typeface="Roboto"/>
                <a:ea typeface="Roboto"/>
                <a:cs typeface="Roboto"/>
                <a:sym typeface="Roboto"/>
              </a:defRPr>
            </a:lvl8pPr>
            <a:lvl9pPr lvl="8" marR="0" rtl="0" algn="l">
              <a:spcBef>
                <a:spcPts val="0"/>
              </a:spcBef>
              <a:spcAft>
                <a:spcPts val="0"/>
              </a:spcAft>
              <a:buSzPts val="1100"/>
              <a:buNone/>
              <a:defRPr b="0" i="0" sz="1400" u="none" cap="none" strike="noStrike">
                <a:solidFill>
                  <a:schemeClr val="dk1"/>
                </a:solidFill>
                <a:latin typeface="Roboto"/>
                <a:ea typeface="Roboto"/>
                <a:cs typeface="Roboto"/>
                <a:sym typeface="Roboto"/>
              </a:defRPr>
            </a:lvl9pPr>
          </a:lstStyle>
          <a:p/>
        </p:txBody>
      </p:sp>
      <p:sp>
        <p:nvSpPr>
          <p:cNvPr id="93" name="Google Shape;93;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Roboto"/>
                <a:ea typeface="Roboto"/>
                <a:cs typeface="Roboto"/>
                <a:sym typeface="Roboto"/>
              </a:defRPr>
            </a:lvl1pPr>
            <a:lvl2pPr indent="0" lvl="1" marL="0" marR="0" rtl="0" algn="r">
              <a:spcBef>
                <a:spcPts val="0"/>
              </a:spcBef>
              <a:buNone/>
              <a:defRPr b="0" i="0" sz="900" u="none" cap="none" strike="noStrike">
                <a:solidFill>
                  <a:srgbClr val="888888"/>
                </a:solidFill>
                <a:latin typeface="Roboto"/>
                <a:ea typeface="Roboto"/>
                <a:cs typeface="Roboto"/>
                <a:sym typeface="Roboto"/>
              </a:defRPr>
            </a:lvl2pPr>
            <a:lvl3pPr indent="0" lvl="2" marL="0" marR="0" rtl="0" algn="r">
              <a:spcBef>
                <a:spcPts val="0"/>
              </a:spcBef>
              <a:buNone/>
              <a:defRPr b="0" i="0" sz="900" u="none" cap="none" strike="noStrike">
                <a:solidFill>
                  <a:srgbClr val="888888"/>
                </a:solidFill>
                <a:latin typeface="Roboto"/>
                <a:ea typeface="Roboto"/>
                <a:cs typeface="Roboto"/>
                <a:sym typeface="Roboto"/>
              </a:defRPr>
            </a:lvl3pPr>
            <a:lvl4pPr indent="0" lvl="3" marL="0" marR="0" rtl="0" algn="r">
              <a:spcBef>
                <a:spcPts val="0"/>
              </a:spcBef>
              <a:buNone/>
              <a:defRPr b="0" i="0" sz="900" u="none" cap="none" strike="noStrike">
                <a:solidFill>
                  <a:srgbClr val="888888"/>
                </a:solidFill>
                <a:latin typeface="Roboto"/>
                <a:ea typeface="Roboto"/>
                <a:cs typeface="Roboto"/>
                <a:sym typeface="Roboto"/>
              </a:defRPr>
            </a:lvl4pPr>
            <a:lvl5pPr indent="0" lvl="4" marL="0" marR="0" rtl="0" algn="r">
              <a:spcBef>
                <a:spcPts val="0"/>
              </a:spcBef>
              <a:buNone/>
              <a:defRPr b="0" i="0" sz="900" u="none" cap="none" strike="noStrike">
                <a:solidFill>
                  <a:srgbClr val="888888"/>
                </a:solidFill>
                <a:latin typeface="Roboto"/>
                <a:ea typeface="Roboto"/>
                <a:cs typeface="Roboto"/>
                <a:sym typeface="Roboto"/>
              </a:defRPr>
            </a:lvl5pPr>
            <a:lvl6pPr indent="0" lvl="5" marL="0" marR="0" rtl="0" algn="r">
              <a:spcBef>
                <a:spcPts val="0"/>
              </a:spcBef>
              <a:buNone/>
              <a:defRPr b="0" i="0" sz="900" u="none" cap="none" strike="noStrike">
                <a:solidFill>
                  <a:srgbClr val="888888"/>
                </a:solidFill>
                <a:latin typeface="Roboto"/>
                <a:ea typeface="Roboto"/>
                <a:cs typeface="Roboto"/>
                <a:sym typeface="Roboto"/>
              </a:defRPr>
            </a:lvl6pPr>
            <a:lvl7pPr indent="0" lvl="6" marL="0" marR="0" rtl="0" algn="r">
              <a:spcBef>
                <a:spcPts val="0"/>
              </a:spcBef>
              <a:buNone/>
              <a:defRPr b="0" i="0" sz="900" u="none" cap="none" strike="noStrike">
                <a:solidFill>
                  <a:srgbClr val="888888"/>
                </a:solidFill>
                <a:latin typeface="Roboto"/>
                <a:ea typeface="Roboto"/>
                <a:cs typeface="Roboto"/>
                <a:sym typeface="Roboto"/>
              </a:defRPr>
            </a:lvl7pPr>
            <a:lvl8pPr indent="0" lvl="7" marL="0" marR="0" rtl="0" algn="r">
              <a:spcBef>
                <a:spcPts val="0"/>
              </a:spcBef>
              <a:buNone/>
              <a:defRPr b="0" i="0" sz="900" u="none" cap="none" strike="noStrike">
                <a:solidFill>
                  <a:srgbClr val="888888"/>
                </a:solidFill>
                <a:latin typeface="Roboto"/>
                <a:ea typeface="Roboto"/>
                <a:cs typeface="Roboto"/>
                <a:sym typeface="Roboto"/>
              </a:defRPr>
            </a:lvl8pPr>
            <a:lvl9pPr indent="0" lvl="8" marL="0" marR="0" rtl="0" algn="r">
              <a:spcBef>
                <a:spcPts val="0"/>
              </a:spcBef>
              <a:buNone/>
              <a:defRPr b="0" i="0" sz="9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45025"/>
            <a:ext cx="8520600" cy="572700"/>
          </a:xfrm>
          <a:prstGeom prst="rect">
            <a:avLst/>
          </a:prstGeom>
          <a:noFill/>
          <a:ln>
            <a:noFill/>
          </a:ln>
        </p:spPr>
        <p:txBody>
          <a:bodyPr anchorCtr="0" anchor="t" bIns="68575" lIns="68575" spcFirstLastPara="1" rIns="68575" wrap="square" tIns="68575">
            <a:normAutofit/>
          </a:bodyPr>
          <a:lstStyle>
            <a:lvl1pPr lvl="0"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9pPr>
          </a:lstStyle>
          <a:p/>
        </p:txBody>
      </p:sp>
      <p:sp>
        <p:nvSpPr>
          <p:cNvPr id="165" name="Google Shape;165;p31"/>
          <p:cNvSpPr txBox="1"/>
          <p:nvPr>
            <p:ph idx="1" type="body"/>
          </p:nvPr>
        </p:nvSpPr>
        <p:spPr>
          <a:xfrm>
            <a:off x="311700" y="1152475"/>
            <a:ext cx="8520600" cy="3416400"/>
          </a:xfrm>
          <a:prstGeom prst="rect">
            <a:avLst/>
          </a:prstGeom>
          <a:noFill/>
          <a:ln>
            <a:noFill/>
          </a:ln>
        </p:spPr>
        <p:txBody>
          <a:bodyPr anchorCtr="0" anchor="t" bIns="68575" lIns="68575" spcFirstLastPara="1" rIns="68575" wrap="square" tIns="68575">
            <a:normAutofit/>
          </a:bodyPr>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298450" lvl="1" marL="914400" marR="0" rtl="0" algn="l">
              <a:lnSpc>
                <a:spcPct val="115000"/>
              </a:lnSpc>
              <a:spcBef>
                <a:spcPts val="0"/>
              </a:spcBef>
              <a:spcAft>
                <a:spcPts val="0"/>
              </a:spcAft>
              <a:buClr>
                <a:schemeClr val="dk2"/>
              </a:buClr>
              <a:buSzPts val="1100"/>
              <a:buFont typeface="Arial"/>
              <a:buChar char="○"/>
              <a:defRPr b="0" i="0" sz="1400" u="none" cap="none" strike="noStrike">
                <a:solidFill>
                  <a:schemeClr val="dk2"/>
                </a:solidFill>
                <a:latin typeface="Arial"/>
                <a:ea typeface="Arial"/>
                <a:cs typeface="Arial"/>
                <a:sym typeface="Arial"/>
              </a:defRPr>
            </a:lvl2pPr>
            <a:lvl3pPr indent="-298450" lvl="2" marL="1371600" marR="0" rtl="0" algn="l">
              <a:lnSpc>
                <a:spcPct val="115000"/>
              </a:lnSpc>
              <a:spcBef>
                <a:spcPts val="0"/>
              </a:spcBef>
              <a:spcAft>
                <a:spcPts val="0"/>
              </a:spcAft>
              <a:buClr>
                <a:schemeClr val="dk2"/>
              </a:buClr>
              <a:buSzPts val="1100"/>
              <a:buFont typeface="Arial"/>
              <a:buChar char="■"/>
              <a:defRPr b="0" i="0" sz="1400" u="none" cap="none" strike="noStrike">
                <a:solidFill>
                  <a:schemeClr val="dk2"/>
                </a:solidFill>
                <a:latin typeface="Arial"/>
                <a:ea typeface="Arial"/>
                <a:cs typeface="Arial"/>
                <a:sym typeface="Arial"/>
              </a:defRPr>
            </a:lvl3pPr>
            <a:lvl4pPr indent="-298450" lvl="3" marL="1828800" marR="0" rtl="0" algn="l">
              <a:lnSpc>
                <a:spcPct val="115000"/>
              </a:lnSpc>
              <a:spcBef>
                <a:spcPts val="0"/>
              </a:spcBef>
              <a:spcAft>
                <a:spcPts val="0"/>
              </a:spcAft>
              <a:buClr>
                <a:schemeClr val="dk2"/>
              </a:buClr>
              <a:buSzPts val="1100"/>
              <a:buFont typeface="Arial"/>
              <a:buChar char="●"/>
              <a:defRPr b="0" i="0" sz="1400" u="none" cap="none" strike="noStrike">
                <a:solidFill>
                  <a:schemeClr val="dk2"/>
                </a:solidFill>
                <a:latin typeface="Arial"/>
                <a:ea typeface="Arial"/>
                <a:cs typeface="Arial"/>
                <a:sym typeface="Arial"/>
              </a:defRPr>
            </a:lvl4pPr>
            <a:lvl5pPr indent="-298450" lvl="4" marL="2286000" marR="0" rtl="0" algn="l">
              <a:lnSpc>
                <a:spcPct val="115000"/>
              </a:lnSpc>
              <a:spcBef>
                <a:spcPts val="0"/>
              </a:spcBef>
              <a:spcAft>
                <a:spcPts val="0"/>
              </a:spcAft>
              <a:buClr>
                <a:schemeClr val="dk2"/>
              </a:buClr>
              <a:buSzPts val="1100"/>
              <a:buFont typeface="Arial"/>
              <a:buChar char="○"/>
              <a:defRPr b="0" i="0" sz="1400" u="none" cap="none" strike="noStrike">
                <a:solidFill>
                  <a:schemeClr val="dk2"/>
                </a:solidFill>
                <a:latin typeface="Arial"/>
                <a:ea typeface="Arial"/>
                <a:cs typeface="Arial"/>
                <a:sym typeface="Arial"/>
              </a:defRPr>
            </a:lvl5pPr>
            <a:lvl6pPr indent="-298450" lvl="5" marL="2743200" marR="0" rtl="0" algn="l">
              <a:lnSpc>
                <a:spcPct val="115000"/>
              </a:lnSpc>
              <a:spcBef>
                <a:spcPts val="0"/>
              </a:spcBef>
              <a:spcAft>
                <a:spcPts val="0"/>
              </a:spcAft>
              <a:buClr>
                <a:schemeClr val="dk2"/>
              </a:buClr>
              <a:buSzPts val="1100"/>
              <a:buFont typeface="Arial"/>
              <a:buChar char="■"/>
              <a:defRPr b="0" i="0" sz="1400" u="none" cap="none" strike="noStrike">
                <a:solidFill>
                  <a:schemeClr val="dk2"/>
                </a:solidFill>
                <a:latin typeface="Arial"/>
                <a:ea typeface="Arial"/>
                <a:cs typeface="Arial"/>
                <a:sym typeface="Arial"/>
              </a:defRPr>
            </a:lvl6pPr>
            <a:lvl7pPr indent="-298450" lvl="6" marL="3200400" marR="0" rtl="0" algn="l">
              <a:lnSpc>
                <a:spcPct val="115000"/>
              </a:lnSpc>
              <a:spcBef>
                <a:spcPts val="0"/>
              </a:spcBef>
              <a:spcAft>
                <a:spcPts val="0"/>
              </a:spcAft>
              <a:buClr>
                <a:schemeClr val="dk2"/>
              </a:buClr>
              <a:buSzPts val="1100"/>
              <a:buFont typeface="Arial"/>
              <a:buChar char="●"/>
              <a:defRPr b="0" i="0" sz="1400" u="none" cap="none" strike="noStrike">
                <a:solidFill>
                  <a:schemeClr val="dk2"/>
                </a:solidFill>
                <a:latin typeface="Arial"/>
                <a:ea typeface="Arial"/>
                <a:cs typeface="Arial"/>
                <a:sym typeface="Arial"/>
              </a:defRPr>
            </a:lvl7pPr>
            <a:lvl8pPr indent="-298450" lvl="7" marL="3657600" marR="0" rtl="0" algn="l">
              <a:lnSpc>
                <a:spcPct val="115000"/>
              </a:lnSpc>
              <a:spcBef>
                <a:spcPts val="0"/>
              </a:spcBef>
              <a:spcAft>
                <a:spcPts val="0"/>
              </a:spcAft>
              <a:buClr>
                <a:schemeClr val="dk2"/>
              </a:buClr>
              <a:buSzPts val="1100"/>
              <a:buFont typeface="Arial"/>
              <a:buChar char="○"/>
              <a:defRPr b="0" i="0" sz="1400" u="none" cap="none" strike="noStrike">
                <a:solidFill>
                  <a:schemeClr val="dk2"/>
                </a:solidFill>
                <a:latin typeface="Arial"/>
                <a:ea typeface="Arial"/>
                <a:cs typeface="Arial"/>
                <a:sym typeface="Arial"/>
              </a:defRPr>
            </a:lvl8pPr>
            <a:lvl9pPr indent="-298450" lvl="8" marL="4114800" marR="0" rtl="0" algn="l">
              <a:lnSpc>
                <a:spcPct val="115000"/>
              </a:lnSpc>
              <a:spcBef>
                <a:spcPts val="0"/>
              </a:spcBef>
              <a:spcAft>
                <a:spcPts val="0"/>
              </a:spcAft>
              <a:buClr>
                <a:schemeClr val="dk2"/>
              </a:buClr>
              <a:buSzPts val="1100"/>
              <a:buFont typeface="Arial"/>
              <a:buChar char="■"/>
              <a:defRPr b="0" i="0" sz="1400" u="none" cap="none" strike="noStrike">
                <a:solidFill>
                  <a:schemeClr val="dk2"/>
                </a:solidFill>
                <a:latin typeface="Arial"/>
                <a:ea typeface="Arial"/>
                <a:cs typeface="Arial"/>
                <a:sym typeface="Arial"/>
              </a:defRPr>
            </a:lvl9pPr>
          </a:lstStyle>
          <a:p/>
        </p:txBody>
      </p:sp>
      <p:sp>
        <p:nvSpPr>
          <p:cNvPr id="166" name="Google Shape;166;p31"/>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rmAutofit/>
          </a:bodyPr>
          <a:lstStyle>
            <a:lvl1pPr indent="0" lvl="0" marL="0" marR="0" rtl="0" algn="r">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19.jp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2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26.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26.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28.png"/><Relationship Id="rId4" Type="http://schemas.openxmlformats.org/officeDocument/2006/relationships/hyperlink" Target="https://public.tableau.com/app/profile/jessica.zimmerman/viz/DissectingPotability/DissectingPotability?publish=ye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30.png"/><Relationship Id="rId4" Type="http://schemas.openxmlformats.org/officeDocument/2006/relationships/image" Target="../media/image29.png"/><Relationship Id="rId5" Type="http://schemas.openxmlformats.org/officeDocument/2006/relationships/image" Target="../media/image31.png"/><Relationship Id="rId6"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34.png"/><Relationship Id="rId4" Type="http://schemas.openxmlformats.org/officeDocument/2006/relationships/image" Target="../media/image36.png"/><Relationship Id="rId5" Type="http://schemas.openxmlformats.org/officeDocument/2006/relationships/image" Target="../media/image32.png"/><Relationship Id="rId6" Type="http://schemas.openxmlformats.org/officeDocument/2006/relationships/image" Target="../media/image37.png"/><Relationship Id="rId7" Type="http://schemas.openxmlformats.org/officeDocument/2006/relationships/image" Target="../media/image3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 Id="rId3"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7.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hyperlink" Target="https://www.waterqualitydata.us/" TargetMode="External"/><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3" name="Shape 223"/>
        <p:cNvGrpSpPr/>
        <p:nvPr/>
      </p:nvGrpSpPr>
      <p:grpSpPr>
        <a:xfrm>
          <a:off x="0" y="0"/>
          <a:ext cx="0" cy="0"/>
          <a:chOff x="0" y="0"/>
          <a:chExt cx="0" cy="0"/>
        </a:xfrm>
      </p:grpSpPr>
      <p:sp>
        <p:nvSpPr>
          <p:cNvPr id="224" name="Google Shape;224;p44"/>
          <p:cNvSpPr/>
          <p:nvPr/>
        </p:nvSpPr>
        <p:spPr>
          <a:xfrm>
            <a:off x="0" y="0"/>
            <a:ext cx="91440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Roboto"/>
              <a:ea typeface="Roboto"/>
              <a:cs typeface="Roboto"/>
              <a:sym typeface="Roboto"/>
            </a:endParaRPr>
          </a:p>
        </p:txBody>
      </p:sp>
      <p:pic>
        <p:nvPicPr>
          <p:cNvPr descr="A picture containing person, outdoor, water, person&#10;&#10;Description automatically generated" id="225" name="Google Shape;225;p44"/>
          <p:cNvPicPr preferRelativeResize="0"/>
          <p:nvPr/>
        </p:nvPicPr>
        <p:blipFill rotWithShape="1">
          <a:blip r:embed="rId3">
            <a:alphaModFix/>
          </a:blip>
          <a:srcRect b="9091" l="11979" r="11320" t="0"/>
          <a:stretch/>
        </p:blipFill>
        <p:spPr>
          <a:xfrm>
            <a:off x="2642616" y="8"/>
            <a:ext cx="6501384" cy="5143492"/>
          </a:xfrm>
          <a:prstGeom prst="rect">
            <a:avLst/>
          </a:prstGeom>
          <a:noFill/>
          <a:ln>
            <a:noFill/>
          </a:ln>
        </p:spPr>
      </p:pic>
      <p:sp>
        <p:nvSpPr>
          <p:cNvPr id="226" name="Google Shape;226;p44"/>
          <p:cNvSpPr/>
          <p:nvPr/>
        </p:nvSpPr>
        <p:spPr>
          <a:xfrm>
            <a:off x="2" y="0"/>
            <a:ext cx="7004405" cy="5143500"/>
          </a:xfrm>
          <a:prstGeom prst="rect">
            <a:avLst/>
          </a:prstGeom>
          <a:gradFill>
            <a:gsLst>
              <a:gs pos="0">
                <a:srgbClr val="000000">
                  <a:alpha val="0"/>
                </a:srgbClr>
              </a:gs>
              <a:gs pos="33000">
                <a:srgbClr val="000000">
                  <a:alpha val="63921"/>
                </a:srgbClr>
              </a:gs>
              <a:gs pos="58000">
                <a:schemeClr val="dk1"/>
              </a:gs>
              <a:gs pos="100000">
                <a:schemeClr val="dk1"/>
              </a:gs>
            </a:gsLst>
            <a:lin ang="108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Roboto"/>
              <a:ea typeface="Roboto"/>
              <a:cs typeface="Roboto"/>
              <a:sym typeface="Roboto"/>
            </a:endParaRPr>
          </a:p>
        </p:txBody>
      </p:sp>
      <p:sp>
        <p:nvSpPr>
          <p:cNvPr id="227" name="Google Shape;227;p44"/>
          <p:cNvSpPr txBox="1"/>
          <p:nvPr>
            <p:ph type="ctrTitle"/>
          </p:nvPr>
        </p:nvSpPr>
        <p:spPr>
          <a:xfrm>
            <a:off x="358486" y="841772"/>
            <a:ext cx="6645921" cy="2403101"/>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lt1"/>
              </a:buClr>
              <a:buSzPts val="4500"/>
              <a:buFont typeface="Roboto"/>
              <a:buNone/>
            </a:pPr>
            <a:r>
              <a:rPr b="1" lang="en"/>
              <a:t>ENVIRONMENTAL SUSTAINABILITY</a:t>
            </a:r>
            <a:endParaRPr/>
          </a:p>
        </p:txBody>
      </p:sp>
      <p:sp>
        <p:nvSpPr>
          <p:cNvPr id="228" name="Google Shape;228;p44"/>
          <p:cNvSpPr txBox="1"/>
          <p:nvPr>
            <p:ph idx="1" type="subTitle"/>
          </p:nvPr>
        </p:nvSpPr>
        <p:spPr>
          <a:xfrm>
            <a:off x="358485" y="3654691"/>
            <a:ext cx="4776223" cy="906106"/>
          </a:xfrm>
          <a:prstGeom prst="rect">
            <a:avLst/>
          </a:prstGeom>
          <a:noFill/>
          <a:ln>
            <a:noFill/>
          </a:ln>
        </p:spPr>
        <p:txBody>
          <a:bodyPr anchorCtr="0" anchor="t" bIns="34275" lIns="68575" spcFirstLastPara="1" rIns="68575" wrap="square" tIns="34275">
            <a:normAutofit fontScale="92500" lnSpcReduction="20000"/>
          </a:bodyPr>
          <a:lstStyle/>
          <a:p>
            <a:pPr indent="0" lvl="0" marL="0" rtl="0" algn="l">
              <a:lnSpc>
                <a:spcPct val="90000"/>
              </a:lnSpc>
              <a:spcBef>
                <a:spcPts val="0"/>
              </a:spcBef>
              <a:spcAft>
                <a:spcPts val="0"/>
              </a:spcAft>
              <a:buClr>
                <a:schemeClr val="lt1"/>
              </a:buClr>
              <a:buSzPct val="100000"/>
              <a:buNone/>
            </a:pPr>
            <a:r>
              <a:rPr b="1" lang="en"/>
              <a:t>MACHINE LEARNING: PREDICTING THE POTABILITY OF WATER</a:t>
            </a:r>
            <a:endParaRPr/>
          </a:p>
          <a:p>
            <a:pPr indent="0" lvl="0" marL="0" rtl="0" algn="l">
              <a:lnSpc>
                <a:spcPct val="90000"/>
              </a:lnSpc>
              <a:spcBef>
                <a:spcPts val="800"/>
              </a:spcBef>
              <a:spcAft>
                <a:spcPts val="0"/>
              </a:spcAft>
              <a:buClr>
                <a:schemeClr val="lt1"/>
              </a:buClr>
              <a:buSzPct val="100000"/>
              <a:buNone/>
            </a:pPr>
            <a:r>
              <a:rPr lang="en" sz="1500"/>
              <a:t>By: Jessica Zimmerman | Beruchya Dao-Bai | Mohamad Kassim | Elizaveta Lyadova</a:t>
            </a:r>
            <a:endParaRPr/>
          </a:p>
        </p:txBody>
      </p:sp>
      <p:sp>
        <p:nvSpPr>
          <p:cNvPr id="229" name="Google Shape;229;p44"/>
          <p:cNvSpPr/>
          <p:nvPr/>
        </p:nvSpPr>
        <p:spPr>
          <a:xfrm rot="5400000">
            <a:off x="569941" y="260093"/>
            <a:ext cx="109728" cy="528066"/>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230" name="Google Shape;230;p44"/>
          <p:cNvSpPr/>
          <p:nvPr/>
        </p:nvSpPr>
        <p:spPr>
          <a:xfrm>
            <a:off x="360772" y="3410190"/>
            <a:ext cx="2983230" cy="13716"/>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Roboto"/>
              <a:buNone/>
            </a:pPr>
            <a:r>
              <a:t/>
            </a:r>
            <a:endParaRPr b="0" i="0" sz="1400" u="none" cap="none" strike="noStrike">
              <a:solidFill>
                <a:srgbClr val="FFFFFF"/>
              </a:solidFill>
              <a:latin typeface="Calibri"/>
              <a:ea typeface="Calibri"/>
              <a:cs typeface="Calibri"/>
              <a:sym typeface="Calibri"/>
            </a:endParaRPr>
          </a:p>
        </p:txBody>
      </p:sp>
      <p:sp>
        <p:nvSpPr>
          <p:cNvPr id="231" name="Google Shape;231;p44"/>
          <p:cNvSpPr txBox="1"/>
          <p:nvPr/>
        </p:nvSpPr>
        <p:spPr>
          <a:xfrm>
            <a:off x="-1" y="4876947"/>
            <a:ext cx="5559878" cy="75020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400" u="none" cap="none" strike="noStrike">
                <a:solidFill>
                  <a:srgbClr val="FFFFFF"/>
                </a:solidFill>
                <a:latin typeface="Roboto"/>
                <a:ea typeface="Roboto"/>
                <a:cs typeface="Roboto"/>
                <a:sym typeface="Roboto"/>
              </a:rPr>
              <a:t>https://github.com/jessezimm/Environmental_Sustainability</a:t>
            </a:r>
            <a:endParaRPr b="0" i="0" sz="1400" u="none" cap="none" strike="noStrike">
              <a:solidFill>
                <a:schemeClr val="lt1"/>
              </a:solidFill>
              <a:latin typeface="Roboto"/>
              <a:ea typeface="Roboto"/>
              <a:cs typeface="Roboto"/>
              <a:sym typeface="Roboto"/>
            </a:endParaRPr>
          </a:p>
          <a:p>
            <a:pPr indent="0" lvl="0" marL="0" marR="0" rtl="0" algn="l">
              <a:spcBef>
                <a:spcPts val="500"/>
              </a:spcBef>
              <a:spcAft>
                <a:spcPts val="0"/>
              </a:spcAft>
              <a:buNone/>
            </a:pPr>
            <a:br>
              <a:rPr b="0" i="0" lang="en" sz="1400" u="none" cap="none" strike="noStrike">
                <a:solidFill>
                  <a:schemeClr val="lt1"/>
                </a:solidFill>
                <a:latin typeface="Roboto"/>
                <a:ea typeface="Roboto"/>
                <a:cs typeface="Roboto"/>
                <a:sym typeface="Roboto"/>
              </a:rPr>
            </a:br>
            <a:endParaRPr b="0" i="0" sz="14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000"/>
                                  </p:stCondLst>
                                  <p:childTnLst>
                                    <p:set>
                                      <p:cBhvr>
                                        <p:cTn dur="1" fill="hold">
                                          <p:stCondLst>
                                            <p:cond delay="0"/>
                                          </p:stCondLst>
                                        </p:cTn>
                                        <p:tgtEl>
                                          <p:spTgt spid="228">
                                            <p:txEl>
                                              <p:pRg end="0" st="0"/>
                                            </p:txEl>
                                          </p:spTgt>
                                        </p:tgtEl>
                                        <p:attrNameLst>
                                          <p:attrName>style.visibility</p:attrName>
                                        </p:attrNameLst>
                                      </p:cBhvr>
                                      <p:to>
                                        <p:strVal val="visible"/>
                                      </p:to>
                                    </p:set>
                                    <p:animEffect filter="fade" transition="in">
                                      <p:cBhvr>
                                        <p:cTn dur="400"/>
                                        <p:tgtEl>
                                          <p:spTgt spid="228">
                                            <p:txEl>
                                              <p:pRg end="0" st="0"/>
                                            </p:txEl>
                                          </p:spTgt>
                                        </p:tgtEl>
                                      </p:cBhvr>
                                    </p:animEffect>
                                  </p:childTnLst>
                                </p:cTn>
                              </p:par>
                              <p:par>
                                <p:cTn fill="hold" nodeType="withEffect" presetClass="entr" presetID="10" presetSubtype="0">
                                  <p:stCondLst>
                                    <p:cond delay="2000"/>
                                  </p:stCondLst>
                                  <p:childTnLst>
                                    <p:set>
                                      <p:cBhvr>
                                        <p:cTn dur="1" fill="hold">
                                          <p:stCondLst>
                                            <p:cond delay="0"/>
                                          </p:stCondLst>
                                        </p:cTn>
                                        <p:tgtEl>
                                          <p:spTgt spid="228">
                                            <p:txEl>
                                              <p:pRg end="1" st="1"/>
                                            </p:txEl>
                                          </p:spTgt>
                                        </p:tgtEl>
                                        <p:attrNameLst>
                                          <p:attrName>style.visibility</p:attrName>
                                        </p:attrNameLst>
                                      </p:cBhvr>
                                      <p:to>
                                        <p:strVal val="visible"/>
                                      </p:to>
                                    </p:set>
                                    <p:animEffect filter="fade" transition="in">
                                      <p:cBhvr>
                                        <p:cTn dur="400"/>
                                        <p:tgtEl>
                                          <p:spTgt spid="228">
                                            <p:txEl>
                                              <p:pRg end="1" st="1"/>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227"/>
                                        </p:tgtEl>
                                        <p:attrNameLst>
                                          <p:attrName>style.visibility</p:attrName>
                                        </p:attrNameLst>
                                      </p:cBhvr>
                                      <p:to>
                                        <p:strVal val="visible"/>
                                      </p:to>
                                    </p:set>
                                    <p:animEffect filter="fade" transition="in">
                                      <p:cBhvr>
                                        <p:cTn dur="4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6" name="Shape 346"/>
        <p:cNvGrpSpPr/>
        <p:nvPr/>
      </p:nvGrpSpPr>
      <p:grpSpPr>
        <a:xfrm>
          <a:off x="0" y="0"/>
          <a:ext cx="0" cy="0"/>
          <a:chOff x="0" y="0"/>
          <a:chExt cx="0" cy="0"/>
        </a:xfrm>
      </p:grpSpPr>
      <p:sp>
        <p:nvSpPr>
          <p:cNvPr id="347" name="Google Shape;347;p53"/>
          <p:cNvSpPr/>
          <p:nvPr/>
        </p:nvSpPr>
        <p:spPr>
          <a:xfrm>
            <a:off x="0" y="0"/>
            <a:ext cx="9143999" cy="5143024"/>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348" name="Google Shape;348;p53"/>
          <p:cNvSpPr txBox="1"/>
          <p:nvPr>
            <p:ph type="title"/>
          </p:nvPr>
        </p:nvSpPr>
        <p:spPr>
          <a:xfrm>
            <a:off x="399011" y="3371676"/>
            <a:ext cx="2896470" cy="1428924"/>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Roboto"/>
              <a:buNone/>
            </a:pPr>
            <a:r>
              <a:rPr b="1" lang="en"/>
              <a:t>MACHINE LEARNING MODEL</a:t>
            </a:r>
            <a:endParaRPr/>
          </a:p>
        </p:txBody>
      </p:sp>
      <p:sp>
        <p:nvSpPr>
          <p:cNvPr id="349" name="Google Shape;349;p53"/>
          <p:cNvSpPr/>
          <p:nvPr/>
        </p:nvSpPr>
        <p:spPr>
          <a:xfrm>
            <a:off x="0" y="0"/>
            <a:ext cx="9144000" cy="649386"/>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350" name="Google Shape;350;p53"/>
          <p:cNvSpPr/>
          <p:nvPr/>
        </p:nvSpPr>
        <p:spPr>
          <a:xfrm>
            <a:off x="388417" y="-1"/>
            <a:ext cx="8423809" cy="3098569"/>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pic>
        <p:nvPicPr>
          <p:cNvPr descr="Hexagon wall decor" id="351" name="Google Shape;351;p53"/>
          <p:cNvPicPr preferRelativeResize="0"/>
          <p:nvPr/>
        </p:nvPicPr>
        <p:blipFill rotWithShape="1">
          <a:blip r:embed="rId3">
            <a:alphaModFix/>
          </a:blip>
          <a:srcRect b="68" l="0" r="0" t="0"/>
          <a:stretch/>
        </p:blipFill>
        <p:spPr>
          <a:xfrm>
            <a:off x="628650" y="273107"/>
            <a:ext cx="3852596" cy="2569847"/>
          </a:xfrm>
          <a:prstGeom prst="rect">
            <a:avLst/>
          </a:prstGeom>
          <a:noFill/>
          <a:ln>
            <a:noFill/>
          </a:ln>
        </p:spPr>
      </p:pic>
      <p:pic>
        <p:nvPicPr>
          <p:cNvPr id="352" name="Google Shape;352;p53"/>
          <p:cNvPicPr preferRelativeResize="0"/>
          <p:nvPr/>
        </p:nvPicPr>
        <p:blipFill rotWithShape="1">
          <a:blip r:embed="rId4">
            <a:alphaModFix/>
          </a:blip>
          <a:srcRect b="-3" l="306" r="-3" t="0"/>
          <a:stretch/>
        </p:blipFill>
        <p:spPr>
          <a:xfrm>
            <a:off x="4722948" y="273107"/>
            <a:ext cx="3852596" cy="2569847"/>
          </a:xfrm>
          <a:prstGeom prst="rect">
            <a:avLst/>
          </a:prstGeom>
          <a:noFill/>
          <a:ln>
            <a:noFill/>
          </a:ln>
        </p:spPr>
      </p:pic>
      <p:sp>
        <p:nvSpPr>
          <p:cNvPr id="353" name="Google Shape;353;p53"/>
          <p:cNvSpPr/>
          <p:nvPr/>
        </p:nvSpPr>
        <p:spPr>
          <a:xfrm flipH="1" rot="5400000">
            <a:off x="2878083" y="4095157"/>
            <a:ext cx="1342774" cy="3428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354" name="Google Shape;354;p53"/>
          <p:cNvSpPr txBox="1"/>
          <p:nvPr>
            <p:ph idx="1" type="body"/>
          </p:nvPr>
        </p:nvSpPr>
        <p:spPr>
          <a:xfrm>
            <a:off x="3608527" y="3371675"/>
            <a:ext cx="5659800" cy="1428900"/>
          </a:xfrm>
          <a:prstGeom prst="rect">
            <a:avLst/>
          </a:prstGeom>
          <a:noFill/>
          <a:ln>
            <a:noFill/>
          </a:ln>
        </p:spPr>
        <p:txBody>
          <a:bodyPr anchorCtr="0" anchor="ctr" bIns="34275" lIns="68575" spcFirstLastPara="1" rIns="68575" wrap="square" tIns="34275">
            <a:normAutofit lnSpcReduction="10000"/>
          </a:bodyPr>
          <a:lstStyle/>
          <a:p>
            <a:pPr indent="-177800" lvl="0" marL="177800" rtl="0" algn="l">
              <a:lnSpc>
                <a:spcPct val="90000"/>
              </a:lnSpc>
              <a:spcBef>
                <a:spcPts val="0"/>
              </a:spcBef>
              <a:spcAft>
                <a:spcPts val="0"/>
              </a:spcAft>
              <a:buClr>
                <a:schemeClr val="dk1"/>
              </a:buClr>
              <a:buSzPts val="1800"/>
              <a:buChar char="•"/>
            </a:pPr>
            <a:r>
              <a:rPr lang="en" sz="1800"/>
              <a:t>Model type: Balanced Random Forest Classifier</a:t>
            </a:r>
            <a:endParaRPr/>
          </a:p>
          <a:p>
            <a:pPr indent="-247650" lvl="1" marL="685800" marR="0" rtl="0" algn="l">
              <a:lnSpc>
                <a:spcPct val="90000"/>
              </a:lnSpc>
              <a:spcBef>
                <a:spcPts val="0"/>
              </a:spcBef>
              <a:spcAft>
                <a:spcPts val="0"/>
              </a:spcAft>
              <a:buClr>
                <a:schemeClr val="accent2"/>
              </a:buClr>
              <a:buSzPts val="1300"/>
              <a:buFont typeface="Times New Roman"/>
              <a:buChar char="○"/>
            </a:pPr>
            <a:r>
              <a:rPr lang="en"/>
              <a:t>Creates smaller simpler decision trees based on a random subset of features</a:t>
            </a:r>
            <a:endParaRPr/>
          </a:p>
          <a:p>
            <a:pPr indent="-247650" lvl="1" marL="685800" marR="0" rtl="0" algn="l">
              <a:lnSpc>
                <a:spcPct val="90000"/>
              </a:lnSpc>
              <a:spcBef>
                <a:spcPts val="0"/>
              </a:spcBef>
              <a:spcAft>
                <a:spcPts val="0"/>
              </a:spcAft>
              <a:buClr>
                <a:schemeClr val="accent2"/>
              </a:buClr>
              <a:buSzPts val="1300"/>
              <a:buFont typeface="Times New Roman"/>
              <a:buChar char="○"/>
            </a:pPr>
            <a:r>
              <a:rPr lang="en"/>
              <a:t>Smaller trees combine to create a strong learner</a:t>
            </a:r>
            <a:endParaRPr/>
          </a:p>
          <a:p>
            <a:pPr indent="-88900" lvl="1" marL="520700" rtl="0" algn="l">
              <a:lnSpc>
                <a:spcPct val="90000"/>
              </a:lnSpc>
              <a:spcBef>
                <a:spcPts val="400"/>
              </a:spcBef>
              <a:spcAft>
                <a:spcPts val="0"/>
              </a:spcAft>
              <a:buClr>
                <a:schemeClr val="dk1"/>
              </a:buClr>
              <a:buSzPts val="1400"/>
              <a:buNone/>
            </a:pPr>
            <a:r>
              <a:t/>
            </a:r>
            <a:endParaRPr sz="1400"/>
          </a:p>
        </p:txBody>
      </p:sp>
      <p:sp>
        <p:nvSpPr>
          <p:cNvPr id="355" name="Google Shape;355;p53"/>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9" name="Shape 359"/>
        <p:cNvGrpSpPr/>
        <p:nvPr/>
      </p:nvGrpSpPr>
      <p:grpSpPr>
        <a:xfrm>
          <a:off x="0" y="0"/>
          <a:ext cx="0" cy="0"/>
          <a:chOff x="0" y="0"/>
          <a:chExt cx="0" cy="0"/>
        </a:xfrm>
      </p:grpSpPr>
      <p:sp>
        <p:nvSpPr>
          <p:cNvPr id="360" name="Google Shape;360;p54"/>
          <p:cNvSpPr/>
          <p:nvPr/>
        </p:nvSpPr>
        <p:spPr>
          <a:xfrm>
            <a:off x="-1" y="0"/>
            <a:ext cx="9141714"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361" name="Google Shape;361;p54"/>
          <p:cNvSpPr txBox="1"/>
          <p:nvPr>
            <p:ph type="title"/>
          </p:nvPr>
        </p:nvSpPr>
        <p:spPr>
          <a:xfrm>
            <a:off x="628650" y="0"/>
            <a:ext cx="7886700" cy="85027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900"/>
              <a:buFont typeface="Roboto"/>
              <a:buNone/>
            </a:pPr>
            <a:r>
              <a:rPr b="1" lang="en" sz="3900"/>
              <a:t>MODEL BENEFITS &amp; LIMITATIONS</a:t>
            </a:r>
            <a:endParaRPr b="1" sz="3900"/>
          </a:p>
        </p:txBody>
      </p:sp>
      <p:grpSp>
        <p:nvGrpSpPr>
          <p:cNvPr id="362" name="Google Shape;362;p54"/>
          <p:cNvGrpSpPr/>
          <p:nvPr/>
        </p:nvGrpSpPr>
        <p:grpSpPr>
          <a:xfrm>
            <a:off x="628658" y="629826"/>
            <a:ext cx="8107109" cy="2597813"/>
            <a:chOff x="1248818" y="1459451"/>
            <a:chExt cx="10809478" cy="3463751"/>
          </a:xfrm>
        </p:grpSpPr>
        <p:sp>
          <p:nvSpPr>
            <p:cNvPr id="363" name="Google Shape;363;p54"/>
            <p:cNvSpPr/>
            <p:nvPr/>
          </p:nvSpPr>
          <p:spPr>
            <a:xfrm>
              <a:off x="3075999" y="1459451"/>
              <a:ext cx="1510523" cy="1510523"/>
            </a:xfrm>
            <a:prstGeom prst="rect">
              <a:avLst/>
            </a:prstGeom>
            <a:blipFill rotWithShape="1">
              <a:blip r:embed="rId3">
                <a:alphaModFix/>
              </a:blip>
              <a:stretch>
                <a:fillRect b="-999" l="0" r="0" t="-999"/>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64" name="Google Shape;364;p54"/>
            <p:cNvSpPr/>
            <p:nvPr/>
          </p:nvSpPr>
          <p:spPr>
            <a:xfrm>
              <a:off x="1646820" y="2976772"/>
              <a:ext cx="4315781" cy="647367"/>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65" name="Google Shape;365;p54"/>
            <p:cNvSpPr txBox="1"/>
            <p:nvPr/>
          </p:nvSpPr>
          <p:spPr>
            <a:xfrm>
              <a:off x="1646820" y="2976772"/>
              <a:ext cx="4315781" cy="64736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700"/>
                <a:buFont typeface="Roboto"/>
                <a:buNone/>
              </a:pPr>
              <a:r>
                <a:rPr b="1" lang="en" sz="2700">
                  <a:solidFill>
                    <a:schemeClr val="dk1"/>
                  </a:solidFill>
                  <a:latin typeface="Roboto"/>
                  <a:ea typeface="Roboto"/>
                  <a:cs typeface="Roboto"/>
                  <a:sym typeface="Roboto"/>
                </a:rPr>
                <a:t>Benefits</a:t>
              </a:r>
              <a:endParaRPr sz="1100"/>
            </a:p>
          </p:txBody>
        </p:sp>
        <p:sp>
          <p:nvSpPr>
            <p:cNvPr id="366" name="Google Shape;366;p54"/>
            <p:cNvSpPr/>
            <p:nvPr/>
          </p:nvSpPr>
          <p:spPr>
            <a:xfrm>
              <a:off x="1248818" y="3820078"/>
              <a:ext cx="5742923" cy="1103124"/>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67" name="Google Shape;367;p54"/>
            <p:cNvSpPr txBox="1"/>
            <p:nvPr/>
          </p:nvSpPr>
          <p:spPr>
            <a:xfrm>
              <a:off x="1248818" y="3820078"/>
              <a:ext cx="5742923" cy="110312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100"/>
                <a:buFont typeface="Roboto"/>
                <a:buNone/>
              </a:pPr>
              <a:r>
                <a:rPr b="1" lang="en" sz="2100">
                  <a:solidFill>
                    <a:schemeClr val="dk1"/>
                  </a:solidFill>
                  <a:latin typeface="Roboto"/>
                  <a:ea typeface="Roboto"/>
                  <a:cs typeface="Roboto"/>
                  <a:sym typeface="Roboto"/>
                </a:rPr>
                <a:t>Robust against overfitting</a:t>
              </a:r>
              <a:endParaRPr sz="1100"/>
            </a:p>
            <a:p>
              <a:pPr indent="0" lvl="0" marL="0" marR="0" rtl="0" algn="l">
                <a:lnSpc>
                  <a:spcPct val="100000"/>
                </a:lnSpc>
                <a:spcBef>
                  <a:spcPts val="700"/>
                </a:spcBef>
                <a:spcAft>
                  <a:spcPts val="0"/>
                </a:spcAft>
                <a:buClr>
                  <a:schemeClr val="dk1"/>
                </a:buClr>
                <a:buSzPts val="2100"/>
                <a:buFont typeface="Roboto"/>
                <a:buNone/>
              </a:pPr>
              <a:r>
                <a:rPr lang="en" sz="2100">
                  <a:solidFill>
                    <a:schemeClr val="dk1"/>
                  </a:solidFill>
                  <a:latin typeface="Roboto"/>
                  <a:ea typeface="Roboto"/>
                  <a:cs typeface="Roboto"/>
                  <a:sym typeface="Roboto"/>
                </a:rPr>
                <a:t>&gt; </a:t>
              </a:r>
              <a:r>
                <a:rPr lang="en" sz="2100">
                  <a:solidFill>
                    <a:schemeClr val="dk1"/>
                  </a:solidFill>
                  <a:latin typeface="Roboto"/>
                  <a:ea typeface="Roboto"/>
                  <a:cs typeface="Roboto"/>
                  <a:sym typeface="Roboto"/>
                </a:rPr>
                <a:t>Smaller decision trees are trained on different subsets</a:t>
              </a:r>
              <a:endParaRPr sz="1100"/>
            </a:p>
            <a:p>
              <a:pPr indent="0" lvl="0" marL="0" marR="0" rtl="0" algn="l">
                <a:lnSpc>
                  <a:spcPct val="100000"/>
                </a:lnSpc>
                <a:spcBef>
                  <a:spcPts val="700"/>
                </a:spcBef>
                <a:spcAft>
                  <a:spcPts val="0"/>
                </a:spcAft>
                <a:buClr>
                  <a:schemeClr val="dk1"/>
                </a:buClr>
                <a:buSzPts val="2100"/>
                <a:buFont typeface="Roboto"/>
                <a:buNone/>
              </a:pPr>
              <a:r>
                <a:rPr b="1" lang="en" sz="2100">
                  <a:solidFill>
                    <a:schemeClr val="dk1"/>
                  </a:solidFill>
                  <a:latin typeface="Roboto"/>
                  <a:ea typeface="Roboto"/>
                  <a:cs typeface="Roboto"/>
                  <a:sym typeface="Roboto"/>
                </a:rPr>
                <a:t>N_estimators input enables easy algorithm tuning</a:t>
              </a:r>
              <a:endParaRPr sz="1100"/>
            </a:p>
            <a:p>
              <a:pPr indent="0" lvl="0" marL="0" marR="0" rtl="0" algn="l">
                <a:lnSpc>
                  <a:spcPct val="100000"/>
                </a:lnSpc>
                <a:spcBef>
                  <a:spcPts val="700"/>
                </a:spcBef>
                <a:spcAft>
                  <a:spcPts val="0"/>
                </a:spcAft>
                <a:buClr>
                  <a:schemeClr val="dk1"/>
                </a:buClr>
                <a:buSzPts val="2100"/>
                <a:buFont typeface="Roboto"/>
                <a:buNone/>
              </a:pPr>
              <a:r>
                <a:rPr lang="en" sz="2100">
                  <a:solidFill>
                    <a:schemeClr val="dk1"/>
                  </a:solidFill>
                  <a:latin typeface="Roboto"/>
                  <a:ea typeface="Roboto"/>
                  <a:cs typeface="Roboto"/>
                  <a:sym typeface="Roboto"/>
                </a:rPr>
                <a:t>&gt; </a:t>
              </a:r>
              <a:r>
                <a:rPr lang="en" sz="2100">
                  <a:solidFill>
                    <a:schemeClr val="dk1"/>
                  </a:solidFill>
                  <a:latin typeface="Roboto"/>
                  <a:ea typeface="Roboto"/>
                  <a:cs typeface="Roboto"/>
                  <a:sym typeface="Roboto"/>
                </a:rPr>
                <a:t>Higher number of trees usually yields better performance</a:t>
              </a:r>
              <a:endParaRPr sz="1100"/>
            </a:p>
          </p:txBody>
        </p:sp>
        <p:sp>
          <p:nvSpPr>
            <p:cNvPr id="368" name="Google Shape;368;p54"/>
            <p:cNvSpPr/>
            <p:nvPr/>
          </p:nvSpPr>
          <p:spPr>
            <a:xfrm>
              <a:off x="8864420" y="1513105"/>
              <a:ext cx="1494992" cy="1510523"/>
            </a:xfrm>
            <a:prstGeom prst="rect">
              <a:avLst/>
            </a:prstGeom>
            <a:blipFill rotWithShape="1">
              <a:blip r:embed="rId4">
                <a:alphaModFix/>
              </a:blip>
              <a:stretch>
                <a:fillRect b="-999" l="0" r="0" t="-999"/>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69" name="Google Shape;369;p54"/>
            <p:cNvSpPr/>
            <p:nvPr/>
          </p:nvSpPr>
          <p:spPr>
            <a:xfrm>
              <a:off x="7448611" y="2976778"/>
              <a:ext cx="4315781" cy="647367"/>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70" name="Google Shape;370;p54"/>
            <p:cNvSpPr txBox="1"/>
            <p:nvPr/>
          </p:nvSpPr>
          <p:spPr>
            <a:xfrm>
              <a:off x="7448611" y="2976778"/>
              <a:ext cx="4315781" cy="64736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700"/>
                <a:buFont typeface="Roboto"/>
                <a:buNone/>
              </a:pPr>
              <a:r>
                <a:rPr b="1" lang="en" sz="2700">
                  <a:solidFill>
                    <a:schemeClr val="dk1"/>
                  </a:solidFill>
                  <a:latin typeface="Roboto"/>
                  <a:ea typeface="Roboto"/>
                  <a:cs typeface="Roboto"/>
                  <a:sym typeface="Roboto"/>
                </a:rPr>
                <a:t>Limitations</a:t>
              </a:r>
              <a:endParaRPr sz="1100"/>
            </a:p>
          </p:txBody>
        </p:sp>
        <p:sp>
          <p:nvSpPr>
            <p:cNvPr id="371" name="Google Shape;371;p54"/>
            <p:cNvSpPr/>
            <p:nvPr/>
          </p:nvSpPr>
          <p:spPr>
            <a:xfrm>
              <a:off x="7742515" y="3820078"/>
              <a:ext cx="4315781" cy="1103124"/>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72" name="Google Shape;372;p54"/>
            <p:cNvSpPr txBox="1"/>
            <p:nvPr/>
          </p:nvSpPr>
          <p:spPr>
            <a:xfrm>
              <a:off x="7742515" y="3820078"/>
              <a:ext cx="4315781" cy="110312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100"/>
                <a:buFont typeface="Roboto"/>
                <a:buNone/>
              </a:pPr>
              <a:r>
                <a:rPr b="0" lang="en" sz="2100">
                  <a:solidFill>
                    <a:schemeClr val="dk1"/>
                  </a:solidFill>
                  <a:latin typeface="Roboto"/>
                  <a:ea typeface="Roboto"/>
                  <a:cs typeface="Roboto"/>
                  <a:sym typeface="Roboto"/>
                </a:rPr>
                <a:t>Feature importance outputs may show minimal variability</a:t>
              </a:r>
              <a:endParaRPr sz="1100"/>
            </a:p>
            <a:p>
              <a:pPr indent="0" lvl="0" marL="0" marR="0" rtl="0" algn="l">
                <a:lnSpc>
                  <a:spcPct val="100000"/>
                </a:lnSpc>
                <a:spcBef>
                  <a:spcPts val="700"/>
                </a:spcBef>
                <a:spcAft>
                  <a:spcPts val="0"/>
                </a:spcAft>
                <a:buClr>
                  <a:schemeClr val="dk1"/>
                </a:buClr>
                <a:buSzPts val="2100"/>
                <a:buFont typeface="Roboto"/>
                <a:buNone/>
              </a:pPr>
              <a:r>
                <a:rPr b="0" lang="en" sz="2100">
                  <a:solidFill>
                    <a:schemeClr val="dk1"/>
                  </a:solidFill>
                  <a:latin typeface="Roboto"/>
                  <a:ea typeface="Roboto"/>
                  <a:cs typeface="Roboto"/>
                  <a:sym typeface="Roboto"/>
                </a:rPr>
                <a:t>Model </a:t>
              </a:r>
              <a:r>
                <a:rPr b="0" lang="en" sz="2100">
                  <a:solidFill>
                    <a:schemeClr val="dk1"/>
                  </a:solidFill>
                  <a:latin typeface="Roboto"/>
                  <a:ea typeface="Roboto"/>
                  <a:cs typeface="Roboto"/>
                  <a:sym typeface="Roboto"/>
                </a:rPr>
                <a:t>is not easily interpretable</a:t>
              </a:r>
              <a:endParaRPr sz="1100"/>
            </a:p>
            <a:p>
              <a:pPr indent="0" lvl="0" marL="0" marR="0" rtl="0" algn="l">
                <a:lnSpc>
                  <a:spcPct val="100000"/>
                </a:lnSpc>
                <a:spcBef>
                  <a:spcPts val="700"/>
                </a:spcBef>
                <a:spcAft>
                  <a:spcPts val="0"/>
                </a:spcAft>
                <a:buClr>
                  <a:schemeClr val="dk1"/>
                </a:buClr>
                <a:buSzPts val="2100"/>
                <a:buFont typeface="Roboto"/>
                <a:buNone/>
              </a:pPr>
              <a:r>
                <a:rPr b="0" lang="en" sz="2100">
                  <a:solidFill>
                    <a:schemeClr val="dk1"/>
                  </a:solidFill>
                  <a:latin typeface="Roboto"/>
                  <a:ea typeface="Roboto"/>
                  <a:cs typeface="Roboto"/>
                  <a:sym typeface="Roboto"/>
                </a:rPr>
                <a:t>Computationally intensive with large datasets</a:t>
              </a:r>
              <a:endParaRPr sz="1100"/>
            </a:p>
          </p:txBody>
        </p:sp>
      </p:grpSp>
      <p:sp>
        <p:nvSpPr>
          <p:cNvPr id="373" name="Google Shape;373;p54"/>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77" name="Shape 377"/>
        <p:cNvGrpSpPr/>
        <p:nvPr/>
      </p:nvGrpSpPr>
      <p:grpSpPr>
        <a:xfrm>
          <a:off x="0" y="0"/>
          <a:ext cx="0" cy="0"/>
          <a:chOff x="0" y="0"/>
          <a:chExt cx="0" cy="0"/>
        </a:xfrm>
      </p:grpSpPr>
      <p:sp>
        <p:nvSpPr>
          <p:cNvPr id="378" name="Google Shape;378;p55"/>
          <p:cNvSpPr/>
          <p:nvPr/>
        </p:nvSpPr>
        <p:spPr>
          <a:xfrm>
            <a:off x="0" y="0"/>
            <a:ext cx="9144000" cy="5143500"/>
          </a:xfrm>
          <a:prstGeom prst="rect">
            <a:avLst/>
          </a:prstGeom>
          <a:solidFill>
            <a:srgbClr val="00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pic>
        <p:nvPicPr>
          <p:cNvPr id="379" name="Google Shape;379;p55"/>
          <p:cNvPicPr preferRelativeResize="0"/>
          <p:nvPr/>
        </p:nvPicPr>
        <p:blipFill rotWithShape="1">
          <a:blip r:embed="rId3">
            <a:alphaModFix amt="35000"/>
          </a:blip>
          <a:srcRect b="0" l="0" r="0" t="0"/>
          <a:stretch/>
        </p:blipFill>
        <p:spPr>
          <a:xfrm>
            <a:off x="15" y="8"/>
            <a:ext cx="9143985" cy="5143493"/>
          </a:xfrm>
          <a:prstGeom prst="rect">
            <a:avLst/>
          </a:prstGeom>
          <a:noFill/>
          <a:ln>
            <a:noFill/>
          </a:ln>
        </p:spPr>
      </p:pic>
      <p:sp>
        <p:nvSpPr>
          <p:cNvPr id="380" name="Google Shape;380;p5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FFFFFF"/>
              </a:buClr>
              <a:buSzPts val="5000"/>
              <a:buFont typeface="Roboto"/>
              <a:buNone/>
            </a:pPr>
            <a:r>
              <a:rPr b="1" lang="en" sz="5000">
                <a:solidFill>
                  <a:srgbClr val="FFFFFF"/>
                </a:solidFill>
              </a:rPr>
              <a:t>TROUBLESHOOTING</a:t>
            </a:r>
            <a:endParaRPr/>
          </a:p>
        </p:txBody>
      </p:sp>
      <p:grpSp>
        <p:nvGrpSpPr>
          <p:cNvPr id="381" name="Google Shape;381;p55"/>
          <p:cNvGrpSpPr/>
          <p:nvPr/>
        </p:nvGrpSpPr>
        <p:grpSpPr>
          <a:xfrm>
            <a:off x="628651" y="1410269"/>
            <a:ext cx="7886659" cy="3357581"/>
            <a:chOff x="2" y="54734"/>
            <a:chExt cx="10515545" cy="4476775"/>
          </a:xfrm>
        </p:grpSpPr>
        <p:sp>
          <p:nvSpPr>
            <p:cNvPr id="382" name="Google Shape;382;p55"/>
            <p:cNvSpPr/>
            <p:nvPr/>
          </p:nvSpPr>
          <p:spPr>
            <a:xfrm>
              <a:off x="2" y="58831"/>
              <a:ext cx="4913783" cy="1606668"/>
            </a:xfrm>
            <a:prstGeom prst="rect">
              <a:avLst/>
            </a:prstGeom>
            <a:solidFill>
              <a:schemeClr val="accent2"/>
            </a:solidFill>
            <a:ln cap="flat" cmpd="sng" w="12700">
              <a:solidFill>
                <a:schemeClr val="accent2"/>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83" name="Google Shape;383;p55"/>
            <p:cNvSpPr txBox="1"/>
            <p:nvPr/>
          </p:nvSpPr>
          <p:spPr>
            <a:xfrm>
              <a:off x="2" y="58831"/>
              <a:ext cx="4913783" cy="1606668"/>
            </a:xfrm>
            <a:prstGeom prst="rect">
              <a:avLst/>
            </a:prstGeom>
            <a:noFill/>
            <a:ln>
              <a:noFill/>
            </a:ln>
          </p:spPr>
          <p:txBody>
            <a:bodyPr anchorCtr="0" anchor="ctr" bIns="97525" lIns="170675" spcFirstLastPara="1" rIns="170675" wrap="square" tIns="97525">
              <a:noAutofit/>
            </a:bodyPr>
            <a:lstStyle/>
            <a:p>
              <a:pPr indent="0" lvl="0" marL="0" marR="0" rtl="0" algn="l">
                <a:lnSpc>
                  <a:spcPct val="90000"/>
                </a:lnSpc>
                <a:spcBef>
                  <a:spcPts val="0"/>
                </a:spcBef>
                <a:spcAft>
                  <a:spcPts val="0"/>
                </a:spcAft>
                <a:buClr>
                  <a:schemeClr val="lt1"/>
                </a:buClr>
                <a:buSzPts val="2400"/>
                <a:buFont typeface="Roboto"/>
                <a:buNone/>
              </a:pPr>
              <a:r>
                <a:rPr b="1" lang="en" sz="2400">
                  <a:solidFill>
                    <a:schemeClr val="lt1"/>
                  </a:solidFill>
                  <a:latin typeface="Roboto"/>
                  <a:ea typeface="Roboto"/>
                  <a:cs typeface="Roboto"/>
                  <a:sym typeface="Roboto"/>
                </a:rPr>
                <a:t>Relatively small  (3276) dataset led to modelling challenges</a:t>
              </a:r>
              <a:endParaRPr sz="1100"/>
            </a:p>
          </p:txBody>
        </p:sp>
        <p:sp>
          <p:nvSpPr>
            <p:cNvPr id="384" name="Google Shape;384;p55"/>
            <p:cNvSpPr/>
            <p:nvPr/>
          </p:nvSpPr>
          <p:spPr>
            <a:xfrm>
              <a:off x="51" y="1661403"/>
              <a:ext cx="4913783" cy="2635200"/>
            </a:xfrm>
            <a:prstGeom prst="rect">
              <a:avLst/>
            </a:prstGeom>
            <a:solidFill>
              <a:srgbClr val="F7D5CB">
                <a:alpha val="89803"/>
              </a:srgbClr>
            </a:solidFill>
            <a:ln cap="flat" cmpd="sng" w="12700">
              <a:solidFill>
                <a:srgbClr val="F7D5CB">
                  <a:alpha val="89803"/>
                </a:srgbClr>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85" name="Google Shape;385;p55"/>
            <p:cNvSpPr txBox="1"/>
            <p:nvPr/>
          </p:nvSpPr>
          <p:spPr>
            <a:xfrm>
              <a:off x="67" y="1661409"/>
              <a:ext cx="4913700" cy="2870100"/>
            </a:xfrm>
            <a:prstGeom prst="rect">
              <a:avLst/>
            </a:prstGeom>
            <a:noFill/>
            <a:ln>
              <a:noFill/>
            </a:ln>
          </p:spPr>
          <p:txBody>
            <a:bodyPr anchorCtr="0" anchor="t" bIns="192025" lIns="128000" spcFirstLastPara="1" rIns="170675" wrap="square" tIns="128000">
              <a:noAutofit/>
            </a:bodyPr>
            <a:lstStyle/>
            <a:p>
              <a:pPr indent="-209550" lvl="1" marL="215900" marR="0" rtl="0" algn="l">
                <a:lnSpc>
                  <a:spcPct val="90000"/>
                </a:lnSpc>
                <a:spcBef>
                  <a:spcPts val="0"/>
                </a:spcBef>
                <a:spcAft>
                  <a:spcPts val="0"/>
                </a:spcAft>
                <a:buClr>
                  <a:srgbClr val="434343"/>
                </a:buClr>
                <a:buSzPts val="2300"/>
                <a:buFont typeface="Roboto"/>
                <a:buChar char="•"/>
              </a:pPr>
              <a:r>
                <a:rPr b="0" i="0" lang="en" sz="2300" u="none" cap="none" strike="noStrike">
                  <a:solidFill>
                    <a:srgbClr val="434343"/>
                  </a:solidFill>
                  <a:latin typeface="Roboto"/>
                  <a:ea typeface="Roboto"/>
                  <a:cs typeface="Roboto"/>
                  <a:sym typeface="Roboto"/>
                </a:rPr>
                <a:t>Hypothetical doubling of dataset (</a:t>
              </a:r>
              <a:r>
                <a:rPr b="1" i="0" lang="en" sz="2300" u="none" cap="none" strike="noStrike">
                  <a:solidFill>
                    <a:srgbClr val="434343"/>
                  </a:solidFill>
                  <a:latin typeface="Roboto"/>
                  <a:ea typeface="Roboto"/>
                  <a:cs typeface="Roboto"/>
                  <a:sym typeface="Roboto"/>
                </a:rPr>
                <a:t>6552</a:t>
              </a:r>
              <a:r>
                <a:rPr b="0" i="0" lang="en" sz="2300" u="none" cap="none" strike="noStrike">
                  <a:solidFill>
                    <a:srgbClr val="434343"/>
                  </a:solidFill>
                  <a:latin typeface="Roboto"/>
                  <a:ea typeface="Roboto"/>
                  <a:cs typeface="Roboto"/>
                  <a:sym typeface="Roboto"/>
                </a:rPr>
                <a:t>) for potability simulation led to better training of the model with </a:t>
              </a:r>
              <a:r>
                <a:rPr lang="en" sz="2300">
                  <a:solidFill>
                    <a:srgbClr val="434343"/>
                  </a:solidFill>
                  <a:latin typeface="Roboto"/>
                  <a:ea typeface="Roboto"/>
                  <a:cs typeface="Roboto"/>
                  <a:sym typeface="Roboto"/>
                </a:rPr>
                <a:t>overfitting risk</a:t>
              </a:r>
              <a:endParaRPr sz="2300">
                <a:solidFill>
                  <a:srgbClr val="434343"/>
                </a:solidFill>
              </a:endParaRPr>
            </a:p>
          </p:txBody>
        </p:sp>
        <p:sp>
          <p:nvSpPr>
            <p:cNvPr id="386" name="Google Shape;386;p55"/>
            <p:cNvSpPr/>
            <p:nvPr/>
          </p:nvSpPr>
          <p:spPr>
            <a:xfrm>
              <a:off x="5601764" y="54734"/>
              <a:ext cx="4913783" cy="1606668"/>
            </a:xfrm>
            <a:prstGeom prst="rect">
              <a:avLst/>
            </a:prstGeom>
            <a:solidFill>
              <a:srgbClr val="A4A4A4"/>
            </a:solidFill>
            <a:ln cap="flat" cmpd="sng" w="12700">
              <a:solidFill>
                <a:srgbClr val="A4A4A4"/>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87" name="Google Shape;387;p55"/>
            <p:cNvSpPr txBox="1"/>
            <p:nvPr/>
          </p:nvSpPr>
          <p:spPr>
            <a:xfrm>
              <a:off x="5601764" y="54734"/>
              <a:ext cx="4913783" cy="1606668"/>
            </a:xfrm>
            <a:prstGeom prst="rect">
              <a:avLst/>
            </a:prstGeom>
            <a:noFill/>
            <a:ln>
              <a:noFill/>
            </a:ln>
          </p:spPr>
          <p:txBody>
            <a:bodyPr anchorCtr="0" anchor="ctr" bIns="97525" lIns="170675" spcFirstLastPara="1" rIns="170675" wrap="square" tIns="97525">
              <a:noAutofit/>
            </a:bodyPr>
            <a:lstStyle/>
            <a:p>
              <a:pPr indent="0" lvl="0" marL="0" marR="0" rtl="0" algn="ctr">
                <a:lnSpc>
                  <a:spcPct val="90000"/>
                </a:lnSpc>
                <a:spcBef>
                  <a:spcPts val="0"/>
                </a:spcBef>
                <a:spcAft>
                  <a:spcPts val="0"/>
                </a:spcAft>
                <a:buClr>
                  <a:schemeClr val="lt1"/>
                </a:buClr>
                <a:buSzPts val="2400"/>
                <a:buFont typeface="Roboto"/>
                <a:buNone/>
              </a:pPr>
              <a:r>
                <a:rPr b="1" lang="en" sz="2400">
                  <a:solidFill>
                    <a:schemeClr val="lt1"/>
                  </a:solidFill>
                  <a:latin typeface="Roboto"/>
                  <a:ea typeface="Roboto"/>
                  <a:cs typeface="Roboto"/>
                  <a:sym typeface="Roboto"/>
                </a:rPr>
                <a:t>Transformation by data scaling was inadequate</a:t>
              </a:r>
              <a:endParaRPr sz="1100"/>
            </a:p>
          </p:txBody>
        </p:sp>
        <p:sp>
          <p:nvSpPr>
            <p:cNvPr id="388" name="Google Shape;388;p55"/>
            <p:cNvSpPr/>
            <p:nvPr/>
          </p:nvSpPr>
          <p:spPr>
            <a:xfrm>
              <a:off x="5601764" y="1661403"/>
              <a:ext cx="4913783" cy="2635200"/>
            </a:xfrm>
            <a:prstGeom prst="rect">
              <a:avLst/>
            </a:prstGeom>
            <a:solidFill>
              <a:srgbClr val="DFDFDF">
                <a:alpha val="89803"/>
              </a:srgbClr>
            </a:solidFill>
            <a:ln cap="flat" cmpd="sng" w="12700">
              <a:solidFill>
                <a:srgbClr val="DFDFDF">
                  <a:alpha val="89803"/>
                </a:srgbClr>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89" name="Google Shape;389;p55"/>
            <p:cNvSpPr txBox="1"/>
            <p:nvPr/>
          </p:nvSpPr>
          <p:spPr>
            <a:xfrm>
              <a:off x="5601764" y="1661403"/>
              <a:ext cx="4913783" cy="2635200"/>
            </a:xfrm>
            <a:prstGeom prst="rect">
              <a:avLst/>
            </a:prstGeom>
            <a:noFill/>
            <a:ln>
              <a:noFill/>
            </a:ln>
          </p:spPr>
          <p:txBody>
            <a:bodyPr anchorCtr="0" anchor="t" bIns="192025" lIns="128000" spcFirstLastPara="1" rIns="170675" wrap="square" tIns="128000">
              <a:noAutofit/>
            </a:bodyPr>
            <a:lstStyle/>
            <a:p>
              <a:pPr indent="-209550" lvl="1" marL="215900" marR="0" rtl="0" algn="l">
                <a:lnSpc>
                  <a:spcPct val="90000"/>
                </a:lnSpc>
                <a:spcBef>
                  <a:spcPts val="0"/>
                </a:spcBef>
                <a:spcAft>
                  <a:spcPts val="0"/>
                </a:spcAft>
                <a:buClr>
                  <a:srgbClr val="434343"/>
                </a:buClr>
                <a:buSzPts val="2300"/>
                <a:buFont typeface="Roboto"/>
                <a:buChar char="•"/>
              </a:pPr>
              <a:r>
                <a:rPr lang="en" sz="2300">
                  <a:solidFill>
                    <a:srgbClr val="434343"/>
                  </a:solidFill>
                  <a:latin typeface="Roboto"/>
                  <a:ea typeface="Roboto"/>
                  <a:cs typeface="Roboto"/>
                  <a:sym typeface="Roboto"/>
                </a:rPr>
                <a:t>Scaling lowered accuracy (</a:t>
              </a:r>
              <a:r>
                <a:rPr b="1" lang="en" sz="2300">
                  <a:solidFill>
                    <a:srgbClr val="434343"/>
                  </a:solidFill>
                  <a:latin typeface="Roboto"/>
                  <a:ea typeface="Roboto"/>
                  <a:cs typeface="Roboto"/>
                  <a:sym typeface="Roboto"/>
                </a:rPr>
                <a:t>0.61</a:t>
              </a:r>
              <a:r>
                <a:rPr lang="en" sz="2300">
                  <a:solidFill>
                    <a:srgbClr val="434343"/>
                  </a:solidFill>
                  <a:latin typeface="Roboto"/>
                  <a:ea typeface="Roboto"/>
                  <a:cs typeface="Roboto"/>
                  <a:sym typeface="Roboto"/>
                </a:rPr>
                <a:t>) and skewed predictions with either 0s or 1s in new prediction column</a:t>
              </a:r>
              <a:endParaRPr sz="2300"/>
            </a:p>
          </p:txBody>
        </p:sp>
      </p:grpSp>
      <p:sp>
        <p:nvSpPr>
          <p:cNvPr id="390" name="Google Shape;390;p55"/>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395" name="Shape 395"/>
        <p:cNvGrpSpPr/>
        <p:nvPr/>
      </p:nvGrpSpPr>
      <p:grpSpPr>
        <a:xfrm>
          <a:off x="0" y="0"/>
          <a:ext cx="0" cy="0"/>
          <a:chOff x="0" y="0"/>
          <a:chExt cx="0" cy="0"/>
        </a:xfrm>
      </p:grpSpPr>
      <p:sp>
        <p:nvSpPr>
          <p:cNvPr id="396" name="Google Shape;396;p56"/>
          <p:cNvSpPr/>
          <p:nvPr/>
        </p:nvSpPr>
        <p:spPr>
          <a:xfrm>
            <a:off x="0" y="0"/>
            <a:ext cx="9144000" cy="5143500"/>
          </a:xfrm>
          <a:prstGeom prst="rect">
            <a:avLst/>
          </a:prstGeom>
          <a:solidFill>
            <a:srgbClr val="D0E0E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397" name="Google Shape;397;p56"/>
          <p:cNvSpPr/>
          <p:nvPr/>
        </p:nvSpPr>
        <p:spPr>
          <a:xfrm flipH="1">
            <a:off x="1" y="0"/>
            <a:ext cx="9143999" cy="1181966"/>
          </a:xfrm>
          <a:prstGeom prst="rect">
            <a:avLst/>
          </a:prstGeom>
          <a:gradFill>
            <a:gsLst>
              <a:gs pos="0">
                <a:srgbClr val="000000">
                  <a:alpha val="95686"/>
                </a:srgbClr>
              </a:gs>
              <a:gs pos="100000">
                <a:srgbClr val="2F5496"/>
              </a:gs>
            </a:gsLst>
            <a:lin ang="8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398" name="Google Shape;398;p56"/>
          <p:cNvSpPr/>
          <p:nvPr/>
        </p:nvSpPr>
        <p:spPr>
          <a:xfrm flipH="1" rot="10800000">
            <a:off x="6096643" y="0"/>
            <a:ext cx="3047357" cy="1182309"/>
          </a:xfrm>
          <a:prstGeom prst="rect">
            <a:avLst/>
          </a:prstGeom>
          <a:gradFill>
            <a:gsLst>
              <a:gs pos="0">
                <a:srgbClr val="1F3864">
                  <a:alpha val="67843"/>
                </a:srgbClr>
              </a:gs>
              <a:gs pos="19000">
                <a:srgbClr val="1F3864">
                  <a:alpha val="67843"/>
                </a:srgbClr>
              </a:gs>
              <a:gs pos="100000">
                <a:srgbClr val="4472C4">
                  <a:alpha val="78823"/>
                </a:srgbClr>
              </a:gs>
            </a:gsLst>
            <a:lin ang="19199999"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399" name="Google Shape;399;p56"/>
          <p:cNvSpPr/>
          <p:nvPr/>
        </p:nvSpPr>
        <p:spPr>
          <a:xfrm rot="5400000">
            <a:off x="3980833" y="-3980833"/>
            <a:ext cx="1182335" cy="9144002"/>
          </a:xfrm>
          <a:prstGeom prst="rect">
            <a:avLst/>
          </a:prstGeom>
          <a:gradFill>
            <a:gsLst>
              <a:gs pos="0">
                <a:srgbClr val="4472C4">
                  <a:alpha val="0"/>
                </a:srgbClr>
              </a:gs>
              <a:gs pos="23000">
                <a:srgbClr val="4472C4">
                  <a:alpha val="0"/>
                </a:srgbClr>
              </a:gs>
              <a:gs pos="99000">
                <a:srgbClr val="000000">
                  <a:alpha val="73725"/>
                </a:srgbClr>
              </a:gs>
              <a:gs pos="100000">
                <a:srgbClr val="000000">
                  <a:alpha val="73725"/>
                </a:srgbClr>
              </a:gs>
            </a:gsLst>
            <a:lin ang="20399999"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400" name="Google Shape;400;p56"/>
          <p:cNvSpPr txBox="1"/>
          <p:nvPr>
            <p:ph type="title"/>
          </p:nvPr>
        </p:nvSpPr>
        <p:spPr>
          <a:xfrm>
            <a:off x="630501" y="261825"/>
            <a:ext cx="8220000" cy="6582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FFFFFF"/>
              </a:buClr>
              <a:buSzPts val="5400"/>
              <a:buFont typeface="Roboto"/>
              <a:buNone/>
            </a:pPr>
            <a:r>
              <a:rPr b="1" lang="en" sz="5400">
                <a:solidFill>
                  <a:srgbClr val="FFFFFF"/>
                </a:solidFill>
              </a:rPr>
              <a:t>PROVISIONAL </a:t>
            </a:r>
            <a:r>
              <a:rPr b="1" lang="en" sz="5400">
                <a:solidFill>
                  <a:srgbClr val="FFFFFF"/>
                </a:solidFill>
              </a:rPr>
              <a:t>RESULTS</a:t>
            </a:r>
            <a:endParaRPr/>
          </a:p>
        </p:txBody>
      </p:sp>
      <p:grpSp>
        <p:nvGrpSpPr>
          <p:cNvPr id="401" name="Google Shape;401;p56"/>
          <p:cNvGrpSpPr/>
          <p:nvPr/>
        </p:nvGrpSpPr>
        <p:grpSpPr>
          <a:xfrm>
            <a:off x="2872241" y="1448573"/>
            <a:ext cx="3707015" cy="1656863"/>
            <a:chOff x="3419657" y="76149"/>
            <a:chExt cx="4942687" cy="2209150"/>
          </a:xfrm>
        </p:grpSpPr>
        <p:sp>
          <p:nvSpPr>
            <p:cNvPr id="402" name="Google Shape;402;p56"/>
            <p:cNvSpPr/>
            <p:nvPr/>
          </p:nvSpPr>
          <p:spPr>
            <a:xfrm>
              <a:off x="4044594" y="76149"/>
              <a:ext cx="1022625" cy="1022625"/>
            </a:xfrm>
            <a:prstGeom prst="rect">
              <a:avLst/>
            </a:prstGeom>
            <a:blipFill rotWithShape="1">
              <a:blip r:embed="rId3">
                <a:alphaModFix/>
              </a:blip>
              <a:stretch>
                <a:fillRect b="0" l="0" r="0" t="0"/>
              </a:stretch>
            </a:blipFill>
            <a:ln cap="flat" cmpd="sng" w="12700">
              <a:solidFill>
                <a:schemeClr val="lt2">
                  <a:alpha val="0"/>
                </a:schemeClr>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03" name="Google Shape;403;p56"/>
            <p:cNvSpPr/>
            <p:nvPr/>
          </p:nvSpPr>
          <p:spPr>
            <a:xfrm>
              <a:off x="3419657" y="1430299"/>
              <a:ext cx="2272500" cy="855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04" name="Google Shape;404;p56"/>
            <p:cNvSpPr txBox="1"/>
            <p:nvPr/>
          </p:nvSpPr>
          <p:spPr>
            <a:xfrm>
              <a:off x="3419657" y="1430299"/>
              <a:ext cx="2272500" cy="855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100"/>
                <a:buFont typeface="Roboto"/>
                <a:buNone/>
              </a:pPr>
              <a:r>
                <a:rPr b="1" lang="en" sz="2100">
                  <a:solidFill>
                    <a:schemeClr val="dk1"/>
                  </a:solidFill>
                  <a:latin typeface="Roboto"/>
                  <a:ea typeface="Roboto"/>
                  <a:cs typeface="Roboto"/>
                  <a:sym typeface="Roboto"/>
                </a:rPr>
                <a:t>Accuracy score</a:t>
              </a:r>
              <a:endParaRPr sz="1100"/>
            </a:p>
          </p:txBody>
        </p:sp>
        <p:sp>
          <p:nvSpPr>
            <p:cNvPr id="405" name="Google Shape;405;p56"/>
            <p:cNvSpPr/>
            <p:nvPr/>
          </p:nvSpPr>
          <p:spPr>
            <a:xfrm>
              <a:off x="6714782" y="76149"/>
              <a:ext cx="1022625" cy="1022625"/>
            </a:xfrm>
            <a:prstGeom prst="rect">
              <a:avLst/>
            </a:prstGeom>
            <a:blipFill rotWithShape="1">
              <a:blip r:embed="rId4">
                <a:alphaModFix/>
              </a:blip>
              <a:stretch>
                <a:fillRect b="0" l="0" r="0" t="0"/>
              </a:stretch>
            </a:blipFill>
            <a:ln cap="flat" cmpd="sng" w="12700">
              <a:solidFill>
                <a:schemeClr val="lt2">
                  <a:alpha val="0"/>
                </a:schemeClr>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06" name="Google Shape;406;p56"/>
            <p:cNvSpPr/>
            <p:nvPr/>
          </p:nvSpPr>
          <p:spPr>
            <a:xfrm>
              <a:off x="6089844" y="1430299"/>
              <a:ext cx="2272500" cy="855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07" name="Google Shape;407;p56"/>
            <p:cNvSpPr txBox="1"/>
            <p:nvPr/>
          </p:nvSpPr>
          <p:spPr>
            <a:xfrm>
              <a:off x="6089844" y="1430299"/>
              <a:ext cx="2272500" cy="855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100"/>
                <a:buFont typeface="Roboto"/>
                <a:buNone/>
              </a:pPr>
              <a:r>
                <a:rPr b="1" lang="en" sz="2100">
                  <a:solidFill>
                    <a:schemeClr val="dk1"/>
                  </a:solidFill>
                  <a:latin typeface="Roboto"/>
                  <a:ea typeface="Roboto"/>
                  <a:cs typeface="Roboto"/>
                  <a:sym typeface="Roboto"/>
                </a:rPr>
                <a:t>Confusion Matrix</a:t>
              </a:r>
              <a:endParaRPr sz="1100"/>
            </a:p>
          </p:txBody>
        </p:sp>
      </p:grpSp>
      <p:graphicFrame>
        <p:nvGraphicFramePr>
          <p:cNvPr id="408" name="Google Shape;408;p56"/>
          <p:cNvGraphicFramePr/>
          <p:nvPr/>
        </p:nvGraphicFramePr>
        <p:xfrm>
          <a:off x="307499" y="3267481"/>
          <a:ext cx="3000000" cy="3000000"/>
        </p:xfrm>
        <a:graphic>
          <a:graphicData uri="http://schemas.openxmlformats.org/drawingml/2006/table">
            <a:tbl>
              <a:tblPr>
                <a:noFill/>
                <a:tableStyleId>{F74BC29D-8C54-4A6C-8FA9-4502ED24761D}</a:tableStyleId>
              </a:tblPr>
              <a:tblGrid>
                <a:gridCol w="1994850"/>
                <a:gridCol w="682200"/>
                <a:gridCol w="552675"/>
                <a:gridCol w="644775"/>
                <a:gridCol w="613125"/>
              </a:tblGrid>
              <a:tr h="249525">
                <a:tc>
                  <a:txBody>
                    <a:bodyPr/>
                    <a:lstStyle/>
                    <a:p>
                      <a:pPr indent="0" lvl="0" marL="0" marR="0" rtl="0" algn="l">
                        <a:spcBef>
                          <a:spcPts val="0"/>
                        </a:spcBef>
                        <a:spcAft>
                          <a:spcPts val="0"/>
                        </a:spcAft>
                        <a:buNone/>
                      </a:pPr>
                      <a:r>
                        <a:rPr b="1" i="0" lang="en" sz="1200" u="none" cap="none" strike="noStrike">
                          <a:solidFill>
                            <a:srgbClr val="FFFFFF"/>
                          </a:solidFill>
                          <a:latin typeface="Roboto"/>
                          <a:ea typeface="Roboto"/>
                          <a:cs typeface="Roboto"/>
                          <a:sym typeface="Roboto"/>
                        </a:rPr>
                        <a:t>Measures</a:t>
                      </a:r>
                      <a:endParaRPr sz="1100"/>
                    </a:p>
                  </a:txBody>
                  <a:tcPr marT="7150" marB="0" marR="7150" marL="7150"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5A5A5"/>
                    </a:solidFill>
                  </a:tcPr>
                </a:tc>
                <a:tc>
                  <a:txBody>
                    <a:bodyPr/>
                    <a:lstStyle/>
                    <a:p>
                      <a:pPr indent="0" lvl="0" marL="0" marR="0" rtl="0" algn="l">
                        <a:spcBef>
                          <a:spcPts val="0"/>
                        </a:spcBef>
                        <a:spcAft>
                          <a:spcPts val="0"/>
                        </a:spcAft>
                        <a:buNone/>
                      </a:pPr>
                      <a:r>
                        <a:rPr b="1" i="0" lang="en" sz="1200" u="none" cap="none" strike="noStrike">
                          <a:solidFill>
                            <a:srgbClr val="FFFFFF"/>
                          </a:solidFill>
                          <a:latin typeface="Roboto"/>
                          <a:ea typeface="Roboto"/>
                          <a:cs typeface="Roboto"/>
                          <a:sym typeface="Roboto"/>
                        </a:rPr>
                        <a:t>Precision</a:t>
                      </a:r>
                      <a:endParaRPr sz="1100"/>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5A5A5"/>
                    </a:solidFill>
                  </a:tcPr>
                </a:tc>
                <a:tc>
                  <a:txBody>
                    <a:bodyPr/>
                    <a:lstStyle/>
                    <a:p>
                      <a:pPr indent="0" lvl="0" marL="0" marR="0" rtl="0" algn="l">
                        <a:spcBef>
                          <a:spcPts val="0"/>
                        </a:spcBef>
                        <a:spcAft>
                          <a:spcPts val="0"/>
                        </a:spcAft>
                        <a:buNone/>
                      </a:pPr>
                      <a:r>
                        <a:rPr b="1" i="0" lang="en" sz="1200" u="none" cap="none" strike="noStrike">
                          <a:solidFill>
                            <a:srgbClr val="FFFFFF"/>
                          </a:solidFill>
                          <a:latin typeface="Roboto"/>
                          <a:ea typeface="Roboto"/>
                          <a:cs typeface="Roboto"/>
                          <a:sym typeface="Roboto"/>
                        </a:rPr>
                        <a:t>Recall</a:t>
                      </a:r>
                      <a:endParaRPr sz="1100"/>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5A5A5"/>
                    </a:solidFill>
                  </a:tcPr>
                </a:tc>
                <a:tc>
                  <a:txBody>
                    <a:bodyPr/>
                    <a:lstStyle/>
                    <a:p>
                      <a:pPr indent="0" lvl="0" marL="0" marR="0" rtl="0" algn="l">
                        <a:spcBef>
                          <a:spcPts val="0"/>
                        </a:spcBef>
                        <a:spcAft>
                          <a:spcPts val="0"/>
                        </a:spcAft>
                        <a:buNone/>
                      </a:pPr>
                      <a:r>
                        <a:rPr b="1" i="0" lang="en" sz="1200" u="none" cap="none" strike="noStrike">
                          <a:solidFill>
                            <a:srgbClr val="FFFFFF"/>
                          </a:solidFill>
                          <a:latin typeface="Roboto"/>
                          <a:ea typeface="Roboto"/>
                          <a:cs typeface="Roboto"/>
                          <a:sym typeface="Roboto"/>
                        </a:rPr>
                        <a:t>F1-score</a:t>
                      </a:r>
                      <a:endParaRPr sz="1100"/>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5A5A5"/>
                    </a:solidFill>
                  </a:tcPr>
                </a:tc>
                <a:tc>
                  <a:txBody>
                    <a:bodyPr/>
                    <a:lstStyle/>
                    <a:p>
                      <a:pPr indent="0" lvl="0" marL="0" marR="0" rtl="0" algn="l">
                        <a:spcBef>
                          <a:spcPts val="0"/>
                        </a:spcBef>
                        <a:spcAft>
                          <a:spcPts val="0"/>
                        </a:spcAft>
                        <a:buNone/>
                      </a:pPr>
                      <a:r>
                        <a:rPr b="1" i="0" lang="en" sz="1200" u="none" cap="none" strike="noStrike">
                          <a:solidFill>
                            <a:srgbClr val="FFFFFF"/>
                          </a:solidFill>
                          <a:latin typeface="Roboto"/>
                          <a:ea typeface="Roboto"/>
                          <a:cs typeface="Roboto"/>
                          <a:sym typeface="Roboto"/>
                        </a:rPr>
                        <a:t>Support</a:t>
                      </a:r>
                      <a:endParaRPr sz="1100"/>
                    </a:p>
                  </a:txBody>
                  <a:tcPr marT="7150" marB="0" marR="7150" marL="71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5A5A5"/>
                    </a:solidFill>
                  </a:tcPr>
                </a:tc>
              </a:tr>
              <a:tr h="304300">
                <a:tc>
                  <a:txBody>
                    <a:bodyPr/>
                    <a:lstStyle/>
                    <a:p>
                      <a:pPr indent="0" lvl="0" marL="0" marR="0" rtl="0" algn="l">
                        <a:spcBef>
                          <a:spcPts val="0"/>
                        </a:spcBef>
                        <a:spcAft>
                          <a:spcPts val="0"/>
                        </a:spcAft>
                        <a:buNone/>
                      </a:pPr>
                      <a:r>
                        <a:rPr b="1" i="0" lang="en" sz="1200" u="none" cap="none" strike="noStrike">
                          <a:solidFill>
                            <a:srgbClr val="FFFFFF"/>
                          </a:solidFill>
                          <a:latin typeface="Roboto"/>
                          <a:ea typeface="Roboto"/>
                          <a:cs typeface="Roboto"/>
                          <a:sym typeface="Roboto"/>
                        </a:rPr>
                        <a:t>Not </a:t>
                      </a:r>
                      <a:r>
                        <a:rPr b="1" lang="en" sz="1200">
                          <a:solidFill>
                            <a:srgbClr val="FFFFFF"/>
                          </a:solidFill>
                          <a:latin typeface="Roboto"/>
                          <a:ea typeface="Roboto"/>
                          <a:cs typeface="Roboto"/>
                          <a:sym typeface="Roboto"/>
                        </a:rPr>
                        <a:t>P</a:t>
                      </a:r>
                      <a:r>
                        <a:rPr b="1" i="0" lang="en" sz="1200" u="none" cap="none" strike="noStrike">
                          <a:solidFill>
                            <a:srgbClr val="FFFFFF"/>
                          </a:solidFill>
                          <a:latin typeface="Roboto"/>
                          <a:ea typeface="Roboto"/>
                          <a:cs typeface="Roboto"/>
                          <a:sym typeface="Roboto"/>
                        </a:rPr>
                        <a:t>otable (0)</a:t>
                      </a:r>
                      <a:endParaRPr sz="1100"/>
                    </a:p>
                  </a:txBody>
                  <a:tcPr marT="7150" marB="0" marR="7150" marL="7150"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A5A5A5"/>
                    </a:solidFill>
                  </a:tcPr>
                </a:tc>
                <a:tc>
                  <a:txBody>
                    <a:bodyPr/>
                    <a:lstStyle/>
                    <a:p>
                      <a:pPr indent="0" lvl="0" marL="0" marR="0" rtl="0" algn="r">
                        <a:spcBef>
                          <a:spcPts val="0"/>
                        </a:spcBef>
                        <a:spcAft>
                          <a:spcPts val="0"/>
                        </a:spcAft>
                        <a:buNone/>
                      </a:pPr>
                      <a:r>
                        <a:rPr b="0" i="0" lang="en" sz="1200" u="none" cap="none" strike="noStrike">
                          <a:solidFill>
                            <a:srgbClr val="000000"/>
                          </a:solidFill>
                          <a:latin typeface="Roboto"/>
                          <a:ea typeface="Roboto"/>
                          <a:cs typeface="Roboto"/>
                          <a:sym typeface="Roboto"/>
                        </a:rPr>
                        <a:t>0.946</a:t>
                      </a:r>
                      <a:endParaRPr sz="1100"/>
                    </a:p>
                  </a:txBody>
                  <a:tcPr marT="7150" marB="0" marR="7150" marL="715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D9D9"/>
                    </a:solidFill>
                  </a:tcPr>
                </a:tc>
                <a:tc>
                  <a:txBody>
                    <a:bodyPr/>
                    <a:lstStyle/>
                    <a:p>
                      <a:pPr indent="0" lvl="0" marL="0" marR="0" rtl="0" algn="r">
                        <a:spcBef>
                          <a:spcPts val="0"/>
                        </a:spcBef>
                        <a:spcAft>
                          <a:spcPts val="0"/>
                        </a:spcAft>
                        <a:buNone/>
                      </a:pPr>
                      <a:r>
                        <a:rPr b="0" i="0" lang="en" sz="1200" u="none" cap="none" strike="noStrike">
                          <a:solidFill>
                            <a:srgbClr val="000000"/>
                          </a:solidFill>
                          <a:latin typeface="Roboto"/>
                          <a:ea typeface="Roboto"/>
                          <a:cs typeface="Roboto"/>
                          <a:sym typeface="Roboto"/>
                        </a:rPr>
                        <a:t>0.926</a:t>
                      </a:r>
                      <a:endParaRPr sz="1100"/>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D9D9"/>
                    </a:solidFill>
                  </a:tcPr>
                </a:tc>
                <a:tc>
                  <a:txBody>
                    <a:bodyPr/>
                    <a:lstStyle/>
                    <a:p>
                      <a:pPr indent="0" lvl="0" marL="0" marR="0" rtl="0" algn="r">
                        <a:spcBef>
                          <a:spcPts val="0"/>
                        </a:spcBef>
                        <a:spcAft>
                          <a:spcPts val="0"/>
                        </a:spcAft>
                        <a:buNone/>
                      </a:pPr>
                      <a:r>
                        <a:rPr b="0" i="0" lang="en" sz="1200" u="none" cap="none" strike="noStrike">
                          <a:solidFill>
                            <a:srgbClr val="000000"/>
                          </a:solidFill>
                          <a:latin typeface="Roboto"/>
                          <a:ea typeface="Roboto"/>
                          <a:cs typeface="Roboto"/>
                          <a:sym typeface="Roboto"/>
                        </a:rPr>
                        <a:t>0.936</a:t>
                      </a:r>
                      <a:endParaRPr sz="1100"/>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D9D9"/>
                    </a:solidFill>
                  </a:tcPr>
                </a:tc>
                <a:tc>
                  <a:txBody>
                    <a:bodyPr/>
                    <a:lstStyle/>
                    <a:p>
                      <a:pPr indent="0" lvl="0" marL="0" marR="0" rtl="0" algn="r">
                        <a:spcBef>
                          <a:spcPts val="0"/>
                        </a:spcBef>
                        <a:spcAft>
                          <a:spcPts val="0"/>
                        </a:spcAft>
                        <a:buNone/>
                      </a:pPr>
                      <a:r>
                        <a:rPr b="0" i="0" lang="en" sz="1200" u="none" cap="none" strike="noStrike">
                          <a:solidFill>
                            <a:srgbClr val="000000"/>
                          </a:solidFill>
                          <a:latin typeface="Roboto"/>
                          <a:ea typeface="Roboto"/>
                          <a:cs typeface="Roboto"/>
                          <a:sym typeface="Roboto"/>
                        </a:rPr>
                        <a:t>800</a:t>
                      </a:r>
                      <a:endParaRPr sz="1100"/>
                    </a:p>
                  </a:txBody>
                  <a:tcPr marT="7150" marB="0" marR="7150" marL="71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D9D9"/>
                    </a:solidFill>
                  </a:tcPr>
                </a:tc>
              </a:tr>
              <a:tr h="304300">
                <a:tc>
                  <a:txBody>
                    <a:bodyPr/>
                    <a:lstStyle/>
                    <a:p>
                      <a:pPr indent="0" lvl="0" marL="0" marR="0" rtl="0" algn="l">
                        <a:spcBef>
                          <a:spcPts val="0"/>
                        </a:spcBef>
                        <a:spcAft>
                          <a:spcPts val="0"/>
                        </a:spcAft>
                        <a:buNone/>
                      </a:pPr>
                      <a:r>
                        <a:rPr b="1" i="0" lang="en" sz="1200" u="none" cap="none" strike="noStrike">
                          <a:solidFill>
                            <a:srgbClr val="FFFFFF"/>
                          </a:solidFill>
                          <a:latin typeface="Roboto"/>
                          <a:ea typeface="Roboto"/>
                          <a:cs typeface="Roboto"/>
                          <a:sym typeface="Roboto"/>
                        </a:rPr>
                        <a:t>Potable (1)</a:t>
                      </a:r>
                      <a:endParaRPr sz="1100"/>
                    </a:p>
                  </a:txBody>
                  <a:tcPr marT="7150" marB="0" marR="7150" marL="7150"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A5A5A5"/>
                    </a:solidFill>
                  </a:tcPr>
                </a:tc>
                <a:tc>
                  <a:txBody>
                    <a:bodyPr/>
                    <a:lstStyle/>
                    <a:p>
                      <a:pPr indent="0" lvl="0" marL="0" marR="0" rtl="0" algn="r">
                        <a:spcBef>
                          <a:spcPts val="0"/>
                        </a:spcBef>
                        <a:spcAft>
                          <a:spcPts val="0"/>
                        </a:spcAft>
                        <a:buNone/>
                      </a:pPr>
                      <a:r>
                        <a:rPr b="0" i="0" lang="en" sz="1200" u="none" cap="none" strike="noStrike">
                          <a:solidFill>
                            <a:srgbClr val="000000"/>
                          </a:solidFill>
                          <a:latin typeface="Roboto"/>
                          <a:ea typeface="Roboto"/>
                          <a:cs typeface="Roboto"/>
                          <a:sym typeface="Roboto"/>
                        </a:rPr>
                        <a:t>0.888</a:t>
                      </a:r>
                      <a:endParaRPr sz="1100"/>
                    </a:p>
                  </a:txBody>
                  <a:tcPr marT="7150" marB="0" marR="7150" marL="715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 sz="1200" u="none" cap="none" strike="noStrike">
                          <a:solidFill>
                            <a:srgbClr val="000000"/>
                          </a:solidFill>
                          <a:latin typeface="Roboto"/>
                          <a:ea typeface="Roboto"/>
                          <a:cs typeface="Roboto"/>
                          <a:sym typeface="Roboto"/>
                        </a:rPr>
                        <a:t>0.918</a:t>
                      </a:r>
                      <a:endParaRPr sz="1100"/>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 sz="1200" u="none" cap="none" strike="noStrike">
                          <a:solidFill>
                            <a:srgbClr val="000000"/>
                          </a:solidFill>
                          <a:latin typeface="Roboto"/>
                          <a:ea typeface="Roboto"/>
                          <a:cs typeface="Roboto"/>
                          <a:sym typeface="Roboto"/>
                        </a:rPr>
                        <a:t>0.903</a:t>
                      </a:r>
                      <a:endParaRPr sz="1100"/>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 sz="1200" u="none" cap="none" strike="noStrike">
                          <a:solidFill>
                            <a:srgbClr val="000000"/>
                          </a:solidFill>
                          <a:latin typeface="Roboto"/>
                          <a:ea typeface="Roboto"/>
                          <a:cs typeface="Roboto"/>
                          <a:sym typeface="Roboto"/>
                        </a:rPr>
                        <a:t>511</a:t>
                      </a:r>
                      <a:endParaRPr sz="1100"/>
                    </a:p>
                  </a:txBody>
                  <a:tcPr marT="7150" marB="0" marR="7150" marL="71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4300">
                <a:tc>
                  <a:txBody>
                    <a:bodyPr/>
                    <a:lstStyle/>
                    <a:p>
                      <a:pPr indent="0" lvl="0" marL="0" marR="0" rtl="0" algn="l">
                        <a:spcBef>
                          <a:spcPts val="0"/>
                        </a:spcBef>
                        <a:spcAft>
                          <a:spcPts val="0"/>
                        </a:spcAft>
                        <a:buNone/>
                      </a:pPr>
                      <a:r>
                        <a:rPr b="1" i="0" lang="en" sz="1200" u="none" cap="none" strike="noStrike">
                          <a:solidFill>
                            <a:srgbClr val="FFFFFF"/>
                          </a:solidFill>
                          <a:latin typeface="Roboto"/>
                          <a:ea typeface="Roboto"/>
                          <a:cs typeface="Roboto"/>
                          <a:sym typeface="Roboto"/>
                        </a:rPr>
                        <a:t>Accuracy</a:t>
                      </a:r>
                      <a:endParaRPr sz="1100"/>
                    </a:p>
                  </a:txBody>
                  <a:tcPr marT="7150" marB="0" marR="7150" marL="7150"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A5A5A5"/>
                    </a:solidFill>
                  </a:tcPr>
                </a:tc>
                <a:tc>
                  <a:txBody>
                    <a:bodyPr/>
                    <a:lstStyle/>
                    <a:p>
                      <a:pPr indent="0" lvl="0" marL="0" marR="0" rtl="0" algn="r">
                        <a:spcBef>
                          <a:spcPts val="0"/>
                        </a:spcBef>
                        <a:spcAft>
                          <a:spcPts val="0"/>
                        </a:spcAft>
                        <a:buNone/>
                      </a:pPr>
                      <a:r>
                        <a:rPr b="0" i="0" lang="en" sz="1200" u="none" cap="none" strike="noStrike">
                          <a:solidFill>
                            <a:srgbClr val="000000"/>
                          </a:solidFill>
                          <a:highlight>
                            <a:srgbClr val="FFFF00"/>
                          </a:highlight>
                          <a:latin typeface="Roboto"/>
                          <a:ea typeface="Roboto"/>
                          <a:cs typeface="Roboto"/>
                          <a:sym typeface="Roboto"/>
                        </a:rPr>
                        <a:t>0.923</a:t>
                      </a:r>
                      <a:endParaRPr sz="1100"/>
                    </a:p>
                  </a:txBody>
                  <a:tcPr marT="7150" marB="0" marR="7150" marL="715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D9D9"/>
                    </a:solidFill>
                  </a:tcPr>
                </a:tc>
                <a:tc>
                  <a:txBody>
                    <a:bodyPr/>
                    <a:lstStyle/>
                    <a:p>
                      <a:pPr indent="0" lvl="0" marL="0" marR="0" rtl="0" algn="r">
                        <a:spcBef>
                          <a:spcPts val="0"/>
                        </a:spcBef>
                        <a:spcAft>
                          <a:spcPts val="0"/>
                        </a:spcAft>
                        <a:buNone/>
                      </a:pPr>
                      <a:r>
                        <a:rPr b="0" i="0" lang="en" sz="1200" u="none" cap="none" strike="noStrike">
                          <a:solidFill>
                            <a:srgbClr val="000000"/>
                          </a:solidFill>
                          <a:highlight>
                            <a:srgbClr val="FFFF00"/>
                          </a:highlight>
                          <a:latin typeface="Roboto"/>
                          <a:ea typeface="Roboto"/>
                          <a:cs typeface="Roboto"/>
                          <a:sym typeface="Roboto"/>
                        </a:rPr>
                        <a:t>0.923</a:t>
                      </a:r>
                      <a:endParaRPr sz="1100"/>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D9D9"/>
                    </a:solidFill>
                  </a:tcPr>
                </a:tc>
                <a:tc>
                  <a:txBody>
                    <a:bodyPr/>
                    <a:lstStyle/>
                    <a:p>
                      <a:pPr indent="0" lvl="0" marL="0" marR="0" rtl="0" algn="r">
                        <a:spcBef>
                          <a:spcPts val="0"/>
                        </a:spcBef>
                        <a:spcAft>
                          <a:spcPts val="0"/>
                        </a:spcAft>
                        <a:buNone/>
                      </a:pPr>
                      <a:r>
                        <a:rPr b="0" i="0" lang="en" sz="1200" u="none" cap="none" strike="noStrike">
                          <a:solidFill>
                            <a:srgbClr val="000000"/>
                          </a:solidFill>
                          <a:highlight>
                            <a:srgbClr val="FFFF00"/>
                          </a:highlight>
                          <a:latin typeface="Roboto"/>
                          <a:ea typeface="Roboto"/>
                          <a:cs typeface="Roboto"/>
                          <a:sym typeface="Roboto"/>
                        </a:rPr>
                        <a:t>0.923</a:t>
                      </a:r>
                      <a:endParaRPr sz="1100"/>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D9D9"/>
                    </a:solidFill>
                  </a:tcPr>
                </a:tc>
                <a:tc>
                  <a:txBody>
                    <a:bodyPr/>
                    <a:lstStyle/>
                    <a:p>
                      <a:pPr indent="0" lvl="0" marL="0" marR="0" rtl="0" algn="r">
                        <a:spcBef>
                          <a:spcPts val="0"/>
                        </a:spcBef>
                        <a:spcAft>
                          <a:spcPts val="0"/>
                        </a:spcAft>
                        <a:buNone/>
                      </a:pPr>
                      <a:r>
                        <a:rPr b="0" i="0" lang="en" sz="1200" u="none" cap="none" strike="noStrike">
                          <a:solidFill>
                            <a:srgbClr val="000000"/>
                          </a:solidFill>
                          <a:highlight>
                            <a:srgbClr val="FFFF00"/>
                          </a:highlight>
                          <a:latin typeface="Roboto"/>
                          <a:ea typeface="Roboto"/>
                          <a:cs typeface="Roboto"/>
                          <a:sym typeface="Roboto"/>
                        </a:rPr>
                        <a:t>0.923</a:t>
                      </a:r>
                      <a:endParaRPr sz="1100"/>
                    </a:p>
                  </a:txBody>
                  <a:tcPr marT="7150" marB="0" marR="7150" marL="71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D9D9"/>
                    </a:solidFill>
                  </a:tcPr>
                </a:tc>
              </a:tr>
              <a:tr h="304300">
                <a:tc>
                  <a:txBody>
                    <a:bodyPr/>
                    <a:lstStyle/>
                    <a:p>
                      <a:pPr indent="0" lvl="0" marL="0" marR="0" rtl="0" algn="l">
                        <a:spcBef>
                          <a:spcPts val="0"/>
                        </a:spcBef>
                        <a:spcAft>
                          <a:spcPts val="0"/>
                        </a:spcAft>
                        <a:buNone/>
                      </a:pPr>
                      <a:r>
                        <a:rPr b="1" i="0" lang="en" sz="1200" u="none" cap="none" strike="noStrike">
                          <a:solidFill>
                            <a:srgbClr val="FFFFFF"/>
                          </a:solidFill>
                          <a:latin typeface="Roboto"/>
                          <a:ea typeface="Roboto"/>
                          <a:cs typeface="Roboto"/>
                          <a:sym typeface="Roboto"/>
                        </a:rPr>
                        <a:t>macro avg</a:t>
                      </a:r>
                      <a:endParaRPr sz="1100"/>
                    </a:p>
                  </a:txBody>
                  <a:tcPr marT="7150" marB="0" marR="7150" marL="7150"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A5A5A5"/>
                    </a:solidFill>
                  </a:tcPr>
                </a:tc>
                <a:tc>
                  <a:txBody>
                    <a:bodyPr/>
                    <a:lstStyle/>
                    <a:p>
                      <a:pPr indent="0" lvl="0" marL="0" marR="0" rtl="0" algn="r">
                        <a:spcBef>
                          <a:spcPts val="0"/>
                        </a:spcBef>
                        <a:spcAft>
                          <a:spcPts val="0"/>
                        </a:spcAft>
                        <a:buNone/>
                      </a:pPr>
                      <a:r>
                        <a:rPr b="0" i="0" lang="en" sz="1200" u="none" cap="none" strike="noStrike">
                          <a:solidFill>
                            <a:srgbClr val="000000"/>
                          </a:solidFill>
                          <a:latin typeface="Roboto"/>
                          <a:ea typeface="Roboto"/>
                          <a:cs typeface="Roboto"/>
                          <a:sym typeface="Roboto"/>
                        </a:rPr>
                        <a:t>0.917</a:t>
                      </a:r>
                      <a:endParaRPr sz="1100"/>
                    </a:p>
                  </a:txBody>
                  <a:tcPr marT="7150" marB="0" marR="7150" marL="715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 sz="1200" u="none" cap="none" strike="noStrike">
                          <a:solidFill>
                            <a:srgbClr val="000000"/>
                          </a:solidFill>
                          <a:latin typeface="Roboto"/>
                          <a:ea typeface="Roboto"/>
                          <a:cs typeface="Roboto"/>
                          <a:sym typeface="Roboto"/>
                        </a:rPr>
                        <a:t>0.922</a:t>
                      </a:r>
                      <a:endParaRPr sz="1100"/>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 sz="1200" u="none" cap="none" strike="noStrike">
                          <a:solidFill>
                            <a:srgbClr val="000000"/>
                          </a:solidFill>
                          <a:latin typeface="Roboto"/>
                          <a:ea typeface="Roboto"/>
                          <a:cs typeface="Roboto"/>
                          <a:sym typeface="Roboto"/>
                        </a:rPr>
                        <a:t>0.919</a:t>
                      </a:r>
                      <a:endParaRPr sz="1100"/>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 sz="1200" u="none" cap="none" strike="noStrike">
                          <a:solidFill>
                            <a:srgbClr val="000000"/>
                          </a:solidFill>
                          <a:latin typeface="Roboto"/>
                          <a:ea typeface="Roboto"/>
                          <a:cs typeface="Roboto"/>
                          <a:sym typeface="Roboto"/>
                        </a:rPr>
                        <a:t>1311</a:t>
                      </a:r>
                      <a:endParaRPr sz="1100"/>
                    </a:p>
                  </a:txBody>
                  <a:tcPr marT="7150" marB="0" marR="7150" marL="71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4300">
                <a:tc>
                  <a:txBody>
                    <a:bodyPr/>
                    <a:lstStyle/>
                    <a:p>
                      <a:pPr indent="0" lvl="0" marL="0" marR="0" rtl="0" algn="l">
                        <a:spcBef>
                          <a:spcPts val="0"/>
                        </a:spcBef>
                        <a:spcAft>
                          <a:spcPts val="0"/>
                        </a:spcAft>
                        <a:buNone/>
                      </a:pPr>
                      <a:r>
                        <a:rPr b="1" i="0" lang="en" sz="1200" u="none" cap="none" strike="noStrike">
                          <a:solidFill>
                            <a:srgbClr val="FFFFFF"/>
                          </a:solidFill>
                          <a:latin typeface="Roboto"/>
                          <a:ea typeface="Roboto"/>
                          <a:cs typeface="Roboto"/>
                          <a:sym typeface="Roboto"/>
                        </a:rPr>
                        <a:t>weighted avg</a:t>
                      </a:r>
                      <a:endParaRPr sz="1100"/>
                    </a:p>
                  </a:txBody>
                  <a:tcPr marT="7150" marB="0" marR="7150" marL="7150"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solidFill>
                      <a:srgbClr val="A5A5A5"/>
                    </a:solidFill>
                  </a:tcPr>
                </a:tc>
                <a:tc>
                  <a:txBody>
                    <a:bodyPr/>
                    <a:lstStyle/>
                    <a:p>
                      <a:pPr indent="0" lvl="0" marL="0" marR="0" rtl="0" algn="r">
                        <a:spcBef>
                          <a:spcPts val="0"/>
                        </a:spcBef>
                        <a:spcAft>
                          <a:spcPts val="0"/>
                        </a:spcAft>
                        <a:buNone/>
                      </a:pPr>
                      <a:r>
                        <a:rPr b="0" i="0" lang="en" sz="1200" u="none" cap="none" strike="noStrike">
                          <a:solidFill>
                            <a:srgbClr val="000000"/>
                          </a:solidFill>
                          <a:latin typeface="Roboto"/>
                          <a:ea typeface="Roboto"/>
                          <a:cs typeface="Roboto"/>
                          <a:sym typeface="Roboto"/>
                        </a:rPr>
                        <a:t>0.924</a:t>
                      </a:r>
                      <a:endParaRPr sz="1100"/>
                    </a:p>
                  </a:txBody>
                  <a:tcPr marT="7150" marB="0" marR="7150" marL="715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marR="0" rtl="0" algn="r">
                        <a:spcBef>
                          <a:spcPts val="0"/>
                        </a:spcBef>
                        <a:spcAft>
                          <a:spcPts val="0"/>
                        </a:spcAft>
                        <a:buNone/>
                      </a:pPr>
                      <a:r>
                        <a:rPr b="0" i="0" lang="en" sz="1200" u="none" cap="none" strike="noStrike">
                          <a:solidFill>
                            <a:srgbClr val="000000"/>
                          </a:solidFill>
                          <a:latin typeface="Roboto"/>
                          <a:ea typeface="Roboto"/>
                          <a:cs typeface="Roboto"/>
                          <a:sym typeface="Roboto"/>
                        </a:rPr>
                        <a:t>0.923</a:t>
                      </a:r>
                      <a:endParaRPr sz="1100"/>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marR="0" rtl="0" algn="r">
                        <a:spcBef>
                          <a:spcPts val="0"/>
                        </a:spcBef>
                        <a:spcAft>
                          <a:spcPts val="0"/>
                        </a:spcAft>
                        <a:buNone/>
                      </a:pPr>
                      <a:r>
                        <a:rPr b="0" i="0" lang="en" sz="1200" u="none" cap="none" strike="noStrike">
                          <a:solidFill>
                            <a:srgbClr val="000000"/>
                          </a:solidFill>
                          <a:latin typeface="Roboto"/>
                          <a:ea typeface="Roboto"/>
                          <a:cs typeface="Roboto"/>
                          <a:sym typeface="Roboto"/>
                        </a:rPr>
                        <a:t>0.923</a:t>
                      </a:r>
                      <a:endParaRPr sz="1100"/>
                    </a:p>
                  </a:txBody>
                  <a:tcPr marT="7150" marB="0" marR="7150" marL="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marR="0" rtl="0" algn="r">
                        <a:spcBef>
                          <a:spcPts val="0"/>
                        </a:spcBef>
                        <a:spcAft>
                          <a:spcPts val="0"/>
                        </a:spcAft>
                        <a:buNone/>
                      </a:pPr>
                      <a:r>
                        <a:rPr b="0" i="0" lang="en" sz="1200" u="none" cap="none" strike="noStrike">
                          <a:solidFill>
                            <a:srgbClr val="000000"/>
                          </a:solidFill>
                          <a:latin typeface="Roboto"/>
                          <a:ea typeface="Roboto"/>
                          <a:cs typeface="Roboto"/>
                          <a:sym typeface="Roboto"/>
                        </a:rPr>
                        <a:t>1311</a:t>
                      </a:r>
                      <a:endParaRPr sz="1100"/>
                    </a:p>
                  </a:txBody>
                  <a:tcPr marT="7150" marB="0" marR="7150" marL="71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r>
            </a:tbl>
          </a:graphicData>
        </a:graphic>
      </p:graphicFrame>
      <p:graphicFrame>
        <p:nvGraphicFramePr>
          <p:cNvPr id="409" name="Google Shape;409;p56"/>
          <p:cNvGraphicFramePr/>
          <p:nvPr/>
        </p:nvGraphicFramePr>
        <p:xfrm>
          <a:off x="4948311" y="3267481"/>
          <a:ext cx="3000000" cy="3000000"/>
        </p:xfrm>
        <a:graphic>
          <a:graphicData uri="http://schemas.openxmlformats.org/drawingml/2006/table">
            <a:tbl>
              <a:tblPr>
                <a:noFill/>
                <a:tableStyleId>{F74BC29D-8C54-4A6C-8FA9-4502ED24761D}</a:tableStyleId>
              </a:tblPr>
              <a:tblGrid>
                <a:gridCol w="1165000"/>
                <a:gridCol w="1294450"/>
                <a:gridCol w="1543650"/>
              </a:tblGrid>
              <a:tr h="494700">
                <a:tc>
                  <a:txBody>
                    <a:bodyPr/>
                    <a:lstStyle/>
                    <a:p>
                      <a:pPr indent="0" lvl="0" marL="0" marR="0" rtl="0" algn="l">
                        <a:spcBef>
                          <a:spcPts val="0"/>
                        </a:spcBef>
                        <a:spcAft>
                          <a:spcPts val="0"/>
                        </a:spcAft>
                        <a:buNone/>
                      </a:pPr>
                      <a:r>
                        <a:rPr b="1" i="0" lang="en" sz="1200" u="sng" cap="none" strike="noStrike">
                          <a:solidFill>
                            <a:srgbClr val="FFFFFF"/>
                          </a:solidFill>
                          <a:latin typeface="Roboto"/>
                          <a:ea typeface="Roboto"/>
                          <a:cs typeface="Roboto"/>
                          <a:sym typeface="Roboto"/>
                        </a:rPr>
                        <a:t>Potability</a:t>
                      </a:r>
                      <a:endParaRPr sz="1100"/>
                    </a:p>
                  </a:txBody>
                  <a:tcPr marT="7150" marB="0" marR="7150" marL="7150"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5A5A5"/>
                    </a:solidFill>
                  </a:tcPr>
                </a:tc>
                <a:tc>
                  <a:txBody>
                    <a:bodyPr/>
                    <a:lstStyle/>
                    <a:p>
                      <a:pPr indent="0" lvl="0" marL="0" marR="0" rtl="0" algn="l">
                        <a:spcBef>
                          <a:spcPts val="0"/>
                        </a:spcBef>
                        <a:spcAft>
                          <a:spcPts val="0"/>
                        </a:spcAft>
                        <a:buNone/>
                      </a:pPr>
                      <a:r>
                        <a:rPr b="1" i="0" lang="en" sz="1200" u="none" cap="none" strike="noStrike">
                          <a:solidFill>
                            <a:srgbClr val="FFFFFF"/>
                          </a:solidFill>
                          <a:latin typeface="Roboto"/>
                          <a:ea typeface="Roboto"/>
                          <a:cs typeface="Roboto"/>
                          <a:sym typeface="Roboto"/>
                        </a:rPr>
                        <a:t>Predicted  Not Potable</a:t>
                      </a:r>
                      <a:endParaRPr sz="1100"/>
                    </a:p>
                  </a:txBody>
                  <a:tcPr marT="7150" marB="0" marR="7150" marL="715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5A5A5"/>
                    </a:solidFill>
                  </a:tcPr>
                </a:tc>
                <a:tc>
                  <a:txBody>
                    <a:bodyPr/>
                    <a:lstStyle/>
                    <a:p>
                      <a:pPr indent="0" lvl="0" marL="0" marR="0" rtl="0" algn="l">
                        <a:spcBef>
                          <a:spcPts val="0"/>
                        </a:spcBef>
                        <a:spcAft>
                          <a:spcPts val="0"/>
                        </a:spcAft>
                        <a:buNone/>
                      </a:pPr>
                      <a:r>
                        <a:rPr b="1" i="0" lang="en" sz="1200" u="none" cap="none" strike="noStrike">
                          <a:solidFill>
                            <a:srgbClr val="FFFFFF"/>
                          </a:solidFill>
                          <a:latin typeface="Roboto"/>
                          <a:ea typeface="Roboto"/>
                          <a:cs typeface="Roboto"/>
                          <a:sym typeface="Roboto"/>
                        </a:rPr>
                        <a:t>Predicted Potable</a:t>
                      </a:r>
                      <a:endParaRPr sz="1100"/>
                    </a:p>
                  </a:txBody>
                  <a:tcPr marT="7150" marB="0" marR="7150" marL="71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5A5A5"/>
                    </a:solidFill>
                  </a:tcPr>
                </a:tc>
              </a:tr>
              <a:tr h="735200">
                <a:tc>
                  <a:txBody>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Roboto"/>
                          <a:ea typeface="Roboto"/>
                          <a:cs typeface="Roboto"/>
                          <a:sym typeface="Roboto"/>
                        </a:rPr>
                        <a:t>Actually Not Potable</a:t>
                      </a:r>
                      <a:endParaRPr sz="1100"/>
                    </a:p>
                    <a:p>
                      <a:pPr indent="0" lvl="0" marL="0" marR="0" rtl="0" algn="l">
                        <a:spcBef>
                          <a:spcPts val="0"/>
                        </a:spcBef>
                        <a:spcAft>
                          <a:spcPts val="0"/>
                        </a:spcAft>
                        <a:buNone/>
                      </a:pPr>
                      <a:r>
                        <a:t/>
                      </a:r>
                      <a:endParaRPr b="1" i="0" sz="1200" u="none" cap="none" strike="noStrike">
                        <a:solidFill>
                          <a:srgbClr val="FFFFFF"/>
                        </a:solidFill>
                        <a:latin typeface="Roboto"/>
                        <a:ea typeface="Roboto"/>
                        <a:cs typeface="Roboto"/>
                        <a:sym typeface="Roboto"/>
                      </a:endParaRPr>
                    </a:p>
                  </a:txBody>
                  <a:tcPr marT="7150" marB="0" marR="7150" marL="7150"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A5A5A5"/>
                    </a:solidFill>
                  </a:tcPr>
                </a:tc>
                <a:tc>
                  <a:txBody>
                    <a:bodyPr/>
                    <a:lstStyle/>
                    <a:p>
                      <a:pPr indent="0" lvl="0" marL="0" marR="0" rtl="0" algn="r">
                        <a:spcBef>
                          <a:spcPts val="0"/>
                        </a:spcBef>
                        <a:spcAft>
                          <a:spcPts val="0"/>
                        </a:spcAft>
                        <a:buNone/>
                      </a:pPr>
                      <a:r>
                        <a:rPr b="0" i="0" lang="en" sz="1200" u="none" cap="none" strike="noStrike">
                          <a:solidFill>
                            <a:srgbClr val="000000"/>
                          </a:solidFill>
                          <a:latin typeface="Roboto"/>
                          <a:ea typeface="Roboto"/>
                          <a:cs typeface="Roboto"/>
                          <a:sym typeface="Roboto"/>
                        </a:rPr>
                        <a:t>741</a:t>
                      </a:r>
                      <a:endParaRPr sz="1100"/>
                    </a:p>
                  </a:txBody>
                  <a:tcPr marT="7150" marB="0" marR="7150" marL="715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D9D9"/>
                    </a:solidFill>
                  </a:tcPr>
                </a:tc>
                <a:tc>
                  <a:txBody>
                    <a:bodyPr/>
                    <a:lstStyle/>
                    <a:p>
                      <a:pPr indent="0" lvl="0" marL="0" marR="0" rtl="0" algn="r">
                        <a:spcBef>
                          <a:spcPts val="0"/>
                        </a:spcBef>
                        <a:spcAft>
                          <a:spcPts val="0"/>
                        </a:spcAft>
                        <a:buNone/>
                      </a:pPr>
                      <a:r>
                        <a:rPr b="0" i="0" lang="en" sz="1200" u="none" cap="none" strike="noStrike">
                          <a:solidFill>
                            <a:srgbClr val="000000"/>
                          </a:solidFill>
                          <a:latin typeface="Roboto"/>
                          <a:ea typeface="Roboto"/>
                          <a:cs typeface="Roboto"/>
                          <a:sym typeface="Roboto"/>
                        </a:rPr>
                        <a:t>59</a:t>
                      </a:r>
                      <a:endParaRPr sz="1100"/>
                    </a:p>
                  </a:txBody>
                  <a:tcPr marT="7150" marB="0" marR="7150" marL="71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D9D9"/>
                    </a:solidFill>
                  </a:tcPr>
                </a:tc>
              </a:tr>
              <a:tr h="555800">
                <a:tc>
                  <a:txBody>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Roboto"/>
                          <a:ea typeface="Roboto"/>
                          <a:cs typeface="Roboto"/>
                          <a:sym typeface="Roboto"/>
                        </a:rPr>
                        <a:t>Actually Potable</a:t>
                      </a:r>
                      <a:endParaRPr sz="1100"/>
                    </a:p>
                    <a:p>
                      <a:pPr indent="0" lvl="0" marL="0" marR="0" rtl="0" algn="l">
                        <a:spcBef>
                          <a:spcPts val="0"/>
                        </a:spcBef>
                        <a:spcAft>
                          <a:spcPts val="0"/>
                        </a:spcAft>
                        <a:buNone/>
                      </a:pPr>
                      <a:r>
                        <a:t/>
                      </a:r>
                      <a:endParaRPr b="1" i="0" sz="1200" u="none" cap="none" strike="noStrike">
                        <a:solidFill>
                          <a:srgbClr val="FFFFFF"/>
                        </a:solidFill>
                        <a:latin typeface="Roboto"/>
                        <a:ea typeface="Roboto"/>
                        <a:cs typeface="Roboto"/>
                        <a:sym typeface="Roboto"/>
                      </a:endParaRPr>
                    </a:p>
                  </a:txBody>
                  <a:tcPr marT="7150" marB="0" marR="7150" marL="7150"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solidFill>
                      <a:srgbClr val="A5A5A5"/>
                    </a:solidFill>
                  </a:tcPr>
                </a:tc>
                <a:tc>
                  <a:txBody>
                    <a:bodyPr/>
                    <a:lstStyle/>
                    <a:p>
                      <a:pPr indent="0" lvl="0" marL="0" marR="0" rtl="0" algn="r">
                        <a:spcBef>
                          <a:spcPts val="0"/>
                        </a:spcBef>
                        <a:spcAft>
                          <a:spcPts val="0"/>
                        </a:spcAft>
                        <a:buNone/>
                      </a:pPr>
                      <a:r>
                        <a:rPr b="0" i="0" lang="en" sz="1200" u="none" cap="none" strike="noStrike">
                          <a:solidFill>
                            <a:srgbClr val="000000"/>
                          </a:solidFill>
                          <a:latin typeface="Roboto"/>
                          <a:ea typeface="Roboto"/>
                          <a:cs typeface="Roboto"/>
                          <a:sym typeface="Roboto"/>
                        </a:rPr>
                        <a:t>42</a:t>
                      </a:r>
                      <a:endParaRPr sz="1100"/>
                    </a:p>
                  </a:txBody>
                  <a:tcPr marT="7150" marB="0" marR="7150" marL="7150"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 sz="1200" u="none" cap="none" strike="noStrike">
                          <a:solidFill>
                            <a:srgbClr val="000000"/>
                          </a:solidFill>
                          <a:latin typeface="Roboto"/>
                          <a:ea typeface="Roboto"/>
                          <a:cs typeface="Roboto"/>
                          <a:sym typeface="Roboto"/>
                        </a:rPr>
                        <a:t>469</a:t>
                      </a:r>
                      <a:endParaRPr sz="1100"/>
                    </a:p>
                  </a:txBody>
                  <a:tcPr marT="7150" marB="0" marR="7150" marL="71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410" name="Google Shape;410;p56"/>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415" name="Shape 415"/>
        <p:cNvGrpSpPr/>
        <p:nvPr/>
      </p:nvGrpSpPr>
      <p:grpSpPr>
        <a:xfrm>
          <a:off x="0" y="0"/>
          <a:ext cx="0" cy="0"/>
          <a:chOff x="0" y="0"/>
          <a:chExt cx="0" cy="0"/>
        </a:xfrm>
      </p:grpSpPr>
      <p:sp>
        <p:nvSpPr>
          <p:cNvPr id="416" name="Google Shape;416;p57"/>
          <p:cNvSpPr/>
          <p:nvPr/>
        </p:nvSpPr>
        <p:spPr>
          <a:xfrm>
            <a:off x="0" y="0"/>
            <a:ext cx="9144000" cy="5143500"/>
          </a:xfrm>
          <a:prstGeom prst="rect">
            <a:avLst/>
          </a:prstGeom>
          <a:solidFill>
            <a:srgbClr val="D0E0E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417" name="Google Shape;417;p57"/>
          <p:cNvSpPr/>
          <p:nvPr/>
        </p:nvSpPr>
        <p:spPr>
          <a:xfrm flipH="1">
            <a:off x="0" y="0"/>
            <a:ext cx="9144000" cy="1182000"/>
          </a:xfrm>
          <a:prstGeom prst="rect">
            <a:avLst/>
          </a:prstGeom>
          <a:gradFill>
            <a:gsLst>
              <a:gs pos="0">
                <a:srgbClr val="000000">
                  <a:alpha val="95686"/>
                </a:srgbClr>
              </a:gs>
              <a:gs pos="100000">
                <a:srgbClr val="2F5496"/>
              </a:gs>
            </a:gsLst>
            <a:lin ang="8400134"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418" name="Google Shape;418;p57"/>
          <p:cNvSpPr/>
          <p:nvPr/>
        </p:nvSpPr>
        <p:spPr>
          <a:xfrm flipH="1" rot="10800000">
            <a:off x="6096643" y="9"/>
            <a:ext cx="3047400" cy="1182300"/>
          </a:xfrm>
          <a:prstGeom prst="rect">
            <a:avLst/>
          </a:prstGeom>
          <a:gradFill>
            <a:gsLst>
              <a:gs pos="0">
                <a:srgbClr val="1F3864">
                  <a:alpha val="67843"/>
                </a:srgbClr>
              </a:gs>
              <a:gs pos="19000">
                <a:srgbClr val="1F3864">
                  <a:alpha val="67843"/>
                </a:srgbClr>
              </a:gs>
              <a:gs pos="100000">
                <a:srgbClr val="4472C4">
                  <a:alpha val="78823"/>
                </a:srgbClr>
              </a:gs>
            </a:gsLst>
            <a:lin ang="1920016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419" name="Google Shape;419;p57"/>
          <p:cNvSpPr/>
          <p:nvPr/>
        </p:nvSpPr>
        <p:spPr>
          <a:xfrm rot="5400000">
            <a:off x="3980851" y="-3980850"/>
            <a:ext cx="1182300" cy="9144000"/>
          </a:xfrm>
          <a:prstGeom prst="rect">
            <a:avLst/>
          </a:prstGeom>
          <a:gradFill>
            <a:gsLst>
              <a:gs pos="0">
                <a:srgbClr val="4472C4">
                  <a:alpha val="0"/>
                </a:srgbClr>
              </a:gs>
              <a:gs pos="23000">
                <a:srgbClr val="4472C4">
                  <a:alpha val="0"/>
                </a:srgbClr>
              </a:gs>
              <a:gs pos="99000">
                <a:srgbClr val="000000">
                  <a:alpha val="73725"/>
                </a:srgbClr>
              </a:gs>
              <a:gs pos="100000">
                <a:srgbClr val="000000">
                  <a:alpha val="73725"/>
                </a:srgbClr>
              </a:gs>
            </a:gsLst>
            <a:lin ang="20399934"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420" name="Google Shape;420;p57"/>
          <p:cNvSpPr txBox="1"/>
          <p:nvPr>
            <p:ph type="title"/>
          </p:nvPr>
        </p:nvSpPr>
        <p:spPr>
          <a:xfrm>
            <a:off x="630491" y="261834"/>
            <a:ext cx="7533000" cy="6582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FFFFFF"/>
              </a:buClr>
              <a:buSzPts val="5400"/>
              <a:buFont typeface="Roboto"/>
              <a:buNone/>
            </a:pPr>
            <a:r>
              <a:rPr b="1" lang="en" sz="5400">
                <a:solidFill>
                  <a:srgbClr val="FFFFFF"/>
                </a:solidFill>
              </a:rPr>
              <a:t>RESULTS</a:t>
            </a:r>
            <a:endParaRPr/>
          </a:p>
        </p:txBody>
      </p:sp>
      <p:grpSp>
        <p:nvGrpSpPr>
          <p:cNvPr id="421" name="Google Shape;421;p57"/>
          <p:cNvGrpSpPr/>
          <p:nvPr/>
        </p:nvGrpSpPr>
        <p:grpSpPr>
          <a:xfrm>
            <a:off x="2718563" y="1252422"/>
            <a:ext cx="3237460" cy="1371440"/>
            <a:chOff x="3419657" y="76149"/>
            <a:chExt cx="4942687" cy="2209150"/>
          </a:xfrm>
        </p:grpSpPr>
        <p:sp>
          <p:nvSpPr>
            <p:cNvPr id="422" name="Google Shape;422;p57"/>
            <p:cNvSpPr/>
            <p:nvPr/>
          </p:nvSpPr>
          <p:spPr>
            <a:xfrm>
              <a:off x="4044594" y="76149"/>
              <a:ext cx="1022700" cy="1022700"/>
            </a:xfrm>
            <a:prstGeom prst="rect">
              <a:avLst/>
            </a:prstGeom>
            <a:blipFill rotWithShape="1">
              <a:blip r:embed="rId3">
                <a:alphaModFix/>
              </a:blip>
              <a:stretch>
                <a:fillRect b="0" l="0" r="0" t="0"/>
              </a:stretch>
            </a:blipFill>
            <a:ln cap="flat" cmpd="sng" w="12700">
              <a:solidFill>
                <a:schemeClr val="lt2">
                  <a:alpha val="0"/>
                </a:schemeClr>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23" name="Google Shape;423;p57"/>
            <p:cNvSpPr/>
            <p:nvPr/>
          </p:nvSpPr>
          <p:spPr>
            <a:xfrm>
              <a:off x="3419657" y="1430299"/>
              <a:ext cx="2272500" cy="855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24" name="Google Shape;424;p57"/>
            <p:cNvSpPr txBox="1"/>
            <p:nvPr/>
          </p:nvSpPr>
          <p:spPr>
            <a:xfrm>
              <a:off x="3419657" y="1430299"/>
              <a:ext cx="2272500" cy="855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100"/>
                <a:buFont typeface="Roboto"/>
                <a:buNone/>
              </a:pPr>
              <a:r>
                <a:rPr b="1" lang="en" sz="2100">
                  <a:solidFill>
                    <a:schemeClr val="dk1"/>
                  </a:solidFill>
                  <a:latin typeface="Roboto"/>
                  <a:ea typeface="Roboto"/>
                  <a:cs typeface="Roboto"/>
                  <a:sym typeface="Roboto"/>
                </a:rPr>
                <a:t>Accuracy score</a:t>
              </a:r>
              <a:endParaRPr sz="1100"/>
            </a:p>
          </p:txBody>
        </p:sp>
        <p:sp>
          <p:nvSpPr>
            <p:cNvPr id="425" name="Google Shape;425;p57"/>
            <p:cNvSpPr/>
            <p:nvPr/>
          </p:nvSpPr>
          <p:spPr>
            <a:xfrm>
              <a:off x="6714782" y="76149"/>
              <a:ext cx="1022700" cy="1022700"/>
            </a:xfrm>
            <a:prstGeom prst="rect">
              <a:avLst/>
            </a:prstGeom>
            <a:blipFill rotWithShape="1">
              <a:blip r:embed="rId4">
                <a:alphaModFix/>
              </a:blip>
              <a:stretch>
                <a:fillRect b="0" l="0" r="0" t="0"/>
              </a:stretch>
            </a:blipFill>
            <a:ln cap="flat" cmpd="sng" w="12700">
              <a:solidFill>
                <a:schemeClr val="lt2">
                  <a:alpha val="0"/>
                </a:schemeClr>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26" name="Google Shape;426;p57"/>
            <p:cNvSpPr/>
            <p:nvPr/>
          </p:nvSpPr>
          <p:spPr>
            <a:xfrm>
              <a:off x="6089844" y="1430299"/>
              <a:ext cx="2272500" cy="855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27" name="Google Shape;427;p57"/>
            <p:cNvSpPr txBox="1"/>
            <p:nvPr/>
          </p:nvSpPr>
          <p:spPr>
            <a:xfrm>
              <a:off x="6089844" y="1430299"/>
              <a:ext cx="2272500" cy="855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100"/>
                <a:buFont typeface="Roboto"/>
                <a:buNone/>
              </a:pPr>
              <a:r>
                <a:rPr b="1" lang="en" sz="2100">
                  <a:solidFill>
                    <a:schemeClr val="dk1"/>
                  </a:solidFill>
                  <a:latin typeface="Roboto"/>
                  <a:ea typeface="Roboto"/>
                  <a:cs typeface="Roboto"/>
                  <a:sym typeface="Roboto"/>
                </a:rPr>
                <a:t>Confusion Matrix</a:t>
              </a:r>
              <a:endParaRPr sz="1100"/>
            </a:p>
          </p:txBody>
        </p:sp>
      </p:grpSp>
      <p:graphicFrame>
        <p:nvGraphicFramePr>
          <p:cNvPr id="428" name="Google Shape;428;p57"/>
          <p:cNvGraphicFramePr/>
          <p:nvPr/>
        </p:nvGraphicFramePr>
        <p:xfrm>
          <a:off x="127275" y="2922463"/>
          <a:ext cx="3000000" cy="3000000"/>
        </p:xfrm>
        <a:graphic>
          <a:graphicData uri="http://schemas.openxmlformats.org/drawingml/2006/table">
            <a:tbl>
              <a:tblPr>
                <a:noFill/>
                <a:tableStyleId>{F74BC29D-8C54-4A6C-8FA9-4502ED24761D}</a:tableStyleId>
              </a:tblPr>
              <a:tblGrid>
                <a:gridCol w="1819275"/>
                <a:gridCol w="742950"/>
                <a:gridCol w="638175"/>
                <a:gridCol w="685800"/>
                <a:gridCol w="771525"/>
              </a:tblGrid>
              <a:tr h="190500">
                <a:tc>
                  <a:txBody>
                    <a:bodyPr/>
                    <a:lstStyle/>
                    <a:p>
                      <a:pPr indent="0" lvl="0" marL="0" rtl="0" algn="l">
                        <a:spcBef>
                          <a:spcPts val="0"/>
                        </a:spcBef>
                        <a:spcAft>
                          <a:spcPts val="0"/>
                        </a:spcAft>
                        <a:buNone/>
                      </a:pPr>
                      <a:r>
                        <a:rPr b="1" lang="en" sz="1000">
                          <a:solidFill>
                            <a:srgbClr val="FFFFFF"/>
                          </a:solidFill>
                          <a:latin typeface="Roboto"/>
                          <a:ea typeface="Roboto"/>
                          <a:cs typeface="Roboto"/>
                          <a:sym typeface="Roboto"/>
                        </a:rPr>
                        <a:t>Measures</a:t>
                      </a:r>
                      <a:endParaRPr b="1" sz="1000">
                        <a:solidFill>
                          <a:srgbClr val="FFFFFF"/>
                        </a:solidFill>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A5A5A5"/>
                    </a:solidFill>
                  </a:tcPr>
                </a:tc>
                <a:tc>
                  <a:txBody>
                    <a:bodyPr/>
                    <a:lstStyle/>
                    <a:p>
                      <a:pPr indent="0" lvl="0" marL="0" rtl="0" algn="l">
                        <a:spcBef>
                          <a:spcPts val="0"/>
                        </a:spcBef>
                        <a:spcAft>
                          <a:spcPts val="0"/>
                        </a:spcAft>
                        <a:buNone/>
                      </a:pPr>
                      <a:r>
                        <a:rPr b="1" lang="en" sz="1000">
                          <a:solidFill>
                            <a:srgbClr val="FFFFFF"/>
                          </a:solidFill>
                          <a:latin typeface="Roboto"/>
                          <a:ea typeface="Roboto"/>
                          <a:cs typeface="Roboto"/>
                          <a:sym typeface="Roboto"/>
                        </a:rPr>
                        <a:t>precision</a:t>
                      </a:r>
                      <a:endParaRPr b="1" sz="1000">
                        <a:solidFill>
                          <a:srgbClr val="FFFFFF"/>
                        </a:solidFill>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A5A5A5"/>
                    </a:solidFill>
                  </a:tcPr>
                </a:tc>
                <a:tc>
                  <a:txBody>
                    <a:bodyPr/>
                    <a:lstStyle/>
                    <a:p>
                      <a:pPr indent="0" lvl="0" marL="0" rtl="0" algn="l">
                        <a:spcBef>
                          <a:spcPts val="0"/>
                        </a:spcBef>
                        <a:spcAft>
                          <a:spcPts val="0"/>
                        </a:spcAft>
                        <a:buNone/>
                      </a:pPr>
                      <a:r>
                        <a:rPr b="1" lang="en" sz="1000">
                          <a:solidFill>
                            <a:srgbClr val="FFFFFF"/>
                          </a:solidFill>
                          <a:latin typeface="Roboto"/>
                          <a:ea typeface="Roboto"/>
                          <a:cs typeface="Roboto"/>
                          <a:sym typeface="Roboto"/>
                        </a:rPr>
                        <a:t>recall</a:t>
                      </a:r>
                      <a:endParaRPr b="1" sz="1000">
                        <a:solidFill>
                          <a:srgbClr val="FFFFFF"/>
                        </a:solidFill>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A5A5A5"/>
                    </a:solidFill>
                  </a:tcPr>
                </a:tc>
                <a:tc>
                  <a:txBody>
                    <a:bodyPr/>
                    <a:lstStyle/>
                    <a:p>
                      <a:pPr indent="0" lvl="0" marL="0" rtl="0" algn="l">
                        <a:spcBef>
                          <a:spcPts val="0"/>
                        </a:spcBef>
                        <a:spcAft>
                          <a:spcPts val="0"/>
                        </a:spcAft>
                        <a:buNone/>
                      </a:pPr>
                      <a:r>
                        <a:rPr b="1" lang="en" sz="1000">
                          <a:solidFill>
                            <a:srgbClr val="FFFFFF"/>
                          </a:solidFill>
                          <a:latin typeface="Roboto"/>
                          <a:ea typeface="Roboto"/>
                          <a:cs typeface="Roboto"/>
                          <a:sym typeface="Roboto"/>
                        </a:rPr>
                        <a:t>f1-score</a:t>
                      </a:r>
                      <a:endParaRPr b="1" sz="1000">
                        <a:solidFill>
                          <a:srgbClr val="FFFFFF"/>
                        </a:solidFill>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A5A5A5"/>
                    </a:solidFill>
                  </a:tcPr>
                </a:tc>
                <a:tc>
                  <a:txBody>
                    <a:bodyPr/>
                    <a:lstStyle/>
                    <a:p>
                      <a:pPr indent="0" lvl="0" marL="0" rtl="0" algn="l">
                        <a:spcBef>
                          <a:spcPts val="0"/>
                        </a:spcBef>
                        <a:spcAft>
                          <a:spcPts val="0"/>
                        </a:spcAft>
                        <a:buNone/>
                      </a:pPr>
                      <a:r>
                        <a:rPr b="1" lang="en" sz="1000">
                          <a:solidFill>
                            <a:srgbClr val="FFFFFF"/>
                          </a:solidFill>
                          <a:latin typeface="Roboto"/>
                          <a:ea typeface="Roboto"/>
                          <a:cs typeface="Roboto"/>
                          <a:sym typeface="Roboto"/>
                        </a:rPr>
                        <a:t>support</a:t>
                      </a:r>
                      <a:endParaRPr b="1" sz="1000">
                        <a:solidFill>
                          <a:srgbClr val="FFFFFF"/>
                        </a:solidFill>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A5A5A5"/>
                    </a:solidFill>
                  </a:tcPr>
                </a:tc>
              </a:tr>
              <a:tr h="190500">
                <a:tc>
                  <a:txBody>
                    <a:bodyPr/>
                    <a:lstStyle/>
                    <a:p>
                      <a:pPr indent="0" lvl="0" marL="0" rtl="0" algn="l">
                        <a:spcBef>
                          <a:spcPts val="0"/>
                        </a:spcBef>
                        <a:spcAft>
                          <a:spcPts val="0"/>
                        </a:spcAft>
                        <a:buNone/>
                      </a:pPr>
                      <a:r>
                        <a:rPr b="1" lang="en" sz="1000">
                          <a:solidFill>
                            <a:srgbClr val="FFFFFF"/>
                          </a:solidFill>
                          <a:latin typeface="Roboto"/>
                          <a:ea typeface="Roboto"/>
                          <a:cs typeface="Roboto"/>
                          <a:sym typeface="Roboto"/>
                        </a:rPr>
                        <a:t>Not Potable (0)</a:t>
                      </a:r>
                      <a:endParaRPr b="1" sz="1000">
                        <a:solidFill>
                          <a:srgbClr val="FFFFFF"/>
                        </a:solidFill>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A5A5A5"/>
                    </a:solidFill>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0.732</a:t>
                      </a:r>
                      <a:endParaRPr sz="1000">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0.675</a:t>
                      </a:r>
                      <a:endParaRPr sz="1000">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0.702</a:t>
                      </a:r>
                      <a:endParaRPr sz="1000">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400.000</a:t>
                      </a:r>
                      <a:endParaRPr sz="1000">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r>
              <a:tr h="190500">
                <a:tc>
                  <a:txBody>
                    <a:bodyPr/>
                    <a:lstStyle/>
                    <a:p>
                      <a:pPr indent="0" lvl="0" marL="0" rtl="0" algn="l">
                        <a:spcBef>
                          <a:spcPts val="0"/>
                        </a:spcBef>
                        <a:spcAft>
                          <a:spcPts val="0"/>
                        </a:spcAft>
                        <a:buNone/>
                      </a:pPr>
                      <a:r>
                        <a:rPr b="1" lang="en" sz="1000">
                          <a:solidFill>
                            <a:srgbClr val="FFFFFF"/>
                          </a:solidFill>
                          <a:latin typeface="Roboto"/>
                          <a:ea typeface="Roboto"/>
                          <a:cs typeface="Roboto"/>
                          <a:sym typeface="Roboto"/>
                        </a:rPr>
                        <a:t>Potable (1)</a:t>
                      </a:r>
                      <a:endParaRPr b="1" sz="1000">
                        <a:solidFill>
                          <a:srgbClr val="FFFFFF"/>
                        </a:solidFill>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A5A5A5"/>
                    </a:solidFill>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0.547</a:t>
                      </a:r>
                      <a:endParaRPr sz="1000">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FFFF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0.613</a:t>
                      </a:r>
                      <a:endParaRPr sz="1000">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FFFF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0.578</a:t>
                      </a:r>
                      <a:endParaRPr sz="1000">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FFFF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256.000</a:t>
                      </a:r>
                      <a:endParaRPr sz="1000">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FFFF00"/>
                      </a:solidFill>
                      <a:prstDash val="solid"/>
                      <a:round/>
                      <a:headEnd len="sm" w="sm" type="none"/>
                      <a:tailEnd len="sm" w="sm" type="none"/>
                    </a:lnB>
                  </a:tcPr>
                </a:tc>
              </a:tr>
              <a:tr h="190500">
                <a:tc>
                  <a:txBody>
                    <a:bodyPr/>
                    <a:lstStyle/>
                    <a:p>
                      <a:pPr indent="0" lvl="0" marL="0" rtl="0" algn="l">
                        <a:spcBef>
                          <a:spcPts val="0"/>
                        </a:spcBef>
                        <a:spcAft>
                          <a:spcPts val="0"/>
                        </a:spcAft>
                        <a:buNone/>
                      </a:pPr>
                      <a:r>
                        <a:rPr b="1" lang="en" sz="1000">
                          <a:solidFill>
                            <a:srgbClr val="FFFFFF"/>
                          </a:solidFill>
                          <a:latin typeface="Roboto"/>
                          <a:ea typeface="Roboto"/>
                          <a:cs typeface="Roboto"/>
                          <a:sym typeface="Roboto"/>
                        </a:rPr>
                        <a:t>accuracy</a:t>
                      </a:r>
                      <a:endParaRPr b="1" sz="1000">
                        <a:solidFill>
                          <a:srgbClr val="FFFFFF"/>
                        </a:solidFill>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FFFF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A5A5A5"/>
                    </a:solidFill>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0.651</a:t>
                      </a:r>
                      <a:endParaRPr sz="1000">
                        <a:latin typeface="Roboto"/>
                        <a:ea typeface="Roboto"/>
                        <a:cs typeface="Roboto"/>
                        <a:sym typeface="Roboto"/>
                      </a:endParaRPr>
                    </a:p>
                  </a:txBody>
                  <a:tcPr marT="91425" marB="91425" marR="91425" marL="91425">
                    <a:lnL cap="flat" cmpd="sng" w="19050">
                      <a:solidFill>
                        <a:srgbClr val="FFFF00"/>
                      </a:solidFill>
                      <a:prstDash val="solid"/>
                      <a:round/>
                      <a:headEnd len="sm" w="sm" type="none"/>
                      <a:tailEnd len="sm" w="sm" type="none"/>
                    </a:lnL>
                    <a:lnR cap="flat" cmpd="sng" w="19050">
                      <a:solidFill>
                        <a:srgbClr val="FFFF00"/>
                      </a:solidFill>
                      <a:prstDash val="solid"/>
                      <a:round/>
                      <a:headEnd len="sm" w="sm" type="none"/>
                      <a:tailEnd len="sm" w="sm" type="none"/>
                    </a:lnR>
                    <a:lnT cap="flat" cmpd="sng" w="19050">
                      <a:solidFill>
                        <a:srgbClr val="FFFF00"/>
                      </a:solidFill>
                      <a:prstDash val="solid"/>
                      <a:round/>
                      <a:headEnd len="sm" w="sm" type="none"/>
                      <a:tailEnd len="sm" w="sm" type="none"/>
                    </a:lnT>
                    <a:lnB cap="flat" cmpd="sng" w="19050">
                      <a:solidFill>
                        <a:srgbClr val="FFFF00"/>
                      </a:solidFill>
                      <a:prstDash val="solid"/>
                      <a:round/>
                      <a:headEnd len="sm" w="sm" type="none"/>
                      <a:tailEnd len="sm" w="sm" type="none"/>
                    </a:lnB>
                    <a:solidFill>
                      <a:srgbClr val="D9D9D9"/>
                    </a:solidFill>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0.651</a:t>
                      </a:r>
                      <a:endParaRPr sz="1000">
                        <a:latin typeface="Roboto"/>
                        <a:ea typeface="Roboto"/>
                        <a:cs typeface="Roboto"/>
                        <a:sym typeface="Roboto"/>
                      </a:endParaRPr>
                    </a:p>
                  </a:txBody>
                  <a:tcPr marT="91425" marB="91425" marR="91425" marL="91425">
                    <a:lnL cap="flat" cmpd="sng" w="19050">
                      <a:solidFill>
                        <a:srgbClr val="FFFF00"/>
                      </a:solidFill>
                      <a:prstDash val="solid"/>
                      <a:round/>
                      <a:headEnd len="sm" w="sm" type="none"/>
                      <a:tailEnd len="sm" w="sm" type="none"/>
                    </a:lnL>
                    <a:lnR cap="flat" cmpd="sng" w="19050">
                      <a:solidFill>
                        <a:srgbClr val="FFFF00"/>
                      </a:solidFill>
                      <a:prstDash val="solid"/>
                      <a:round/>
                      <a:headEnd len="sm" w="sm" type="none"/>
                      <a:tailEnd len="sm" w="sm" type="none"/>
                    </a:lnR>
                    <a:lnT cap="flat" cmpd="sng" w="19050">
                      <a:solidFill>
                        <a:srgbClr val="FFFF00"/>
                      </a:solidFill>
                      <a:prstDash val="solid"/>
                      <a:round/>
                      <a:headEnd len="sm" w="sm" type="none"/>
                      <a:tailEnd len="sm" w="sm" type="none"/>
                    </a:lnT>
                    <a:lnB cap="flat" cmpd="sng" w="19050">
                      <a:solidFill>
                        <a:srgbClr val="FFFF00"/>
                      </a:solidFill>
                      <a:prstDash val="solid"/>
                      <a:round/>
                      <a:headEnd len="sm" w="sm" type="none"/>
                      <a:tailEnd len="sm" w="sm" type="none"/>
                    </a:lnB>
                    <a:solidFill>
                      <a:srgbClr val="D9D9D9"/>
                    </a:solidFill>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0.651</a:t>
                      </a:r>
                      <a:endParaRPr sz="1000">
                        <a:latin typeface="Roboto"/>
                        <a:ea typeface="Roboto"/>
                        <a:cs typeface="Roboto"/>
                        <a:sym typeface="Roboto"/>
                      </a:endParaRPr>
                    </a:p>
                  </a:txBody>
                  <a:tcPr marT="91425" marB="91425" marR="91425" marL="91425">
                    <a:lnL cap="flat" cmpd="sng" w="19050">
                      <a:solidFill>
                        <a:srgbClr val="FFFF00"/>
                      </a:solidFill>
                      <a:prstDash val="solid"/>
                      <a:round/>
                      <a:headEnd len="sm" w="sm" type="none"/>
                      <a:tailEnd len="sm" w="sm" type="none"/>
                    </a:lnL>
                    <a:lnR cap="flat" cmpd="sng" w="19050">
                      <a:solidFill>
                        <a:srgbClr val="FFFF00"/>
                      </a:solidFill>
                      <a:prstDash val="solid"/>
                      <a:round/>
                      <a:headEnd len="sm" w="sm" type="none"/>
                      <a:tailEnd len="sm" w="sm" type="none"/>
                    </a:lnR>
                    <a:lnT cap="flat" cmpd="sng" w="19050">
                      <a:solidFill>
                        <a:srgbClr val="FFFF00"/>
                      </a:solidFill>
                      <a:prstDash val="solid"/>
                      <a:round/>
                      <a:headEnd len="sm" w="sm" type="none"/>
                      <a:tailEnd len="sm" w="sm" type="none"/>
                    </a:lnT>
                    <a:lnB cap="flat" cmpd="sng" w="19050">
                      <a:solidFill>
                        <a:srgbClr val="FFFF00"/>
                      </a:solidFill>
                      <a:prstDash val="solid"/>
                      <a:round/>
                      <a:headEnd len="sm" w="sm" type="none"/>
                      <a:tailEnd len="sm" w="sm" type="none"/>
                    </a:lnB>
                    <a:solidFill>
                      <a:srgbClr val="D9D9D9"/>
                    </a:solidFill>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0.651</a:t>
                      </a:r>
                      <a:endParaRPr sz="1000">
                        <a:latin typeface="Roboto"/>
                        <a:ea typeface="Roboto"/>
                        <a:cs typeface="Roboto"/>
                        <a:sym typeface="Roboto"/>
                      </a:endParaRPr>
                    </a:p>
                  </a:txBody>
                  <a:tcPr marT="91425" marB="91425" marR="91425" marL="91425">
                    <a:lnL cap="flat" cmpd="sng" w="19050">
                      <a:solidFill>
                        <a:srgbClr val="FFFF00"/>
                      </a:solidFill>
                      <a:prstDash val="solid"/>
                      <a:round/>
                      <a:headEnd len="sm" w="sm" type="none"/>
                      <a:tailEnd len="sm" w="sm" type="none"/>
                    </a:lnL>
                    <a:lnR cap="flat" cmpd="sng" w="19050">
                      <a:solidFill>
                        <a:srgbClr val="FFFF00"/>
                      </a:solidFill>
                      <a:prstDash val="solid"/>
                      <a:round/>
                      <a:headEnd len="sm" w="sm" type="none"/>
                      <a:tailEnd len="sm" w="sm" type="none"/>
                    </a:lnR>
                    <a:lnT cap="flat" cmpd="sng" w="19050">
                      <a:solidFill>
                        <a:srgbClr val="FFFF00"/>
                      </a:solidFill>
                      <a:prstDash val="solid"/>
                      <a:round/>
                      <a:headEnd len="sm" w="sm" type="none"/>
                      <a:tailEnd len="sm" w="sm" type="none"/>
                    </a:lnT>
                    <a:lnB cap="flat" cmpd="sng" w="19050">
                      <a:solidFill>
                        <a:srgbClr val="FFFF00"/>
                      </a:solidFill>
                      <a:prstDash val="solid"/>
                      <a:round/>
                      <a:headEnd len="sm" w="sm" type="none"/>
                      <a:tailEnd len="sm" w="sm" type="none"/>
                    </a:lnB>
                    <a:solidFill>
                      <a:srgbClr val="D9D9D9"/>
                    </a:solidFill>
                  </a:tcPr>
                </a:tc>
              </a:tr>
              <a:tr h="190500">
                <a:tc>
                  <a:txBody>
                    <a:bodyPr/>
                    <a:lstStyle/>
                    <a:p>
                      <a:pPr indent="0" lvl="0" marL="0" rtl="0" algn="l">
                        <a:spcBef>
                          <a:spcPts val="0"/>
                        </a:spcBef>
                        <a:spcAft>
                          <a:spcPts val="0"/>
                        </a:spcAft>
                        <a:buNone/>
                      </a:pPr>
                      <a:r>
                        <a:rPr b="1" lang="en" sz="1000">
                          <a:solidFill>
                            <a:srgbClr val="FFFFFF"/>
                          </a:solidFill>
                          <a:latin typeface="Roboto"/>
                          <a:ea typeface="Roboto"/>
                          <a:cs typeface="Roboto"/>
                          <a:sym typeface="Roboto"/>
                        </a:rPr>
                        <a:t>macro avg</a:t>
                      </a:r>
                      <a:endParaRPr b="1" sz="1000">
                        <a:solidFill>
                          <a:srgbClr val="FFFFFF"/>
                        </a:solidFill>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A5A5A5"/>
                    </a:solidFill>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0.639</a:t>
                      </a:r>
                      <a:endParaRPr sz="1000">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FFFF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0.644</a:t>
                      </a:r>
                      <a:endParaRPr sz="1000">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FFFF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0.640</a:t>
                      </a:r>
                      <a:endParaRPr sz="1000">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FFFF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656.000</a:t>
                      </a:r>
                      <a:endParaRPr sz="1000">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FFFF00"/>
                      </a:solidFill>
                      <a:prstDash val="solid"/>
                      <a:round/>
                      <a:headEnd len="sm" w="sm" type="none"/>
                      <a:tailEnd len="sm" w="sm" type="none"/>
                    </a:lnT>
                    <a:lnB cap="flat" cmpd="sng" w="19050">
                      <a:solidFill>
                        <a:srgbClr val="000000"/>
                      </a:solidFill>
                      <a:prstDash val="solid"/>
                      <a:round/>
                      <a:headEnd len="sm" w="sm" type="none"/>
                      <a:tailEnd len="sm" w="sm" type="none"/>
                    </a:lnB>
                  </a:tcPr>
                </a:tc>
              </a:tr>
              <a:tr h="190500">
                <a:tc>
                  <a:txBody>
                    <a:bodyPr/>
                    <a:lstStyle/>
                    <a:p>
                      <a:pPr indent="0" lvl="0" marL="0" rtl="0" algn="l">
                        <a:spcBef>
                          <a:spcPts val="0"/>
                        </a:spcBef>
                        <a:spcAft>
                          <a:spcPts val="0"/>
                        </a:spcAft>
                        <a:buNone/>
                      </a:pPr>
                      <a:r>
                        <a:rPr b="1" lang="en" sz="1000">
                          <a:solidFill>
                            <a:srgbClr val="FFFFFF"/>
                          </a:solidFill>
                          <a:latin typeface="Roboto"/>
                          <a:ea typeface="Roboto"/>
                          <a:cs typeface="Roboto"/>
                          <a:sym typeface="Roboto"/>
                        </a:rPr>
                        <a:t>weighted avg</a:t>
                      </a:r>
                      <a:endParaRPr b="1" sz="1000">
                        <a:solidFill>
                          <a:srgbClr val="FFFFFF"/>
                        </a:solidFill>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A5A5A5"/>
                    </a:solidFill>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0.660</a:t>
                      </a:r>
                      <a:endParaRPr sz="1000">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0.651</a:t>
                      </a:r>
                      <a:endParaRPr sz="1000">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0.654</a:t>
                      </a:r>
                      <a:endParaRPr sz="1000">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656.000</a:t>
                      </a:r>
                      <a:endParaRPr sz="1000">
                        <a:latin typeface="Roboto"/>
                        <a:ea typeface="Roboto"/>
                        <a:cs typeface="Roboto"/>
                        <a:sym typeface="Robo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r>
            </a:tbl>
          </a:graphicData>
        </a:graphic>
      </p:graphicFrame>
      <p:graphicFrame>
        <p:nvGraphicFramePr>
          <p:cNvPr id="429" name="Google Shape;429;p57"/>
          <p:cNvGraphicFramePr/>
          <p:nvPr/>
        </p:nvGraphicFramePr>
        <p:xfrm>
          <a:off x="5003900" y="2922438"/>
          <a:ext cx="3000000" cy="3000000"/>
        </p:xfrm>
        <a:graphic>
          <a:graphicData uri="http://schemas.openxmlformats.org/drawingml/2006/table">
            <a:tbl>
              <a:tblPr>
                <a:noFill/>
                <a:tableStyleId>{F74BC29D-8C54-4A6C-8FA9-4502ED24761D}</a:tableStyleId>
              </a:tblPr>
              <a:tblGrid>
                <a:gridCol w="1216900"/>
                <a:gridCol w="1548800"/>
                <a:gridCol w="1250950"/>
              </a:tblGrid>
              <a:tr h="613150">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Potability</a:t>
                      </a:r>
                      <a:endParaRPr b="1" sz="1100">
                        <a:solidFill>
                          <a:srgbClr val="FFFFFF"/>
                        </a:solidFill>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A5A5A5"/>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Predicted not Potable</a:t>
                      </a:r>
                      <a:endParaRPr b="1" sz="1100">
                        <a:solidFill>
                          <a:srgbClr val="FFFFFF"/>
                        </a:solidFill>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A5A5A5"/>
                    </a:solidFill>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Predicted Potable</a:t>
                      </a:r>
                      <a:endParaRPr b="1" sz="1100">
                        <a:solidFill>
                          <a:srgbClr val="FFFFFF"/>
                        </a:solidFill>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A5A5A5"/>
                    </a:solidFill>
                  </a:tcPr>
                </a:tc>
              </a:tr>
              <a:tr h="847500">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Actually not Potable</a:t>
                      </a:r>
                      <a:endParaRPr b="1" sz="1100">
                        <a:solidFill>
                          <a:srgbClr val="FFFFFF"/>
                        </a:solidFill>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A5A5A5"/>
                    </a:solidFill>
                  </a:tcPr>
                </a:tc>
                <a:tc>
                  <a:txBody>
                    <a:bodyPr/>
                    <a:lstStyle/>
                    <a:p>
                      <a:pPr indent="0" lvl="0" marL="0" rtl="0" algn="r">
                        <a:lnSpc>
                          <a:spcPct val="115000"/>
                        </a:lnSpc>
                        <a:spcBef>
                          <a:spcPts val="0"/>
                        </a:spcBef>
                        <a:spcAft>
                          <a:spcPts val="0"/>
                        </a:spcAft>
                        <a:buNone/>
                      </a:pPr>
                      <a:r>
                        <a:rPr lang="en" sz="1100">
                          <a:latin typeface="Calibri"/>
                          <a:ea typeface="Calibri"/>
                          <a:cs typeface="Calibri"/>
                          <a:sym typeface="Calibri"/>
                        </a:rPr>
                        <a:t>270</a:t>
                      </a:r>
                      <a:endParaRPr sz="1100">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c>
                  <a:txBody>
                    <a:bodyPr/>
                    <a:lstStyle/>
                    <a:p>
                      <a:pPr indent="0" lvl="0" marL="0" rtl="0" algn="r">
                        <a:lnSpc>
                          <a:spcPct val="115000"/>
                        </a:lnSpc>
                        <a:spcBef>
                          <a:spcPts val="0"/>
                        </a:spcBef>
                        <a:spcAft>
                          <a:spcPts val="0"/>
                        </a:spcAft>
                        <a:buNone/>
                      </a:pPr>
                      <a:r>
                        <a:rPr lang="en" sz="1100">
                          <a:latin typeface="Calibri"/>
                          <a:ea typeface="Calibri"/>
                          <a:cs typeface="Calibri"/>
                          <a:sym typeface="Calibri"/>
                        </a:rPr>
                        <a:t>130</a:t>
                      </a:r>
                      <a:endParaRPr sz="1100">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r>
              <a:tr h="646125">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Actually Potable</a:t>
                      </a:r>
                      <a:endParaRPr b="1" sz="1100">
                        <a:solidFill>
                          <a:srgbClr val="FFFFFF"/>
                        </a:solidFill>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A5A5A5"/>
                    </a:solidFill>
                  </a:tcPr>
                </a:tc>
                <a:tc>
                  <a:txBody>
                    <a:bodyPr/>
                    <a:lstStyle/>
                    <a:p>
                      <a:pPr indent="0" lvl="0" marL="0" rtl="0" algn="r">
                        <a:lnSpc>
                          <a:spcPct val="115000"/>
                        </a:lnSpc>
                        <a:spcBef>
                          <a:spcPts val="0"/>
                        </a:spcBef>
                        <a:spcAft>
                          <a:spcPts val="0"/>
                        </a:spcAft>
                        <a:buNone/>
                      </a:pPr>
                      <a:r>
                        <a:rPr lang="en" sz="1100">
                          <a:latin typeface="Calibri"/>
                          <a:ea typeface="Calibri"/>
                          <a:cs typeface="Calibri"/>
                          <a:sym typeface="Calibri"/>
                        </a:rPr>
                        <a:t>99</a:t>
                      </a:r>
                      <a:endParaRPr sz="1100">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Calibri"/>
                          <a:ea typeface="Calibri"/>
                          <a:cs typeface="Calibri"/>
                          <a:sym typeface="Calibri"/>
                        </a:rPr>
                        <a:t>157</a:t>
                      </a:r>
                      <a:endParaRPr sz="1100">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430" name="Google Shape;430;p57"/>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435" name="Shape 435"/>
        <p:cNvGrpSpPr/>
        <p:nvPr/>
      </p:nvGrpSpPr>
      <p:grpSpPr>
        <a:xfrm>
          <a:off x="0" y="0"/>
          <a:ext cx="0" cy="0"/>
          <a:chOff x="0" y="0"/>
          <a:chExt cx="0" cy="0"/>
        </a:xfrm>
      </p:grpSpPr>
      <p:sp>
        <p:nvSpPr>
          <p:cNvPr id="436" name="Google Shape;436;p58"/>
          <p:cNvSpPr txBox="1"/>
          <p:nvPr>
            <p:ph type="title"/>
          </p:nvPr>
        </p:nvSpPr>
        <p:spPr>
          <a:xfrm>
            <a:off x="4540251" y="602494"/>
            <a:ext cx="3985902"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3300"/>
              <a:buFont typeface="Roboto"/>
              <a:buNone/>
            </a:pPr>
            <a:r>
              <a:rPr b="1" lang="en"/>
              <a:t>TABLEAU DASHBOARD</a:t>
            </a:r>
            <a:endParaRPr/>
          </a:p>
        </p:txBody>
      </p:sp>
      <p:sp>
        <p:nvSpPr>
          <p:cNvPr id="437" name="Google Shape;437;p58"/>
          <p:cNvSpPr/>
          <p:nvPr/>
        </p:nvSpPr>
        <p:spPr>
          <a:xfrm>
            <a:off x="1" y="0"/>
            <a:ext cx="4079122" cy="4380209"/>
          </a:xfrm>
          <a:custGeom>
            <a:rect b="b" l="l" r="r" t="t"/>
            <a:pathLst>
              <a:path extrusionOk="0" h="5840278" w="5438829">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Roboto"/>
              <a:buNone/>
            </a:pPr>
            <a:r>
              <a:t/>
            </a:r>
            <a:endParaRPr b="0" i="0" sz="1400" u="none" cap="none" strike="noStrike">
              <a:solidFill>
                <a:srgbClr val="FFFFFF"/>
              </a:solidFill>
              <a:latin typeface="Calibri"/>
              <a:ea typeface="Calibri"/>
              <a:cs typeface="Calibri"/>
              <a:sym typeface="Calibri"/>
            </a:endParaRPr>
          </a:p>
        </p:txBody>
      </p:sp>
      <p:sp>
        <p:nvSpPr>
          <p:cNvPr id="438" name="Google Shape;438;p58"/>
          <p:cNvSpPr/>
          <p:nvPr/>
        </p:nvSpPr>
        <p:spPr>
          <a:xfrm>
            <a:off x="0" y="0"/>
            <a:ext cx="3951851" cy="4241205"/>
          </a:xfrm>
          <a:custGeom>
            <a:rect b="b" l="l" r="r" t="t"/>
            <a:pathLst>
              <a:path extrusionOk="0" h="5654940" w="5269134">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Roboto"/>
              <a:buNone/>
            </a:pPr>
            <a:r>
              <a:t/>
            </a:r>
            <a:endParaRPr b="0" i="0" sz="1400" u="none" cap="none" strike="noStrike">
              <a:solidFill>
                <a:srgbClr val="FFFFFF"/>
              </a:solidFill>
              <a:latin typeface="Calibri"/>
              <a:ea typeface="Calibri"/>
              <a:cs typeface="Calibri"/>
              <a:sym typeface="Calibri"/>
            </a:endParaRPr>
          </a:p>
        </p:txBody>
      </p:sp>
      <p:pic>
        <p:nvPicPr>
          <p:cNvPr descr="Gauge" id="439" name="Google Shape;439;p58"/>
          <p:cNvPicPr preferRelativeResize="0"/>
          <p:nvPr/>
        </p:nvPicPr>
        <p:blipFill rotWithShape="1">
          <a:blip r:embed="rId3">
            <a:alphaModFix/>
          </a:blip>
          <a:srcRect b="0" l="0" r="0" t="0"/>
          <a:stretch/>
        </p:blipFill>
        <p:spPr>
          <a:xfrm>
            <a:off x="241300" y="407351"/>
            <a:ext cx="2876616" cy="2876616"/>
          </a:xfrm>
          <a:prstGeom prst="rect">
            <a:avLst/>
          </a:prstGeom>
          <a:noFill/>
          <a:ln>
            <a:noFill/>
          </a:ln>
        </p:spPr>
      </p:pic>
      <p:sp>
        <p:nvSpPr>
          <p:cNvPr id="440" name="Google Shape;440;p58"/>
          <p:cNvSpPr txBox="1"/>
          <p:nvPr>
            <p:ph idx="1" type="body"/>
          </p:nvPr>
        </p:nvSpPr>
        <p:spPr>
          <a:xfrm>
            <a:off x="4540250" y="1709263"/>
            <a:ext cx="3985907" cy="253194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None/>
            </a:pPr>
            <a:r>
              <a:t/>
            </a:r>
            <a:endParaRPr sz="2400"/>
          </a:p>
          <a:p>
            <a:pPr indent="-177800" lvl="0" marL="177800" rtl="0" algn="l">
              <a:lnSpc>
                <a:spcPct val="90000"/>
              </a:lnSpc>
              <a:spcBef>
                <a:spcPts val="800"/>
              </a:spcBef>
              <a:spcAft>
                <a:spcPts val="0"/>
              </a:spcAft>
              <a:buClr>
                <a:schemeClr val="lt1"/>
              </a:buClr>
              <a:buSzPts val="2400"/>
              <a:buChar char="•"/>
            </a:pPr>
            <a:r>
              <a:rPr lang="en" sz="2400" u="sng">
                <a:solidFill>
                  <a:schemeClr val="hlink"/>
                </a:solidFill>
                <a:hlinkClick r:id="rId4"/>
              </a:rPr>
              <a:t>Tableau Dashboard Link</a:t>
            </a:r>
            <a:endParaRPr sz="2400"/>
          </a:p>
        </p:txBody>
      </p:sp>
      <p:sp>
        <p:nvSpPr>
          <p:cNvPr id="441" name="Google Shape;441;p58"/>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46" name="Shape 446"/>
        <p:cNvGrpSpPr/>
        <p:nvPr/>
      </p:nvGrpSpPr>
      <p:grpSpPr>
        <a:xfrm>
          <a:off x="0" y="0"/>
          <a:ext cx="0" cy="0"/>
          <a:chOff x="0" y="0"/>
          <a:chExt cx="0" cy="0"/>
        </a:xfrm>
      </p:grpSpPr>
      <p:sp>
        <p:nvSpPr>
          <p:cNvPr id="447" name="Google Shape;447;p59"/>
          <p:cNvSpPr/>
          <p:nvPr/>
        </p:nvSpPr>
        <p:spPr>
          <a:xfrm>
            <a:off x="0" y="0"/>
            <a:ext cx="9141714"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pic>
        <p:nvPicPr>
          <p:cNvPr id="448" name="Google Shape;448;p59"/>
          <p:cNvPicPr preferRelativeResize="0"/>
          <p:nvPr/>
        </p:nvPicPr>
        <p:blipFill rotWithShape="1">
          <a:blip r:embed="rId3">
            <a:alphaModFix amt="40000"/>
          </a:blip>
          <a:srcRect b="3083" l="0" r="0" t="3167"/>
          <a:stretch/>
        </p:blipFill>
        <p:spPr>
          <a:xfrm>
            <a:off x="15" y="8"/>
            <a:ext cx="9143985" cy="5143492"/>
          </a:xfrm>
          <a:prstGeom prst="rect">
            <a:avLst/>
          </a:prstGeom>
          <a:noFill/>
          <a:ln>
            <a:noFill/>
          </a:ln>
        </p:spPr>
      </p:pic>
      <p:sp>
        <p:nvSpPr>
          <p:cNvPr id="449" name="Google Shape;449;p5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FFFFFF"/>
              </a:buClr>
              <a:buSzPts val="4100"/>
              <a:buFont typeface="Roboto"/>
              <a:buNone/>
            </a:pPr>
            <a:r>
              <a:rPr b="1" lang="en" sz="4100">
                <a:solidFill>
                  <a:srgbClr val="FFFFFF"/>
                </a:solidFill>
              </a:rPr>
              <a:t>KEY TAKEAWAYS</a:t>
            </a:r>
            <a:endParaRPr/>
          </a:p>
        </p:txBody>
      </p:sp>
      <p:sp>
        <p:nvSpPr>
          <p:cNvPr id="450" name="Google Shape;450;p59"/>
          <p:cNvSpPr/>
          <p:nvPr/>
        </p:nvSpPr>
        <p:spPr>
          <a:xfrm>
            <a:off x="685799" y="1261158"/>
            <a:ext cx="7269480" cy="13716"/>
          </a:xfrm>
          <a:custGeom>
            <a:rect b="b" l="l" r="r" t="t"/>
            <a:pathLst>
              <a:path extrusionOk="0" fill="none" h="18288" w="969264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extrusionOk="0" h="18288" w="969264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4901"/>
            </a:srgbClr>
          </a:solidFill>
          <a:ln cap="rnd" cmpd="sng" w="44450">
            <a:solidFill>
              <a:srgbClr val="FFFFFF">
                <a:alpha val="74901"/>
              </a:srgbClr>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grpSp>
        <p:nvGrpSpPr>
          <p:cNvPr id="451" name="Google Shape;451;p59"/>
          <p:cNvGrpSpPr/>
          <p:nvPr/>
        </p:nvGrpSpPr>
        <p:grpSpPr>
          <a:xfrm>
            <a:off x="628650" y="1557211"/>
            <a:ext cx="7886700" cy="3078239"/>
            <a:chOff x="0" y="71836"/>
            <a:chExt cx="10515600" cy="4104319"/>
          </a:xfrm>
        </p:grpSpPr>
        <p:sp>
          <p:nvSpPr>
            <p:cNvPr id="452" name="Google Shape;452;p59"/>
            <p:cNvSpPr/>
            <p:nvPr/>
          </p:nvSpPr>
          <p:spPr>
            <a:xfrm>
              <a:off x="546252" y="71836"/>
              <a:ext cx="1681312" cy="1681312"/>
            </a:xfrm>
            <a:prstGeom prst="round2DiagRect">
              <a:avLst>
                <a:gd fmla="val 29727" name="adj1"/>
                <a:gd fmla="val 0" name="adj2"/>
              </a:avLst>
            </a:prstGeom>
            <a:solidFill>
              <a:schemeClr val="dk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53" name="Google Shape;453;p59"/>
            <p:cNvSpPr/>
            <p:nvPr/>
          </p:nvSpPr>
          <p:spPr>
            <a:xfrm>
              <a:off x="904564" y="430149"/>
              <a:ext cx="964687" cy="964687"/>
            </a:xfrm>
            <a:prstGeom prst="rect">
              <a:avLst/>
            </a:prstGeom>
            <a:blipFill rotWithShape="1">
              <a:blip r:embed="rId4">
                <a:alphaModFix/>
              </a:blip>
              <a:stretch>
                <a:fillRect b="0" l="0" r="0" t="0"/>
              </a:stretch>
            </a:blipFill>
            <a:ln cap="flat" cmpd="sng" w="12700">
              <a:solidFill>
                <a:schemeClr val="lt1">
                  <a:alpha val="0"/>
                </a:schemeClr>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54" name="Google Shape;454;p59"/>
            <p:cNvSpPr/>
            <p:nvPr/>
          </p:nvSpPr>
          <p:spPr>
            <a:xfrm>
              <a:off x="0" y="1854793"/>
              <a:ext cx="2756250" cy="2310916"/>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55" name="Google Shape;455;p59"/>
            <p:cNvSpPr txBox="1"/>
            <p:nvPr/>
          </p:nvSpPr>
          <p:spPr>
            <a:xfrm>
              <a:off x="0" y="1854793"/>
              <a:ext cx="2756250" cy="2310916"/>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1400"/>
                <a:buFont typeface="Roboto"/>
                <a:buNone/>
              </a:pPr>
              <a:r>
                <a:rPr lang="en" sz="1400" cap="none">
                  <a:solidFill>
                    <a:schemeClr val="lt1"/>
                  </a:solidFill>
                  <a:latin typeface="Roboto"/>
                  <a:ea typeface="Roboto"/>
                  <a:cs typeface="Roboto"/>
                  <a:sym typeface="Roboto"/>
                </a:rPr>
                <a:t>POTABILITY PREDICT</a:t>
              </a:r>
              <a:r>
                <a:rPr lang="en">
                  <a:solidFill>
                    <a:schemeClr val="lt1"/>
                  </a:solidFill>
                  <a:latin typeface="Roboto"/>
                  <a:ea typeface="Roboto"/>
                  <a:cs typeface="Roboto"/>
                  <a:sym typeface="Roboto"/>
                </a:rPr>
                <a:t>ION IS 65% ACCURATE</a:t>
              </a:r>
              <a:r>
                <a:rPr lang="en" sz="1400" cap="none">
                  <a:solidFill>
                    <a:schemeClr val="lt1"/>
                  </a:solidFill>
                  <a:latin typeface="Roboto"/>
                  <a:ea typeface="Roboto"/>
                  <a:cs typeface="Roboto"/>
                  <a:sym typeface="Roboto"/>
                </a:rPr>
                <a:t> BY OUR MODEL </a:t>
              </a:r>
              <a:endParaRPr sz="1100"/>
            </a:p>
          </p:txBody>
        </p:sp>
        <p:sp>
          <p:nvSpPr>
            <p:cNvPr id="456" name="Google Shape;456;p59"/>
            <p:cNvSpPr/>
            <p:nvPr/>
          </p:nvSpPr>
          <p:spPr>
            <a:xfrm>
              <a:off x="4417143" y="71836"/>
              <a:ext cx="1681312" cy="1681312"/>
            </a:xfrm>
            <a:prstGeom prst="round2DiagRect">
              <a:avLst>
                <a:gd fmla="val 29727" name="adj1"/>
                <a:gd fmla="val 0" name="adj2"/>
              </a:avLst>
            </a:prstGeom>
            <a:solidFill>
              <a:schemeClr val="dk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57" name="Google Shape;457;p59"/>
            <p:cNvSpPr/>
            <p:nvPr/>
          </p:nvSpPr>
          <p:spPr>
            <a:xfrm>
              <a:off x="4775456" y="430149"/>
              <a:ext cx="964687" cy="964687"/>
            </a:xfrm>
            <a:prstGeom prst="rect">
              <a:avLst/>
            </a:prstGeom>
            <a:blipFill rotWithShape="1">
              <a:blip r:embed="rId5">
                <a:alphaModFix/>
              </a:blip>
              <a:stretch>
                <a:fillRect b="0" l="0" r="0" t="0"/>
              </a:stretch>
            </a:blipFill>
            <a:ln cap="flat" cmpd="sng" w="12700">
              <a:solidFill>
                <a:schemeClr val="lt1">
                  <a:alpha val="0"/>
                </a:schemeClr>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58" name="Google Shape;458;p59"/>
            <p:cNvSpPr/>
            <p:nvPr/>
          </p:nvSpPr>
          <p:spPr>
            <a:xfrm>
              <a:off x="3245861" y="1841783"/>
              <a:ext cx="4020845" cy="2310916"/>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59" name="Google Shape;459;p59"/>
            <p:cNvSpPr txBox="1"/>
            <p:nvPr/>
          </p:nvSpPr>
          <p:spPr>
            <a:xfrm>
              <a:off x="3578761" y="1854800"/>
              <a:ext cx="4020900" cy="2310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1400"/>
                <a:buFont typeface="Roboto"/>
                <a:buNone/>
              </a:pPr>
              <a:r>
                <a:rPr b="1" lang="en" sz="1400" cap="none">
                  <a:solidFill>
                    <a:schemeClr val="lt1"/>
                  </a:solidFill>
                  <a:latin typeface="Roboto"/>
                  <a:ea typeface="Roboto"/>
                  <a:cs typeface="Roboto"/>
                  <a:sym typeface="Roboto"/>
                </a:rPr>
                <a:t>ATTEMPTS AT MODEL IMPROVEMENT WERE SUCCESSFUL</a:t>
              </a:r>
              <a:endParaRPr sz="1100"/>
            </a:p>
            <a:p>
              <a:pPr indent="0" lvl="0" marL="0" marR="0" rtl="0" algn="l">
                <a:lnSpc>
                  <a:spcPct val="100000"/>
                </a:lnSpc>
                <a:spcBef>
                  <a:spcPts val="500"/>
                </a:spcBef>
                <a:spcAft>
                  <a:spcPts val="0"/>
                </a:spcAft>
                <a:buClr>
                  <a:schemeClr val="lt1"/>
                </a:buClr>
                <a:buSzPts val="1400"/>
                <a:buFont typeface="Roboto"/>
                <a:buNone/>
              </a:pPr>
              <a:r>
                <a:rPr b="1" lang="en" sz="1400" cap="none">
                  <a:solidFill>
                    <a:schemeClr val="lt1"/>
                  </a:solidFill>
                  <a:latin typeface="Roboto"/>
                  <a:ea typeface="Roboto"/>
                  <a:cs typeface="Roboto"/>
                  <a:sym typeface="Roboto"/>
                </a:rPr>
                <a:t>- </a:t>
              </a:r>
              <a:r>
                <a:rPr b="0" lang="en" sz="1400" cap="none">
                  <a:solidFill>
                    <a:schemeClr val="lt1"/>
                  </a:solidFill>
                  <a:latin typeface="Roboto"/>
                  <a:ea typeface="Roboto"/>
                  <a:cs typeface="Roboto"/>
                  <a:sym typeface="Roboto"/>
                </a:rPr>
                <a:t>FEATURE SELECTION</a:t>
              </a:r>
              <a:endParaRPr b="1" sz="1400">
                <a:solidFill>
                  <a:schemeClr val="lt1"/>
                </a:solidFill>
                <a:latin typeface="Roboto"/>
                <a:ea typeface="Roboto"/>
                <a:cs typeface="Roboto"/>
                <a:sym typeface="Roboto"/>
              </a:endParaRPr>
            </a:p>
            <a:p>
              <a:pPr indent="0" lvl="0" marL="0" marR="0" rtl="0" algn="l">
                <a:lnSpc>
                  <a:spcPct val="100000"/>
                </a:lnSpc>
                <a:spcBef>
                  <a:spcPts val="500"/>
                </a:spcBef>
                <a:spcAft>
                  <a:spcPts val="0"/>
                </a:spcAft>
                <a:buClr>
                  <a:schemeClr val="lt1"/>
                </a:buClr>
                <a:buSzPts val="1400"/>
                <a:buFont typeface="Roboto"/>
                <a:buNone/>
              </a:pPr>
              <a:r>
                <a:rPr b="1" lang="en" sz="1400" cap="none">
                  <a:solidFill>
                    <a:schemeClr val="lt1"/>
                  </a:solidFill>
                  <a:latin typeface="Roboto"/>
                  <a:ea typeface="Roboto"/>
                  <a:cs typeface="Roboto"/>
                  <a:sym typeface="Roboto"/>
                </a:rPr>
                <a:t>-</a:t>
              </a:r>
              <a:r>
                <a:rPr b="0" lang="en" sz="1400" cap="none">
                  <a:solidFill>
                    <a:schemeClr val="lt1"/>
                  </a:solidFill>
                  <a:latin typeface="Roboto"/>
                  <a:ea typeface="Roboto"/>
                  <a:cs typeface="Roboto"/>
                  <a:sym typeface="Roboto"/>
                </a:rPr>
                <a:t>TREATED MISSING VALUES</a:t>
              </a:r>
              <a:endParaRPr sz="1100"/>
            </a:p>
            <a:p>
              <a:pPr indent="0" lvl="0" marL="0" marR="0" rtl="0" algn="l">
                <a:lnSpc>
                  <a:spcPct val="100000"/>
                </a:lnSpc>
                <a:spcBef>
                  <a:spcPts val="500"/>
                </a:spcBef>
                <a:spcAft>
                  <a:spcPts val="0"/>
                </a:spcAft>
                <a:buClr>
                  <a:schemeClr val="lt1"/>
                </a:buClr>
                <a:buSzPts val="1400"/>
                <a:buFont typeface="Roboto"/>
                <a:buNone/>
              </a:pPr>
              <a:r>
                <a:rPr b="0" lang="en" sz="1400" cap="none">
                  <a:solidFill>
                    <a:schemeClr val="lt1"/>
                  </a:solidFill>
                  <a:latin typeface="Roboto"/>
                  <a:ea typeface="Roboto"/>
                  <a:cs typeface="Roboto"/>
                  <a:sym typeface="Roboto"/>
                </a:rPr>
                <a:t>-ALGORITHM TUNING</a:t>
              </a:r>
              <a:endParaRPr sz="1100"/>
            </a:p>
            <a:p>
              <a:pPr indent="0" lvl="0" marL="0" marR="0" rtl="0" algn="l">
                <a:lnSpc>
                  <a:spcPct val="100000"/>
                </a:lnSpc>
                <a:spcBef>
                  <a:spcPts val="500"/>
                </a:spcBef>
                <a:spcAft>
                  <a:spcPts val="0"/>
                </a:spcAft>
                <a:buClr>
                  <a:schemeClr val="lt1"/>
                </a:buClr>
                <a:buSzPts val="1400"/>
                <a:buFont typeface="Roboto"/>
                <a:buNone/>
              </a:pPr>
              <a:r>
                <a:rPr b="0" lang="en" sz="1400" cap="none">
                  <a:solidFill>
                    <a:schemeClr val="lt1"/>
                  </a:solidFill>
                  <a:latin typeface="Roboto"/>
                  <a:ea typeface="Roboto"/>
                  <a:cs typeface="Roboto"/>
                  <a:sym typeface="Roboto"/>
                </a:rPr>
                <a:t>-ARTIFICIALLY ENLARGED DATASET</a:t>
              </a:r>
              <a:endParaRPr b="1" sz="1400">
                <a:solidFill>
                  <a:schemeClr val="lt1"/>
                </a:solidFill>
                <a:latin typeface="Roboto"/>
                <a:ea typeface="Roboto"/>
                <a:cs typeface="Roboto"/>
                <a:sym typeface="Roboto"/>
              </a:endParaRPr>
            </a:p>
            <a:p>
              <a:pPr indent="0" lvl="0" marL="0" marR="0" rtl="0" algn="l">
                <a:lnSpc>
                  <a:spcPct val="100000"/>
                </a:lnSpc>
                <a:spcBef>
                  <a:spcPts val="500"/>
                </a:spcBef>
                <a:spcAft>
                  <a:spcPts val="0"/>
                </a:spcAft>
                <a:buClr>
                  <a:schemeClr val="lt1"/>
                </a:buClr>
                <a:buSzPts val="800"/>
                <a:buFont typeface="Roboto"/>
                <a:buNone/>
              </a:pPr>
              <a:r>
                <a:t/>
              </a:r>
              <a:endParaRPr b="1" sz="800">
                <a:solidFill>
                  <a:schemeClr val="lt1"/>
                </a:solidFill>
                <a:latin typeface="Roboto"/>
                <a:ea typeface="Roboto"/>
                <a:cs typeface="Roboto"/>
                <a:sym typeface="Roboto"/>
              </a:endParaRPr>
            </a:p>
          </p:txBody>
        </p:sp>
        <p:sp>
          <p:nvSpPr>
            <p:cNvPr id="460" name="Google Shape;460;p59"/>
            <p:cNvSpPr/>
            <p:nvPr/>
          </p:nvSpPr>
          <p:spPr>
            <a:xfrm>
              <a:off x="8288035" y="71836"/>
              <a:ext cx="1681312" cy="1681312"/>
            </a:xfrm>
            <a:prstGeom prst="round2DiagRect">
              <a:avLst>
                <a:gd fmla="val 29727" name="adj1"/>
                <a:gd fmla="val 0" name="adj2"/>
              </a:avLst>
            </a:prstGeom>
            <a:solidFill>
              <a:schemeClr val="dk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61" name="Google Shape;461;p59"/>
            <p:cNvSpPr/>
            <p:nvPr/>
          </p:nvSpPr>
          <p:spPr>
            <a:xfrm>
              <a:off x="8646347" y="430149"/>
              <a:ext cx="964687" cy="964687"/>
            </a:xfrm>
            <a:prstGeom prst="rect">
              <a:avLst/>
            </a:prstGeom>
            <a:blipFill rotWithShape="1">
              <a:blip r:embed="rId6">
                <a:alphaModFix/>
              </a:blip>
              <a:stretch>
                <a:fillRect b="0" l="0" r="0" t="0"/>
              </a:stretch>
            </a:blipFill>
            <a:ln cap="flat" cmpd="sng" w="12700">
              <a:solidFill>
                <a:schemeClr val="lt1">
                  <a:alpha val="0"/>
                </a:schemeClr>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62" name="Google Shape;462;p59"/>
            <p:cNvSpPr/>
            <p:nvPr/>
          </p:nvSpPr>
          <p:spPr>
            <a:xfrm>
              <a:off x="7759350" y="1865239"/>
              <a:ext cx="2756250" cy="2310916"/>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63" name="Google Shape;463;p59"/>
            <p:cNvSpPr txBox="1"/>
            <p:nvPr/>
          </p:nvSpPr>
          <p:spPr>
            <a:xfrm>
              <a:off x="7759350" y="1865239"/>
              <a:ext cx="2756250" cy="231091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1400"/>
                <a:buFont typeface="Roboto"/>
                <a:buNone/>
              </a:pPr>
              <a:r>
                <a:rPr b="1" lang="en" sz="1400" cap="none">
                  <a:solidFill>
                    <a:schemeClr val="lt1"/>
                  </a:solidFill>
                  <a:latin typeface="Roboto"/>
                  <a:ea typeface="Roboto"/>
                  <a:cs typeface="Roboto"/>
                  <a:sym typeface="Roboto"/>
                </a:rPr>
                <a:t>CONCLUSION: </a:t>
              </a:r>
              <a:r>
                <a:rPr lang="en" sz="1400" cap="none">
                  <a:solidFill>
                    <a:schemeClr val="lt1"/>
                  </a:solidFill>
                  <a:latin typeface="Roboto"/>
                  <a:ea typeface="Roboto"/>
                  <a:cs typeface="Roboto"/>
                  <a:sym typeface="Roboto"/>
                </a:rPr>
                <a:t>A LARGER DATASET LIKELY YIELDS MORE CONCLUSIVE RESULTS &amp; SCALING IS NOT A ONE-SIZE FIT ALL FOR ALL KINDS OF DATASETS</a:t>
              </a:r>
              <a:endParaRPr sz="1100"/>
            </a:p>
          </p:txBody>
        </p:sp>
      </p:grpSp>
      <p:sp>
        <p:nvSpPr>
          <p:cNvPr id="464" name="Google Shape;464;p59"/>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9" name="Shape 469"/>
        <p:cNvGrpSpPr/>
        <p:nvPr/>
      </p:nvGrpSpPr>
      <p:grpSpPr>
        <a:xfrm>
          <a:off x="0" y="0"/>
          <a:ext cx="0" cy="0"/>
          <a:chOff x="0" y="0"/>
          <a:chExt cx="0" cy="0"/>
        </a:xfrm>
      </p:grpSpPr>
      <p:sp>
        <p:nvSpPr>
          <p:cNvPr id="470" name="Google Shape;470;p60"/>
          <p:cNvSpPr txBox="1"/>
          <p:nvPr>
            <p:ph type="title"/>
          </p:nvPr>
        </p:nvSpPr>
        <p:spPr>
          <a:xfrm>
            <a:off x="293459" y="2445370"/>
            <a:ext cx="3832463" cy="717506"/>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000"/>
              <a:buFont typeface="Roboto"/>
              <a:buNone/>
            </a:pPr>
            <a:r>
              <a:rPr b="1" lang="en" sz="3000"/>
              <a:t>TOOLS USED FOR THE PROJECT</a:t>
            </a:r>
            <a:endParaRPr/>
          </a:p>
        </p:txBody>
      </p:sp>
      <p:pic>
        <p:nvPicPr>
          <p:cNvPr id="471" name="Google Shape;471;p60"/>
          <p:cNvPicPr preferRelativeResize="0"/>
          <p:nvPr/>
        </p:nvPicPr>
        <p:blipFill rotWithShape="1">
          <a:blip r:embed="rId3">
            <a:alphaModFix/>
          </a:blip>
          <a:srcRect b="0" l="0" r="0" t="0"/>
          <a:stretch/>
        </p:blipFill>
        <p:spPr>
          <a:xfrm>
            <a:off x="1099042" y="908143"/>
            <a:ext cx="1587007" cy="892691"/>
          </a:xfrm>
          <a:prstGeom prst="rect">
            <a:avLst/>
          </a:prstGeom>
          <a:noFill/>
          <a:ln>
            <a:noFill/>
          </a:ln>
        </p:spPr>
      </p:pic>
      <p:sp>
        <p:nvSpPr>
          <p:cNvPr id="472" name="Google Shape;472;p60"/>
          <p:cNvSpPr/>
          <p:nvPr/>
        </p:nvSpPr>
        <p:spPr>
          <a:xfrm flipH="1" rot="10800000">
            <a:off x="1343972" y="338283"/>
            <a:ext cx="1731437" cy="2055897"/>
          </a:xfrm>
          <a:custGeom>
            <a:rect b="b" l="l" r="r" t="t"/>
            <a:pathLst>
              <a:path extrusionOk="0" h="2741196" w="2308583">
                <a:moveTo>
                  <a:pt x="2308583" y="2741196"/>
                </a:moveTo>
                <a:lnTo>
                  <a:pt x="462" y="2741196"/>
                </a:lnTo>
                <a:cubicBezTo>
                  <a:pt x="-462" y="2647366"/>
                  <a:pt x="923" y="2563167"/>
                  <a:pt x="0" y="2469337"/>
                </a:cubicBezTo>
                <a:lnTo>
                  <a:pt x="2022607" y="2470269"/>
                </a:lnTo>
                <a:lnTo>
                  <a:pt x="2022607" y="0"/>
                </a:lnTo>
                <a:lnTo>
                  <a:pt x="2308583" y="0"/>
                </a:lnTo>
                <a:close/>
              </a:path>
            </a:pathLst>
          </a:custGeom>
          <a:solidFill>
            <a:srgbClr val="0C0C0C">
              <a:alpha val="74901"/>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pic>
        <p:nvPicPr>
          <p:cNvPr descr="Microsoft Azure SQL Database Standard - Storage - Data Stored - fee - 10 GB  - AAD-33462 - -" id="473" name="Google Shape;473;p60"/>
          <p:cNvPicPr preferRelativeResize="0"/>
          <p:nvPr/>
        </p:nvPicPr>
        <p:blipFill rotWithShape="1">
          <a:blip r:embed="rId4">
            <a:alphaModFix/>
          </a:blip>
          <a:srcRect b="0" l="0" r="0" t="0"/>
          <a:stretch/>
        </p:blipFill>
        <p:spPr>
          <a:xfrm>
            <a:off x="3280580" y="350099"/>
            <a:ext cx="2834470" cy="2032261"/>
          </a:xfrm>
          <a:prstGeom prst="rect">
            <a:avLst/>
          </a:prstGeom>
          <a:noFill/>
          <a:ln>
            <a:noFill/>
          </a:ln>
        </p:spPr>
      </p:pic>
      <p:pic>
        <p:nvPicPr>
          <p:cNvPr descr="pandas (software) - Wikipedia" id="474" name="Google Shape;474;p60"/>
          <p:cNvPicPr preferRelativeResize="0"/>
          <p:nvPr/>
        </p:nvPicPr>
        <p:blipFill rotWithShape="1">
          <a:blip r:embed="rId5">
            <a:alphaModFix/>
          </a:blip>
          <a:srcRect b="0" l="0" r="0" t="0"/>
          <a:stretch/>
        </p:blipFill>
        <p:spPr>
          <a:xfrm>
            <a:off x="6359979" y="983506"/>
            <a:ext cx="2057400" cy="833450"/>
          </a:xfrm>
          <a:prstGeom prst="rect">
            <a:avLst/>
          </a:prstGeom>
          <a:noFill/>
          <a:ln>
            <a:noFill/>
          </a:ln>
        </p:spPr>
      </p:pic>
      <p:sp>
        <p:nvSpPr>
          <p:cNvPr id="475" name="Google Shape;475;p60"/>
          <p:cNvSpPr/>
          <p:nvPr/>
        </p:nvSpPr>
        <p:spPr>
          <a:xfrm flipH="1" rot="10800000">
            <a:off x="7100233" y="325500"/>
            <a:ext cx="1731437" cy="835803"/>
          </a:xfrm>
          <a:custGeom>
            <a:rect b="b" l="l" r="r" t="t"/>
            <a:pathLst>
              <a:path extrusionOk="0" h="1114404" w="2308583">
                <a:moveTo>
                  <a:pt x="462" y="1114404"/>
                </a:moveTo>
                <a:lnTo>
                  <a:pt x="2308583" y="1114404"/>
                </a:lnTo>
                <a:lnTo>
                  <a:pt x="2308583" y="0"/>
                </a:lnTo>
                <a:lnTo>
                  <a:pt x="2022607" y="0"/>
                </a:lnTo>
                <a:lnTo>
                  <a:pt x="2022607" y="843477"/>
                </a:lnTo>
                <a:lnTo>
                  <a:pt x="0" y="842545"/>
                </a:lnTo>
                <a:cubicBezTo>
                  <a:pt x="923" y="936375"/>
                  <a:pt x="-462" y="1020574"/>
                  <a:pt x="462" y="1114404"/>
                </a:cubicBezTo>
                <a:close/>
              </a:path>
            </a:pathLst>
          </a:custGeom>
          <a:solidFill>
            <a:srgbClr val="0C0C0C">
              <a:alpha val="74901"/>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76" name="Google Shape;476;p60"/>
          <p:cNvSpPr txBox="1"/>
          <p:nvPr>
            <p:ph idx="1" type="body"/>
          </p:nvPr>
        </p:nvSpPr>
        <p:spPr>
          <a:xfrm>
            <a:off x="374576" y="3225885"/>
            <a:ext cx="3832463" cy="1341905"/>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1500"/>
              <a:buChar char="•"/>
            </a:pPr>
            <a:r>
              <a:rPr lang="en" sz="1500"/>
              <a:t>Technologies, languages, tools, and algorithms used throughout the project:</a:t>
            </a:r>
            <a:endParaRPr/>
          </a:p>
          <a:p>
            <a:pPr indent="-171450" lvl="1" marL="520700" rtl="0" algn="l">
              <a:lnSpc>
                <a:spcPct val="90000"/>
              </a:lnSpc>
              <a:spcBef>
                <a:spcPts val="400"/>
              </a:spcBef>
              <a:spcAft>
                <a:spcPts val="0"/>
              </a:spcAft>
              <a:buClr>
                <a:schemeClr val="dk1"/>
              </a:buClr>
              <a:buSzPts val="1500"/>
              <a:buChar char="•"/>
            </a:pPr>
            <a:r>
              <a:rPr lang="en" sz="1500"/>
              <a:t>GitHub</a:t>
            </a:r>
            <a:endParaRPr/>
          </a:p>
          <a:p>
            <a:pPr indent="-171450" lvl="1" marL="520700" rtl="0" algn="l">
              <a:lnSpc>
                <a:spcPct val="90000"/>
              </a:lnSpc>
              <a:spcBef>
                <a:spcPts val="400"/>
              </a:spcBef>
              <a:spcAft>
                <a:spcPts val="0"/>
              </a:spcAft>
              <a:buClr>
                <a:schemeClr val="dk1"/>
              </a:buClr>
              <a:buSzPts val="1500"/>
              <a:buChar char="•"/>
            </a:pPr>
            <a:r>
              <a:rPr lang="en" sz="1500"/>
              <a:t>Python</a:t>
            </a:r>
            <a:endParaRPr/>
          </a:p>
          <a:p>
            <a:pPr indent="-171450" lvl="1" marL="520700" rtl="0" algn="l">
              <a:lnSpc>
                <a:spcPct val="90000"/>
              </a:lnSpc>
              <a:spcBef>
                <a:spcPts val="400"/>
              </a:spcBef>
              <a:spcAft>
                <a:spcPts val="0"/>
              </a:spcAft>
              <a:buClr>
                <a:schemeClr val="dk1"/>
              </a:buClr>
              <a:buSzPts val="1500"/>
              <a:buChar char="•"/>
            </a:pPr>
            <a:r>
              <a:rPr lang="en" sz="1500"/>
              <a:t>Pandas</a:t>
            </a:r>
            <a:endParaRPr/>
          </a:p>
          <a:p>
            <a:pPr indent="-171450" lvl="1" marL="520700" rtl="0" algn="l">
              <a:lnSpc>
                <a:spcPct val="90000"/>
              </a:lnSpc>
              <a:spcBef>
                <a:spcPts val="400"/>
              </a:spcBef>
              <a:spcAft>
                <a:spcPts val="0"/>
              </a:spcAft>
              <a:buClr>
                <a:schemeClr val="dk1"/>
              </a:buClr>
              <a:buSzPts val="1500"/>
              <a:buChar char="•"/>
            </a:pPr>
            <a:r>
              <a:rPr lang="en" sz="1500"/>
              <a:t>SQL</a:t>
            </a:r>
            <a:endParaRPr/>
          </a:p>
          <a:p>
            <a:pPr indent="-171450" lvl="1" marL="520700" rtl="0" algn="l">
              <a:lnSpc>
                <a:spcPct val="90000"/>
              </a:lnSpc>
              <a:spcBef>
                <a:spcPts val="400"/>
              </a:spcBef>
              <a:spcAft>
                <a:spcPts val="0"/>
              </a:spcAft>
              <a:buClr>
                <a:schemeClr val="dk1"/>
              </a:buClr>
              <a:buSzPts val="1500"/>
              <a:buChar char="•"/>
            </a:pPr>
            <a:r>
              <a:rPr lang="en" sz="1500"/>
              <a:t>Tableau</a:t>
            </a:r>
            <a:endParaRPr/>
          </a:p>
        </p:txBody>
      </p:sp>
      <p:pic>
        <p:nvPicPr>
          <p:cNvPr id="477" name="Google Shape;477;p60"/>
          <p:cNvPicPr preferRelativeResize="0"/>
          <p:nvPr/>
        </p:nvPicPr>
        <p:blipFill rotWithShape="1">
          <a:blip r:embed="rId6">
            <a:alphaModFix/>
          </a:blip>
          <a:srcRect b="0" l="0" r="0" t="0"/>
          <a:stretch/>
        </p:blipFill>
        <p:spPr>
          <a:xfrm>
            <a:off x="4682888" y="2793892"/>
            <a:ext cx="1432162" cy="1432162"/>
          </a:xfrm>
          <a:prstGeom prst="rect">
            <a:avLst/>
          </a:prstGeom>
          <a:noFill/>
          <a:ln>
            <a:noFill/>
          </a:ln>
        </p:spPr>
      </p:pic>
      <p:pic>
        <p:nvPicPr>
          <p:cNvPr descr="Python (programming language) - Wikipedia" id="478" name="Google Shape;478;p60"/>
          <p:cNvPicPr preferRelativeResize="0"/>
          <p:nvPr/>
        </p:nvPicPr>
        <p:blipFill rotWithShape="1">
          <a:blip r:embed="rId7">
            <a:alphaModFix/>
          </a:blip>
          <a:srcRect b="0" l="0" r="0" t="0"/>
          <a:stretch/>
        </p:blipFill>
        <p:spPr>
          <a:xfrm>
            <a:off x="6908116" y="2681011"/>
            <a:ext cx="1509263" cy="1509263"/>
          </a:xfrm>
          <a:prstGeom prst="rect">
            <a:avLst/>
          </a:prstGeom>
          <a:noFill/>
          <a:ln>
            <a:noFill/>
          </a:ln>
        </p:spPr>
      </p:pic>
      <p:sp>
        <p:nvSpPr>
          <p:cNvPr id="479" name="Google Shape;479;p60"/>
          <p:cNvSpPr/>
          <p:nvPr/>
        </p:nvSpPr>
        <p:spPr>
          <a:xfrm flipH="1">
            <a:off x="6357625" y="2189252"/>
            <a:ext cx="1893804" cy="2549246"/>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rgbClr val="0C0C0C">
              <a:alpha val="74901"/>
            </a:srgbClr>
          </a:solidFill>
          <a:ln>
            <a:noFill/>
          </a:ln>
        </p:spPr>
      </p:sp>
      <p:sp>
        <p:nvSpPr>
          <p:cNvPr id="480" name="Google Shape;480;p60"/>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9BA5"/>
        </a:solidFill>
      </p:bgPr>
    </p:bg>
    <p:spTree>
      <p:nvGrpSpPr>
        <p:cNvPr id="484" name="Shape 484"/>
        <p:cNvGrpSpPr/>
        <p:nvPr/>
      </p:nvGrpSpPr>
      <p:grpSpPr>
        <a:xfrm>
          <a:off x="0" y="0"/>
          <a:ext cx="0" cy="0"/>
          <a:chOff x="0" y="0"/>
          <a:chExt cx="0" cy="0"/>
        </a:xfrm>
      </p:grpSpPr>
      <p:sp>
        <p:nvSpPr>
          <p:cNvPr id="485" name="Google Shape;485;p61"/>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486" name="Google Shape;486;p61"/>
          <p:cNvSpPr/>
          <p:nvPr/>
        </p:nvSpPr>
        <p:spPr>
          <a:xfrm flipH="1" rot="-2700000">
            <a:off x="-282117" y="-190252"/>
            <a:ext cx="1370729" cy="1032742"/>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487" name="Google Shape;487;p61"/>
          <p:cNvSpPr/>
          <p:nvPr/>
        </p:nvSpPr>
        <p:spPr>
          <a:xfrm flipH="1" rot="-2700000">
            <a:off x="668731" y="316610"/>
            <a:ext cx="484026" cy="484026"/>
          </a:xfrm>
          <a:prstGeom prst="rect">
            <a:avLst/>
          </a:prstGeom>
          <a:solidFill>
            <a:schemeClr val="accent1">
              <a:alpha val="2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488" name="Google Shape;488;p61"/>
          <p:cNvSpPr/>
          <p:nvPr/>
        </p:nvSpPr>
        <p:spPr>
          <a:xfrm flipH="1" rot="-2700000">
            <a:off x="7532612" y="491355"/>
            <a:ext cx="515604" cy="515604"/>
          </a:xfrm>
          <a:prstGeom prst="rect">
            <a:avLst/>
          </a:prstGeom>
          <a:solidFill>
            <a:schemeClr val="accent4">
              <a:alpha val="2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489" name="Google Shape;489;p61"/>
          <p:cNvSpPr/>
          <p:nvPr/>
        </p:nvSpPr>
        <p:spPr>
          <a:xfrm flipH="1" rot="10800000">
            <a:off x="7017482" y="0"/>
            <a:ext cx="2126518" cy="1110628"/>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490" name="Google Shape;490;p61"/>
          <p:cNvSpPr/>
          <p:nvPr/>
        </p:nvSpPr>
        <p:spPr>
          <a:xfrm flipH="1">
            <a:off x="5982258" y="4586626"/>
            <a:ext cx="1120885" cy="556874"/>
          </a:xfrm>
          <a:prstGeom prst="triangle">
            <a:avLst>
              <a:gd fmla="val 50000" name="adj"/>
            </a:avLst>
          </a:prstGeom>
          <a:solidFill>
            <a:schemeClr val="accent1">
              <a:alpha val="2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pic>
        <p:nvPicPr>
          <p:cNvPr id="491" name="Google Shape;491;p61"/>
          <p:cNvPicPr preferRelativeResize="0"/>
          <p:nvPr>
            <p:ph idx="1" type="body"/>
          </p:nvPr>
        </p:nvPicPr>
        <p:blipFill rotWithShape="1">
          <a:blip r:embed="rId3">
            <a:alphaModFix/>
          </a:blip>
          <a:srcRect b="0" l="0" r="0" t="0"/>
          <a:stretch/>
        </p:blipFill>
        <p:spPr>
          <a:xfrm>
            <a:off x="2294998" y="293850"/>
            <a:ext cx="4554000" cy="4178400"/>
          </a:xfrm>
          <a:prstGeom prst="rect">
            <a:avLst/>
          </a:prstGeom>
          <a:noFill/>
          <a:ln>
            <a:noFill/>
          </a:ln>
        </p:spPr>
      </p:pic>
      <p:sp>
        <p:nvSpPr>
          <p:cNvPr id="492" name="Google Shape;492;p61"/>
          <p:cNvSpPr/>
          <p:nvPr/>
        </p:nvSpPr>
        <p:spPr>
          <a:xfrm flipH="1">
            <a:off x="5703060" y="4839857"/>
            <a:ext cx="611177" cy="303643"/>
          </a:xfrm>
          <a:prstGeom prst="triangle">
            <a:avLst>
              <a:gd fmla="val 50000" name="adj"/>
            </a:avLst>
          </a:prstGeom>
          <a:solidFill>
            <a:schemeClr val="accent1">
              <a:alpha val="2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493" name="Google Shape;493;p61"/>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235" name="Shape 235"/>
        <p:cNvGrpSpPr/>
        <p:nvPr/>
      </p:nvGrpSpPr>
      <p:grpSpPr>
        <a:xfrm>
          <a:off x="0" y="0"/>
          <a:ext cx="0" cy="0"/>
          <a:chOff x="0" y="0"/>
          <a:chExt cx="0" cy="0"/>
        </a:xfrm>
      </p:grpSpPr>
      <p:sp>
        <p:nvSpPr>
          <p:cNvPr id="236" name="Google Shape;236;p45"/>
          <p:cNvSpPr/>
          <p:nvPr/>
        </p:nvSpPr>
        <p:spPr>
          <a:xfrm>
            <a:off x="0" y="0"/>
            <a:ext cx="9144000" cy="5143500"/>
          </a:xfrm>
          <a:prstGeom prst="rect">
            <a:avLst/>
          </a:prstGeom>
          <a:solidFill>
            <a:srgbClr val="D0E0E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Roboto"/>
              <a:ea typeface="Roboto"/>
              <a:cs typeface="Roboto"/>
              <a:sym typeface="Roboto"/>
            </a:endParaRPr>
          </a:p>
        </p:txBody>
      </p:sp>
      <p:sp>
        <p:nvSpPr>
          <p:cNvPr id="237" name="Google Shape;237;p45"/>
          <p:cNvSpPr/>
          <p:nvPr/>
        </p:nvSpPr>
        <p:spPr>
          <a:xfrm>
            <a:off x="415812" y="3164179"/>
            <a:ext cx="8375585" cy="1566988"/>
          </a:xfrm>
          <a:prstGeom prst="rect">
            <a:avLst/>
          </a:prstGeom>
          <a:solidFill>
            <a:srgbClr val="D0E0E3"/>
          </a:solidFill>
          <a:ln cap="flat" cmpd="sng" w="12700">
            <a:solidFill>
              <a:srgbClr val="DEDEDE"/>
            </a:solidFill>
            <a:prstDash val="solid"/>
            <a:miter lim="800000"/>
            <a:headEnd len="sm" w="sm" type="none"/>
            <a:tailEnd len="sm" w="sm" type="none"/>
          </a:ln>
          <a:effectLst>
            <a:outerShdw blurRad="50800" rotWithShape="0" algn="tl" dir="2700000" dist="38100">
              <a:srgbClr val="C5C2C2">
                <a:alpha val="49803"/>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Roboto"/>
              <a:buNone/>
            </a:pPr>
            <a:r>
              <a:t/>
            </a:r>
            <a:endParaRPr b="0" i="0" sz="1400" u="none" cap="none" strike="noStrike">
              <a:solidFill>
                <a:srgbClr val="FFFFFF"/>
              </a:solidFill>
              <a:latin typeface="Calibri"/>
              <a:ea typeface="Calibri"/>
              <a:cs typeface="Calibri"/>
              <a:sym typeface="Calibri"/>
            </a:endParaRPr>
          </a:p>
        </p:txBody>
      </p:sp>
      <p:sp>
        <p:nvSpPr>
          <p:cNvPr id="238" name="Google Shape;238;p45"/>
          <p:cNvSpPr txBox="1"/>
          <p:nvPr>
            <p:ph type="title"/>
          </p:nvPr>
        </p:nvSpPr>
        <p:spPr>
          <a:xfrm>
            <a:off x="628650" y="3330452"/>
            <a:ext cx="2831523" cy="1234440"/>
          </a:xfrm>
          <a:prstGeom prst="rect">
            <a:avLst/>
          </a:prstGeom>
          <a:noFill/>
          <a:ln>
            <a:noFill/>
          </a:ln>
          <a:effectLst>
            <a:outerShdw blurRad="57150" rotWithShape="0" algn="bl" dir="5400000" dist="19050">
              <a:srgbClr val="4A86E8">
                <a:alpha val="49803"/>
              </a:srgbClr>
            </a:outerShdw>
          </a:effectLst>
        </p:spPr>
        <p:txBody>
          <a:bodyPr anchorCtr="0" anchor="ctr" bIns="34275" lIns="68575" spcFirstLastPara="1" rIns="68575" wrap="square" tIns="34275">
            <a:noAutofit/>
          </a:bodyPr>
          <a:lstStyle/>
          <a:p>
            <a:pPr indent="0" lvl="0" marL="0" rtl="0" algn="l">
              <a:lnSpc>
                <a:spcPct val="115000"/>
              </a:lnSpc>
              <a:spcBef>
                <a:spcPts val="1800"/>
              </a:spcBef>
              <a:spcAft>
                <a:spcPts val="400"/>
              </a:spcAft>
              <a:buClr>
                <a:schemeClr val="dk1"/>
              </a:buClr>
              <a:buSzPts val="800"/>
              <a:buFont typeface="Arial"/>
              <a:buNone/>
            </a:pPr>
            <a:r>
              <a:rPr b="1" lang="en">
                <a:solidFill>
                  <a:schemeClr val="dk1"/>
                </a:solidFill>
                <a:latin typeface="Roboto"/>
                <a:ea typeface="Roboto"/>
                <a:cs typeface="Roboto"/>
                <a:sym typeface="Roboto"/>
              </a:rPr>
              <a:t>SELECTED TOPIC &amp; REASONING</a:t>
            </a:r>
            <a:endParaRPr/>
          </a:p>
        </p:txBody>
      </p:sp>
      <p:pic>
        <p:nvPicPr>
          <p:cNvPr id="239" name="Google Shape;239;p45"/>
          <p:cNvPicPr preferRelativeResize="0"/>
          <p:nvPr/>
        </p:nvPicPr>
        <p:blipFill rotWithShape="1">
          <a:blip r:embed="rId3">
            <a:alphaModFix/>
          </a:blip>
          <a:srcRect b="-2" l="21310" r="5511" t="0"/>
          <a:stretch/>
        </p:blipFill>
        <p:spPr>
          <a:xfrm>
            <a:off x="428172" y="274320"/>
            <a:ext cx="2663615" cy="2729951"/>
          </a:xfrm>
          <a:prstGeom prst="rect">
            <a:avLst/>
          </a:prstGeom>
          <a:noFill/>
          <a:ln>
            <a:noFill/>
          </a:ln>
        </p:spPr>
      </p:pic>
      <p:pic>
        <p:nvPicPr>
          <p:cNvPr id="240" name="Google Shape;240;p45"/>
          <p:cNvPicPr preferRelativeResize="0"/>
          <p:nvPr/>
        </p:nvPicPr>
        <p:blipFill rotWithShape="1">
          <a:blip r:embed="rId4">
            <a:alphaModFix/>
          </a:blip>
          <a:srcRect b="-1" l="8612" r="25019" t="0"/>
          <a:stretch/>
        </p:blipFill>
        <p:spPr>
          <a:xfrm>
            <a:off x="3259436" y="292227"/>
            <a:ext cx="2688336" cy="2693668"/>
          </a:xfrm>
          <a:prstGeom prst="rect">
            <a:avLst/>
          </a:prstGeom>
          <a:noFill/>
          <a:ln>
            <a:noFill/>
          </a:ln>
        </p:spPr>
      </p:pic>
      <p:pic>
        <p:nvPicPr>
          <p:cNvPr id="241" name="Google Shape;241;p45"/>
          <p:cNvPicPr preferRelativeResize="0"/>
          <p:nvPr/>
        </p:nvPicPr>
        <p:blipFill rotWithShape="1">
          <a:blip r:embed="rId5">
            <a:alphaModFix/>
          </a:blip>
          <a:srcRect b="0" l="30062" r="12310" t="0"/>
          <a:stretch/>
        </p:blipFill>
        <p:spPr>
          <a:xfrm>
            <a:off x="6103061" y="327012"/>
            <a:ext cx="2688336" cy="2624099"/>
          </a:xfrm>
          <a:prstGeom prst="rect">
            <a:avLst/>
          </a:prstGeom>
          <a:noFill/>
          <a:ln>
            <a:noFill/>
          </a:ln>
        </p:spPr>
      </p:pic>
      <p:sp>
        <p:nvSpPr>
          <p:cNvPr id="242" name="Google Shape;242;p45"/>
          <p:cNvSpPr/>
          <p:nvPr/>
        </p:nvSpPr>
        <p:spPr>
          <a:xfrm>
            <a:off x="367806" y="3683639"/>
            <a:ext cx="96012" cy="528066"/>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Roboto"/>
              <a:buNone/>
            </a:pPr>
            <a:r>
              <a:t/>
            </a:r>
            <a:endParaRPr b="0" i="0" sz="1400" u="none" cap="none" strike="noStrike">
              <a:solidFill>
                <a:srgbClr val="FFFFFF"/>
              </a:solidFill>
              <a:latin typeface="Calibri"/>
              <a:ea typeface="Calibri"/>
              <a:cs typeface="Calibri"/>
              <a:sym typeface="Calibri"/>
            </a:endParaRPr>
          </a:p>
        </p:txBody>
      </p:sp>
      <p:sp>
        <p:nvSpPr>
          <p:cNvPr id="243" name="Google Shape;243;p45"/>
          <p:cNvSpPr/>
          <p:nvPr/>
        </p:nvSpPr>
        <p:spPr>
          <a:xfrm rot="5400000">
            <a:off x="2709074" y="3940814"/>
            <a:ext cx="1097280" cy="13716"/>
          </a:xfrm>
          <a:prstGeom prst="rect">
            <a:avLst/>
          </a:prstGeom>
          <a:solidFill>
            <a:srgbClr val="D5D5D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Roboto"/>
              <a:buNone/>
            </a:pPr>
            <a:r>
              <a:t/>
            </a:r>
            <a:endParaRPr b="0" i="0" sz="1400" u="none" cap="none" strike="noStrike">
              <a:solidFill>
                <a:srgbClr val="FFFFFF"/>
              </a:solidFill>
              <a:latin typeface="Calibri"/>
              <a:ea typeface="Calibri"/>
              <a:cs typeface="Calibri"/>
              <a:sym typeface="Calibri"/>
            </a:endParaRPr>
          </a:p>
        </p:txBody>
      </p:sp>
      <p:sp>
        <p:nvSpPr>
          <p:cNvPr id="244" name="Google Shape;244;p45"/>
          <p:cNvSpPr txBox="1"/>
          <p:nvPr>
            <p:ph idx="1" type="body"/>
          </p:nvPr>
        </p:nvSpPr>
        <p:spPr>
          <a:xfrm>
            <a:off x="3177550" y="3041150"/>
            <a:ext cx="5613900" cy="1813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1800"/>
              <a:buNone/>
            </a:pPr>
            <a:r>
              <a:rPr b="0" i="0" lang="en" sz="1800" u="none" strike="noStrike"/>
              <a:t>Environmental sustainability is one of the most pressing issues of the century. From climate change to pollution, major ills to the environment affect humanity and the biosphere. Given the urgency of action on environmental sustainability, our group saw it fit to inform the world on water pollution and the suitability of drinking water</a:t>
            </a:r>
            <a:r>
              <a:rPr b="0" i="0" lang="en" sz="1500" u="none" strike="noStrike"/>
              <a:t>.</a:t>
            </a:r>
            <a:endParaRPr sz="1500"/>
          </a:p>
        </p:txBody>
      </p:sp>
      <p:sp>
        <p:nvSpPr>
          <p:cNvPr id="245" name="Google Shape;245;p45"/>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9" name="Shape 249"/>
        <p:cNvGrpSpPr/>
        <p:nvPr/>
      </p:nvGrpSpPr>
      <p:grpSpPr>
        <a:xfrm>
          <a:off x="0" y="0"/>
          <a:ext cx="0" cy="0"/>
          <a:chOff x="0" y="0"/>
          <a:chExt cx="0" cy="0"/>
        </a:xfrm>
      </p:grpSpPr>
      <p:sp>
        <p:nvSpPr>
          <p:cNvPr id="250" name="Google Shape;250;p46"/>
          <p:cNvSpPr/>
          <p:nvPr/>
        </p:nvSpPr>
        <p:spPr>
          <a:xfrm>
            <a:off x="0" y="0"/>
            <a:ext cx="9144000" cy="5143500"/>
          </a:xfrm>
          <a:prstGeom prst="rect">
            <a:avLst/>
          </a:prstGeom>
          <a:solidFill>
            <a:srgbClr val="00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Roboto"/>
              <a:ea typeface="Roboto"/>
              <a:cs typeface="Roboto"/>
              <a:sym typeface="Roboto"/>
            </a:endParaRPr>
          </a:p>
        </p:txBody>
      </p:sp>
      <p:pic>
        <p:nvPicPr>
          <p:cNvPr id="251" name="Google Shape;251;p46"/>
          <p:cNvPicPr preferRelativeResize="0"/>
          <p:nvPr/>
        </p:nvPicPr>
        <p:blipFill rotWithShape="1">
          <a:blip r:embed="rId3">
            <a:alphaModFix amt="35000"/>
          </a:blip>
          <a:srcRect b="14310" l="0" r="0" t="4463"/>
          <a:stretch/>
        </p:blipFill>
        <p:spPr>
          <a:xfrm>
            <a:off x="15" y="8"/>
            <a:ext cx="9143985" cy="5143493"/>
          </a:xfrm>
          <a:prstGeom prst="rect">
            <a:avLst/>
          </a:prstGeom>
          <a:noFill/>
          <a:ln>
            <a:noFill/>
          </a:ln>
        </p:spPr>
      </p:pic>
      <p:sp>
        <p:nvSpPr>
          <p:cNvPr id="252" name="Google Shape;252;p4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rgbClr val="FFFFFF"/>
              </a:buClr>
              <a:buSzPts val="3300"/>
              <a:buFont typeface="Roboto"/>
              <a:buNone/>
            </a:pPr>
            <a:r>
              <a:rPr b="1" lang="en">
                <a:solidFill>
                  <a:srgbClr val="FFFFFF"/>
                </a:solidFill>
                <a:latin typeface="Roboto"/>
                <a:ea typeface="Roboto"/>
                <a:cs typeface="Roboto"/>
                <a:sym typeface="Roboto"/>
              </a:rPr>
              <a:t>QUESTIONS TO ANSWER THROUGH MODEL</a:t>
            </a:r>
            <a:endParaRPr>
              <a:solidFill>
                <a:srgbClr val="FFFFFF"/>
              </a:solidFill>
            </a:endParaRPr>
          </a:p>
        </p:txBody>
      </p:sp>
      <p:grpSp>
        <p:nvGrpSpPr>
          <p:cNvPr id="253" name="Google Shape;253;p46"/>
          <p:cNvGrpSpPr/>
          <p:nvPr/>
        </p:nvGrpSpPr>
        <p:grpSpPr>
          <a:xfrm>
            <a:off x="1048500" y="1413701"/>
            <a:ext cx="7047000" cy="3174539"/>
            <a:chOff x="559800" y="59309"/>
            <a:chExt cx="9396000" cy="4232719"/>
          </a:xfrm>
        </p:grpSpPr>
        <p:sp>
          <p:nvSpPr>
            <p:cNvPr id="254" name="Google Shape;254;p46"/>
            <p:cNvSpPr/>
            <p:nvPr/>
          </p:nvSpPr>
          <p:spPr>
            <a:xfrm>
              <a:off x="1747800" y="59309"/>
              <a:ext cx="1944000" cy="1944000"/>
            </a:xfrm>
            <a:prstGeom prst="rect">
              <a:avLst/>
            </a:prstGeom>
            <a:blipFill rotWithShape="1">
              <a:blip r:embed="rId4">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55" name="Google Shape;255;p46"/>
            <p:cNvSpPr/>
            <p:nvPr/>
          </p:nvSpPr>
          <p:spPr>
            <a:xfrm>
              <a:off x="559800" y="2638278"/>
              <a:ext cx="4320000" cy="165375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56" name="Google Shape;256;p46"/>
            <p:cNvSpPr txBox="1"/>
            <p:nvPr/>
          </p:nvSpPr>
          <p:spPr>
            <a:xfrm>
              <a:off x="559800" y="2638278"/>
              <a:ext cx="4320000" cy="165375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2700"/>
                <a:buFont typeface="Roboto"/>
                <a:buNone/>
              </a:pPr>
              <a:r>
                <a:rPr b="1" i="0" lang="en" sz="2700" u="none" cap="none" strike="noStrike">
                  <a:solidFill>
                    <a:schemeClr val="lt1"/>
                  </a:solidFill>
                  <a:latin typeface="Roboto"/>
                  <a:ea typeface="Roboto"/>
                  <a:cs typeface="Roboto"/>
                  <a:sym typeface="Roboto"/>
                </a:rPr>
                <a:t>What makes water potable?</a:t>
              </a:r>
              <a:endParaRPr sz="1100"/>
            </a:p>
          </p:txBody>
        </p:sp>
        <p:sp>
          <p:nvSpPr>
            <p:cNvPr id="257" name="Google Shape;257;p46"/>
            <p:cNvSpPr/>
            <p:nvPr/>
          </p:nvSpPr>
          <p:spPr>
            <a:xfrm>
              <a:off x="6823800" y="59309"/>
              <a:ext cx="1944000" cy="1944000"/>
            </a:xfrm>
            <a:prstGeom prst="rect">
              <a:avLst/>
            </a:prstGeom>
            <a:blipFill rotWithShape="1">
              <a:blip r:embed="rId5">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58" name="Google Shape;258;p46"/>
            <p:cNvSpPr/>
            <p:nvPr/>
          </p:nvSpPr>
          <p:spPr>
            <a:xfrm>
              <a:off x="5635800" y="2638278"/>
              <a:ext cx="4320000" cy="165375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59" name="Google Shape;259;p46"/>
            <p:cNvSpPr txBox="1"/>
            <p:nvPr/>
          </p:nvSpPr>
          <p:spPr>
            <a:xfrm>
              <a:off x="5635800" y="2638278"/>
              <a:ext cx="4320000" cy="165375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2700"/>
                <a:buFont typeface="Roboto"/>
                <a:buNone/>
              </a:pPr>
              <a:r>
                <a:rPr b="1" i="0" lang="en" sz="2700" u="none" cap="none" strike="noStrike">
                  <a:solidFill>
                    <a:schemeClr val="lt1"/>
                  </a:solidFill>
                  <a:latin typeface="Roboto"/>
                  <a:ea typeface="Roboto"/>
                  <a:cs typeface="Roboto"/>
                  <a:sym typeface="Roboto"/>
                </a:rPr>
                <a:t>What factors contribute to water potability?</a:t>
              </a:r>
              <a:endParaRPr sz="1100"/>
            </a:p>
          </p:txBody>
        </p:sp>
      </p:grpSp>
      <p:sp>
        <p:nvSpPr>
          <p:cNvPr id="260" name="Google Shape;260;p46"/>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7"/>
          <p:cNvSpPr txBox="1"/>
          <p:nvPr>
            <p:ph type="title"/>
          </p:nvPr>
        </p:nvSpPr>
        <p:spPr>
          <a:xfrm>
            <a:off x="187036" y="50810"/>
            <a:ext cx="6787856" cy="923540"/>
          </a:xfrm>
          <a:prstGeom prst="rect">
            <a:avLst/>
          </a:prstGeom>
          <a:noFill/>
          <a:ln>
            <a:noFill/>
          </a:ln>
          <a:effectLst>
            <a:outerShdw blurRad="57150" rotWithShape="0" algn="bl" dir="5400000" dist="19050">
              <a:srgbClr val="4A86E8">
                <a:alpha val="49803"/>
              </a:srgbClr>
            </a:outerShdw>
          </a:effectLst>
        </p:spPr>
        <p:txBody>
          <a:bodyPr anchorCtr="0" anchor="ctr" bIns="34275" lIns="68575" spcFirstLastPara="1" rIns="68575" wrap="square" tIns="34275">
            <a:noAutofit/>
          </a:bodyPr>
          <a:lstStyle/>
          <a:p>
            <a:pPr indent="0" lvl="0" marL="0" rtl="0" algn="l">
              <a:lnSpc>
                <a:spcPct val="115000"/>
              </a:lnSpc>
              <a:spcBef>
                <a:spcPts val="1800"/>
              </a:spcBef>
              <a:spcAft>
                <a:spcPts val="400"/>
              </a:spcAft>
              <a:buClr>
                <a:schemeClr val="dk1"/>
              </a:buClr>
              <a:buSzPts val="800"/>
              <a:buNone/>
            </a:pPr>
            <a:r>
              <a:rPr b="1" lang="en" sz="3600">
                <a:latin typeface="Roboto"/>
                <a:ea typeface="Roboto"/>
                <a:cs typeface="Roboto"/>
                <a:sym typeface="Roboto"/>
              </a:rPr>
              <a:t>DATA SOURCE &amp; DATABASE</a:t>
            </a:r>
            <a:endParaRPr sz="3600">
              <a:latin typeface="Roboto"/>
              <a:ea typeface="Roboto"/>
              <a:cs typeface="Roboto"/>
              <a:sym typeface="Roboto"/>
            </a:endParaRPr>
          </a:p>
        </p:txBody>
      </p:sp>
      <p:grpSp>
        <p:nvGrpSpPr>
          <p:cNvPr id="266" name="Google Shape;266;p47"/>
          <p:cNvGrpSpPr/>
          <p:nvPr/>
        </p:nvGrpSpPr>
        <p:grpSpPr>
          <a:xfrm>
            <a:off x="187024" y="1143326"/>
            <a:ext cx="6531747" cy="2836955"/>
            <a:chOff x="-17" y="0"/>
            <a:chExt cx="8708996" cy="3782606"/>
          </a:xfrm>
        </p:grpSpPr>
        <p:sp>
          <p:nvSpPr>
            <p:cNvPr id="267" name="Google Shape;267;p47"/>
            <p:cNvSpPr/>
            <p:nvPr/>
          </p:nvSpPr>
          <p:spPr>
            <a:xfrm>
              <a:off x="696723" y="0"/>
              <a:ext cx="831300" cy="831300"/>
            </a:xfrm>
            <a:prstGeom prst="rect">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8" name="Google Shape;268;p47"/>
            <p:cNvSpPr/>
            <p:nvPr/>
          </p:nvSpPr>
          <p:spPr>
            <a:xfrm>
              <a:off x="0" y="1676006"/>
              <a:ext cx="2374800" cy="2106600"/>
            </a:xfrm>
            <a:prstGeom prst="rect">
              <a:avLst/>
            </a:prstGeom>
            <a:no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9" name="Google Shape;269;p47"/>
            <p:cNvSpPr txBox="1"/>
            <p:nvPr/>
          </p:nvSpPr>
          <p:spPr>
            <a:xfrm>
              <a:off x="-17" y="1055100"/>
              <a:ext cx="2615400" cy="21066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 sz="1600">
                  <a:solidFill>
                    <a:srgbClr val="050505"/>
                  </a:solidFill>
                  <a:latin typeface="Roboto"/>
                  <a:ea typeface="Roboto"/>
                  <a:cs typeface="Roboto"/>
                  <a:sym typeface="Roboto"/>
                </a:rPr>
                <a:t>Data source: </a:t>
              </a:r>
              <a:r>
                <a:rPr lang="en" sz="1600" u="sng">
                  <a:solidFill>
                    <a:schemeClr val="hlink"/>
                  </a:solidFill>
                  <a:latin typeface="Roboto"/>
                  <a:ea typeface="Roboto"/>
                  <a:cs typeface="Roboto"/>
                  <a:sym typeface="Roboto"/>
                  <a:hlinkClick r:id="rId4"/>
                </a:rPr>
                <a:t>https://www.waterqualitydata.us/</a:t>
              </a:r>
              <a:r>
                <a:rPr lang="en" sz="1600">
                  <a:solidFill>
                    <a:schemeClr val="dk1"/>
                  </a:solidFill>
                  <a:latin typeface="Roboto"/>
                  <a:ea typeface="Roboto"/>
                  <a:cs typeface="Roboto"/>
                  <a:sym typeface="Roboto"/>
                </a:rPr>
                <a:t> </a:t>
              </a:r>
              <a:endParaRPr sz="1600">
                <a:solidFill>
                  <a:schemeClr val="dk1"/>
                </a:solidFill>
                <a:latin typeface="Roboto"/>
                <a:ea typeface="Roboto"/>
                <a:cs typeface="Roboto"/>
                <a:sym typeface="Roboto"/>
              </a:endParaRPr>
            </a:p>
          </p:txBody>
        </p:sp>
        <p:sp>
          <p:nvSpPr>
            <p:cNvPr id="270" name="Google Shape;270;p47"/>
            <p:cNvSpPr/>
            <p:nvPr/>
          </p:nvSpPr>
          <p:spPr>
            <a:xfrm>
              <a:off x="9713" y="3742626"/>
              <a:ext cx="2374800" cy="1500"/>
            </a:xfrm>
            <a:prstGeom prst="rect">
              <a:avLst/>
            </a:prstGeom>
            <a:no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1" name="Google Shape;271;p47"/>
            <p:cNvSpPr/>
            <p:nvPr/>
          </p:nvSpPr>
          <p:spPr>
            <a:xfrm>
              <a:off x="3455696" y="0"/>
              <a:ext cx="831300" cy="831300"/>
            </a:xfrm>
            <a:prstGeom prst="rect">
              <a:avLst/>
            </a:prstGeom>
            <a:blipFill rotWithShape="1">
              <a:blip r:embed="rId5">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2" name="Google Shape;272;p47"/>
            <p:cNvSpPr/>
            <p:nvPr/>
          </p:nvSpPr>
          <p:spPr>
            <a:xfrm>
              <a:off x="2914008" y="1636993"/>
              <a:ext cx="2374800" cy="2106600"/>
            </a:xfrm>
            <a:prstGeom prst="rect">
              <a:avLst/>
            </a:prstGeom>
            <a:no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3" name="Google Shape;273;p47"/>
            <p:cNvSpPr txBox="1"/>
            <p:nvPr/>
          </p:nvSpPr>
          <p:spPr>
            <a:xfrm>
              <a:off x="2914008" y="1055093"/>
              <a:ext cx="2374800" cy="21066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 sz="1600">
                  <a:solidFill>
                    <a:schemeClr val="dk1"/>
                  </a:solidFill>
                  <a:latin typeface="Roboto"/>
                  <a:ea typeface="Roboto"/>
                  <a:cs typeface="Roboto"/>
                  <a:sym typeface="Roboto"/>
                </a:rPr>
                <a:t>The final dataset contains water characteristics from </a:t>
              </a:r>
              <a:r>
                <a:rPr b="1" lang="en" sz="1600">
                  <a:solidFill>
                    <a:schemeClr val="dk1"/>
                  </a:solidFill>
                  <a:latin typeface="Roboto"/>
                  <a:ea typeface="Roboto"/>
                  <a:cs typeface="Roboto"/>
                  <a:sym typeface="Roboto"/>
                </a:rPr>
                <a:t>3276</a:t>
              </a:r>
              <a:r>
                <a:rPr lang="en" sz="1600">
                  <a:solidFill>
                    <a:schemeClr val="dk1"/>
                  </a:solidFill>
                  <a:latin typeface="Roboto"/>
                  <a:ea typeface="Roboto"/>
                  <a:cs typeface="Roboto"/>
                  <a:sym typeface="Roboto"/>
                </a:rPr>
                <a:t> different </a:t>
              </a:r>
              <a:r>
                <a:rPr b="1" lang="en" sz="1600">
                  <a:solidFill>
                    <a:schemeClr val="dk1"/>
                  </a:solidFill>
                  <a:latin typeface="Roboto"/>
                  <a:ea typeface="Roboto"/>
                  <a:cs typeface="Roboto"/>
                  <a:sym typeface="Roboto"/>
                </a:rPr>
                <a:t>water samples </a:t>
              </a:r>
              <a:endParaRPr b="1" sz="1600">
                <a:solidFill>
                  <a:schemeClr val="dk1"/>
                </a:solidFill>
                <a:latin typeface="Roboto"/>
                <a:ea typeface="Roboto"/>
                <a:cs typeface="Roboto"/>
                <a:sym typeface="Roboto"/>
              </a:endParaRPr>
            </a:p>
          </p:txBody>
        </p:sp>
        <p:sp>
          <p:nvSpPr>
            <p:cNvPr id="274" name="Google Shape;274;p47"/>
            <p:cNvSpPr/>
            <p:nvPr/>
          </p:nvSpPr>
          <p:spPr>
            <a:xfrm>
              <a:off x="2800021" y="3742626"/>
              <a:ext cx="2374800" cy="1500"/>
            </a:xfrm>
            <a:prstGeom prst="rect">
              <a:avLst/>
            </a:prstGeom>
            <a:no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5" name="Google Shape;275;p47"/>
            <p:cNvSpPr/>
            <p:nvPr/>
          </p:nvSpPr>
          <p:spPr>
            <a:xfrm>
              <a:off x="6608281" y="0"/>
              <a:ext cx="831300" cy="831300"/>
            </a:xfrm>
            <a:prstGeom prst="rect">
              <a:avLst/>
            </a:prstGeom>
            <a:blipFill rotWithShape="1">
              <a:blip r:embed="rId6">
                <a:alphaModFix/>
              </a:blip>
              <a:stretch>
                <a:fillRect b="-27995" l="0" r="0" t="-27995"/>
              </a:stretch>
            </a:blip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6" name="Google Shape;276;p47"/>
            <p:cNvSpPr/>
            <p:nvPr/>
          </p:nvSpPr>
          <p:spPr>
            <a:xfrm>
              <a:off x="5587479" y="1637162"/>
              <a:ext cx="3121500" cy="2106600"/>
            </a:xfrm>
            <a:prstGeom prst="rect">
              <a:avLst/>
            </a:prstGeom>
            <a:no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7" name="Google Shape;277;p47"/>
            <p:cNvSpPr txBox="1"/>
            <p:nvPr/>
          </p:nvSpPr>
          <p:spPr>
            <a:xfrm>
              <a:off x="5587479" y="1055095"/>
              <a:ext cx="3121500" cy="2106600"/>
            </a:xfrm>
            <a:prstGeom prst="rect">
              <a:avLst/>
            </a:prstGeom>
            <a:noFill/>
            <a:ln>
              <a:noFill/>
            </a:ln>
          </p:spPr>
          <p:txBody>
            <a:bodyPr anchorCtr="0" anchor="t" bIns="0" lIns="0" spcFirstLastPara="1" rIns="0" wrap="square" tIns="0">
              <a:normAutofit fontScale="70000"/>
            </a:bodyPr>
            <a:lstStyle/>
            <a:p>
              <a:pPr indent="0" lvl="0" marL="0" marR="0" rtl="0" algn="just">
                <a:spcBef>
                  <a:spcPts val="0"/>
                </a:spcBef>
                <a:spcAft>
                  <a:spcPts val="0"/>
                </a:spcAft>
                <a:buNone/>
              </a:pPr>
              <a:r>
                <a:rPr lang="en" sz="1600">
                  <a:solidFill>
                    <a:schemeClr val="dk1"/>
                  </a:solidFill>
                  <a:latin typeface="Roboto"/>
                  <a:ea typeface="Roboto"/>
                  <a:cs typeface="Roboto"/>
                  <a:sym typeface="Roboto"/>
                </a:rPr>
                <a:t>SQL database created and hosted in cloud through Microsoft Azure</a:t>
              </a:r>
              <a:endParaRPr sz="1600">
                <a:solidFill>
                  <a:schemeClr val="dk1"/>
                </a:solidFill>
                <a:latin typeface="Roboto"/>
                <a:ea typeface="Roboto"/>
                <a:cs typeface="Roboto"/>
                <a:sym typeface="Roboto"/>
              </a:endParaRPr>
            </a:p>
            <a:p>
              <a:pPr indent="0" lvl="0" marL="0" marR="0" rtl="0" algn="l">
                <a:spcBef>
                  <a:spcPts val="500"/>
                </a:spcBef>
                <a:spcAft>
                  <a:spcPts val="0"/>
                </a:spcAft>
                <a:buNone/>
              </a:pPr>
              <a:r>
                <a:rPr lang="en" sz="1600">
                  <a:solidFill>
                    <a:schemeClr val="dk1"/>
                  </a:solidFill>
                  <a:latin typeface="Roboto"/>
                  <a:ea typeface="Roboto"/>
                  <a:cs typeface="Roboto"/>
                  <a:sym typeface="Roboto"/>
                </a:rPr>
                <a:t>IP addresses were used to manage security and connect to the server</a:t>
              </a:r>
              <a:endParaRPr sz="1600">
                <a:solidFill>
                  <a:schemeClr val="dk1"/>
                </a:solidFill>
                <a:latin typeface="Roboto"/>
                <a:ea typeface="Roboto"/>
                <a:cs typeface="Roboto"/>
                <a:sym typeface="Roboto"/>
              </a:endParaRPr>
            </a:p>
            <a:p>
              <a:pPr indent="0" lvl="0" marL="0" marR="0" rtl="0" algn="l">
                <a:spcBef>
                  <a:spcPts val="500"/>
                </a:spcBef>
                <a:spcAft>
                  <a:spcPts val="0"/>
                </a:spcAft>
                <a:buNone/>
              </a:pPr>
              <a:r>
                <a:rPr lang="en" sz="1600">
                  <a:solidFill>
                    <a:schemeClr val="dk1"/>
                  </a:solidFill>
                  <a:latin typeface="Roboto"/>
                  <a:ea typeface="Roboto"/>
                  <a:cs typeface="Roboto"/>
                  <a:sym typeface="Roboto"/>
                </a:rPr>
                <a:t>Two datasets joined together using a common index</a:t>
              </a:r>
              <a:endParaRPr sz="1600">
                <a:solidFill>
                  <a:schemeClr val="dk1"/>
                </a:solidFill>
                <a:latin typeface="Roboto"/>
                <a:ea typeface="Roboto"/>
                <a:cs typeface="Roboto"/>
                <a:sym typeface="Roboto"/>
              </a:endParaRPr>
            </a:p>
            <a:p>
              <a:pPr indent="0" lvl="0" marL="0" marR="0" rtl="0" algn="l">
                <a:spcBef>
                  <a:spcPts val="500"/>
                </a:spcBef>
                <a:spcAft>
                  <a:spcPts val="0"/>
                </a:spcAft>
                <a:buNone/>
              </a:pPr>
              <a:r>
                <a:rPr lang="en" sz="1600">
                  <a:solidFill>
                    <a:schemeClr val="dk1"/>
                  </a:solidFill>
                  <a:latin typeface="Roboto"/>
                  <a:ea typeface="Roboto"/>
                  <a:cs typeface="Roboto"/>
                  <a:sym typeface="Roboto"/>
                </a:rPr>
                <a:t>An engine in Jupyter notebook accesses the database</a:t>
              </a:r>
              <a:endParaRPr sz="1100">
                <a:solidFill>
                  <a:schemeClr val="dk1"/>
                </a:solidFill>
                <a:latin typeface="Roboto"/>
                <a:ea typeface="Roboto"/>
                <a:cs typeface="Roboto"/>
                <a:sym typeface="Roboto"/>
              </a:endParaRPr>
            </a:p>
          </p:txBody>
        </p:sp>
        <p:sp>
          <p:nvSpPr>
            <p:cNvPr id="278" name="Google Shape;278;p47"/>
            <p:cNvSpPr/>
            <p:nvPr/>
          </p:nvSpPr>
          <p:spPr>
            <a:xfrm>
              <a:off x="5963660" y="3742626"/>
              <a:ext cx="2374800" cy="1500"/>
            </a:xfrm>
            <a:prstGeom prst="rect">
              <a:avLst/>
            </a:prstGeom>
            <a:no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pic>
        <p:nvPicPr>
          <p:cNvPr id="279" name="Google Shape;279;p47"/>
          <p:cNvPicPr preferRelativeResize="0"/>
          <p:nvPr>
            <p:ph idx="2" type="body"/>
          </p:nvPr>
        </p:nvPicPr>
        <p:blipFill rotWithShape="1">
          <a:blip r:embed="rId7">
            <a:alphaModFix/>
          </a:blip>
          <a:srcRect b="0" l="0" r="64439" t="0"/>
          <a:stretch/>
        </p:blipFill>
        <p:spPr>
          <a:xfrm>
            <a:off x="7356763" y="102938"/>
            <a:ext cx="1787100" cy="4954500"/>
          </a:xfrm>
          <a:prstGeom prst="rect">
            <a:avLst/>
          </a:prstGeom>
          <a:noFill/>
          <a:ln>
            <a:noFill/>
          </a:ln>
        </p:spPr>
      </p:pic>
      <p:cxnSp>
        <p:nvCxnSpPr>
          <p:cNvPr id="280" name="Google Shape;280;p47"/>
          <p:cNvCxnSpPr/>
          <p:nvPr/>
        </p:nvCxnSpPr>
        <p:spPr>
          <a:xfrm flipH="1">
            <a:off x="7161927" y="-12"/>
            <a:ext cx="7800" cy="5144100"/>
          </a:xfrm>
          <a:prstGeom prst="straightConnector1">
            <a:avLst/>
          </a:prstGeom>
          <a:noFill/>
          <a:ln cap="flat" cmpd="sng" w="152400">
            <a:solidFill>
              <a:srgbClr val="679BA5"/>
            </a:solidFill>
            <a:prstDash val="solid"/>
            <a:miter lim="800000"/>
            <a:headEnd len="sm" w="sm" type="none"/>
            <a:tailEnd len="sm" w="sm" type="none"/>
          </a:ln>
        </p:spPr>
      </p:cxnSp>
      <p:sp>
        <p:nvSpPr>
          <p:cNvPr id="281" name="Google Shape;281;p47"/>
          <p:cNvSpPr txBox="1"/>
          <p:nvPr>
            <p:ph idx="12" type="sldNum"/>
          </p:nvPr>
        </p:nvSpPr>
        <p:spPr>
          <a:xfrm>
            <a:off x="6457950" y="4767263"/>
            <a:ext cx="2057400" cy="273900"/>
          </a:xfrm>
          <a:prstGeom prst="rect">
            <a:avLst/>
          </a:prstGeom>
        </p:spPr>
        <p:txBody>
          <a:bodyPr anchorCtr="0" anchor="ctr" bIns="25700" lIns="51425" spcFirstLastPara="1" rIns="51425" wrap="square" tIns="25700">
            <a:normAutofit/>
          </a:bodyPr>
          <a:lstStyle/>
          <a:p>
            <a:pPr indent="0" lvl="0" marL="0" rtl="0" algn="r">
              <a:spcBef>
                <a:spcPts val="0"/>
              </a:spcBef>
              <a:spcAft>
                <a:spcPts val="0"/>
              </a:spcAft>
              <a:buClr>
                <a:schemeClr val="dk2"/>
              </a:buClr>
              <a:buSzPts val="1100"/>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9BA5"/>
        </a:solidFill>
      </p:bgPr>
    </p:bg>
    <p:spTree>
      <p:nvGrpSpPr>
        <p:cNvPr id="285" name="Shape 285"/>
        <p:cNvGrpSpPr/>
        <p:nvPr/>
      </p:nvGrpSpPr>
      <p:grpSpPr>
        <a:xfrm>
          <a:off x="0" y="0"/>
          <a:ext cx="0" cy="0"/>
          <a:chOff x="0" y="0"/>
          <a:chExt cx="0" cy="0"/>
        </a:xfrm>
      </p:grpSpPr>
      <p:sp>
        <p:nvSpPr>
          <p:cNvPr id="286" name="Google Shape;286;p48"/>
          <p:cNvSpPr txBox="1"/>
          <p:nvPr>
            <p:ph type="title"/>
          </p:nvPr>
        </p:nvSpPr>
        <p:spPr>
          <a:xfrm>
            <a:off x="0" y="390487"/>
            <a:ext cx="5090746" cy="1915957"/>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1800"/>
              </a:spcBef>
              <a:spcAft>
                <a:spcPts val="400"/>
              </a:spcAft>
              <a:buClr>
                <a:schemeClr val="dk1"/>
              </a:buClr>
              <a:buSzPct val="32142"/>
              <a:buFont typeface="Arial"/>
              <a:buNone/>
            </a:pPr>
            <a:r>
              <a:rPr b="1" lang="en" sz="2800">
                <a:latin typeface="Roboto"/>
                <a:ea typeface="Roboto"/>
                <a:cs typeface="Roboto"/>
                <a:sym typeface="Roboto"/>
              </a:rPr>
              <a:t>DATA </a:t>
            </a:r>
            <a:r>
              <a:rPr b="1" lang="en" sz="5400">
                <a:latin typeface="Roboto"/>
                <a:ea typeface="Roboto"/>
                <a:cs typeface="Roboto"/>
                <a:sym typeface="Roboto"/>
              </a:rPr>
              <a:t>PREPROCESSING</a:t>
            </a:r>
            <a:endParaRPr/>
          </a:p>
        </p:txBody>
      </p:sp>
      <p:sp>
        <p:nvSpPr>
          <p:cNvPr id="287" name="Google Shape;287;p48"/>
          <p:cNvSpPr/>
          <p:nvPr/>
        </p:nvSpPr>
        <p:spPr>
          <a:xfrm>
            <a:off x="4643555" y="1"/>
            <a:ext cx="3360420" cy="1885495"/>
          </a:xfrm>
          <a:custGeom>
            <a:rect b="b" l="l" r="r" t="t"/>
            <a:pathLst>
              <a:path extrusionOk="0" h="2513993" w="4480560">
                <a:moveTo>
                  <a:pt x="18382" y="0"/>
                </a:moveTo>
                <a:lnTo>
                  <a:pt x="4462178" y="0"/>
                </a:lnTo>
                <a:lnTo>
                  <a:pt x="4468994" y="44657"/>
                </a:lnTo>
                <a:cubicBezTo>
                  <a:pt x="4476642" y="119969"/>
                  <a:pt x="4480560" y="196384"/>
                  <a:pt x="4480560" y="273713"/>
                </a:cubicBezTo>
                <a:cubicBezTo>
                  <a:pt x="4480560" y="1510985"/>
                  <a:pt x="3477552" y="2513993"/>
                  <a:pt x="2240280" y="2513993"/>
                </a:cubicBezTo>
                <a:cubicBezTo>
                  <a:pt x="1003008" y="2513993"/>
                  <a:pt x="0" y="1510985"/>
                  <a:pt x="0" y="273713"/>
                </a:cubicBezTo>
                <a:cubicBezTo>
                  <a:pt x="0" y="196384"/>
                  <a:pt x="3918" y="119969"/>
                  <a:pt x="11567" y="44657"/>
                </a:cubicBezTo>
                <a:close/>
              </a:path>
            </a:pathLst>
          </a:custGeom>
          <a:solidFill>
            <a:srgbClr val="FFFFFF">
              <a:alpha val="800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Roboto"/>
              <a:buNone/>
            </a:pPr>
            <a:r>
              <a:t/>
            </a:r>
            <a:endParaRPr b="0" i="0" sz="1400" u="none" cap="none" strike="noStrike">
              <a:solidFill>
                <a:srgbClr val="FFFFFF"/>
              </a:solidFill>
              <a:latin typeface="Calibri"/>
              <a:ea typeface="Calibri"/>
              <a:cs typeface="Calibri"/>
              <a:sym typeface="Calibri"/>
            </a:endParaRPr>
          </a:p>
        </p:txBody>
      </p:sp>
      <p:sp>
        <p:nvSpPr>
          <p:cNvPr id="288" name="Google Shape;288;p48"/>
          <p:cNvSpPr/>
          <p:nvPr/>
        </p:nvSpPr>
        <p:spPr>
          <a:xfrm>
            <a:off x="4766999" y="1"/>
            <a:ext cx="3113532" cy="1762051"/>
          </a:xfrm>
          <a:custGeom>
            <a:rect b="b" l="l" r="r" t="t"/>
            <a:pathLst>
              <a:path extrusionOk="0" h="2349401" w="4151376">
                <a:moveTo>
                  <a:pt x="20101" y="0"/>
                </a:moveTo>
                <a:lnTo>
                  <a:pt x="4131276" y="0"/>
                </a:lnTo>
                <a:lnTo>
                  <a:pt x="4140659" y="61486"/>
                </a:lnTo>
                <a:cubicBezTo>
                  <a:pt x="4147746" y="131265"/>
                  <a:pt x="4151376" y="202065"/>
                  <a:pt x="4151376" y="273713"/>
                </a:cubicBezTo>
                <a:cubicBezTo>
                  <a:pt x="4151376" y="1420084"/>
                  <a:pt x="3222059" y="2349401"/>
                  <a:pt x="2075688" y="2349401"/>
                </a:cubicBezTo>
                <a:cubicBezTo>
                  <a:pt x="929317" y="2349401"/>
                  <a:pt x="0" y="1420084"/>
                  <a:pt x="0" y="273713"/>
                </a:cubicBezTo>
                <a:cubicBezTo>
                  <a:pt x="0" y="202065"/>
                  <a:pt x="3630" y="131265"/>
                  <a:pt x="10717" y="6148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Roboto"/>
              <a:buNone/>
            </a:pPr>
            <a:r>
              <a:t/>
            </a:r>
            <a:endParaRPr b="0" i="0" sz="1400" u="none" cap="none" strike="noStrike">
              <a:solidFill>
                <a:srgbClr val="FFFFFF"/>
              </a:solidFill>
              <a:latin typeface="Calibri"/>
              <a:ea typeface="Calibri"/>
              <a:cs typeface="Calibri"/>
              <a:sym typeface="Calibri"/>
            </a:endParaRPr>
          </a:p>
        </p:txBody>
      </p:sp>
      <p:pic>
        <p:nvPicPr>
          <p:cNvPr id="289" name="Google Shape;289;p48"/>
          <p:cNvPicPr preferRelativeResize="0"/>
          <p:nvPr/>
        </p:nvPicPr>
        <p:blipFill rotWithShape="1">
          <a:blip r:embed="rId3">
            <a:alphaModFix/>
          </a:blip>
          <a:srcRect b="3844" l="0" r="49814" t="12792"/>
          <a:stretch/>
        </p:blipFill>
        <p:spPr>
          <a:xfrm>
            <a:off x="4832173" y="23910"/>
            <a:ext cx="2924914" cy="519297"/>
          </a:xfrm>
          <a:prstGeom prst="rect">
            <a:avLst/>
          </a:prstGeom>
          <a:noFill/>
          <a:ln>
            <a:noFill/>
          </a:ln>
        </p:spPr>
      </p:pic>
      <p:sp>
        <p:nvSpPr>
          <p:cNvPr id="290" name="Google Shape;290;p48"/>
          <p:cNvSpPr txBox="1"/>
          <p:nvPr>
            <p:ph idx="1" type="body"/>
          </p:nvPr>
        </p:nvSpPr>
        <p:spPr>
          <a:xfrm>
            <a:off x="164269" y="2160916"/>
            <a:ext cx="4511230" cy="2386263"/>
          </a:xfrm>
          <a:prstGeom prst="rect">
            <a:avLst/>
          </a:prstGeom>
          <a:noFill/>
          <a:ln>
            <a:noFill/>
          </a:ln>
        </p:spPr>
        <p:txBody>
          <a:bodyPr anchorCtr="0" anchor="t" bIns="34275" lIns="68575" spcFirstLastPara="1" rIns="68575" wrap="square" tIns="34275">
            <a:normAutofit/>
          </a:bodyPr>
          <a:lstStyle/>
          <a:p>
            <a:pPr indent="-177800" lvl="0" marL="177800" rtl="0" algn="l">
              <a:lnSpc>
                <a:spcPct val="90000"/>
              </a:lnSpc>
              <a:spcBef>
                <a:spcPts val="0"/>
              </a:spcBef>
              <a:spcAft>
                <a:spcPts val="0"/>
              </a:spcAft>
              <a:buClr>
                <a:schemeClr val="lt1"/>
              </a:buClr>
              <a:buSzPts val="2400"/>
              <a:buChar char="•"/>
            </a:pPr>
            <a:r>
              <a:rPr lang="en" sz="2400">
                <a:latin typeface="Roboto"/>
                <a:ea typeface="Roboto"/>
                <a:cs typeface="Roboto"/>
                <a:sym typeface="Roboto"/>
              </a:rPr>
              <a:t>Confirm all the data is numeric or convert if needed</a:t>
            </a:r>
            <a:endParaRPr/>
          </a:p>
          <a:p>
            <a:pPr indent="-38100" lvl="0" marL="177800" rtl="0" algn="l">
              <a:lnSpc>
                <a:spcPct val="90000"/>
              </a:lnSpc>
              <a:spcBef>
                <a:spcPts val="800"/>
              </a:spcBef>
              <a:spcAft>
                <a:spcPts val="0"/>
              </a:spcAft>
              <a:buClr>
                <a:schemeClr val="lt1"/>
              </a:buClr>
              <a:buSzPts val="2100"/>
              <a:buNone/>
            </a:pPr>
            <a:r>
              <a:t/>
            </a:r>
            <a:endParaRPr>
              <a:latin typeface="Roboto"/>
              <a:ea typeface="Roboto"/>
              <a:cs typeface="Roboto"/>
              <a:sym typeface="Roboto"/>
            </a:endParaRPr>
          </a:p>
          <a:p>
            <a:pPr indent="-177800" lvl="0" marL="177800" rtl="0" algn="l">
              <a:lnSpc>
                <a:spcPct val="90000"/>
              </a:lnSpc>
              <a:spcBef>
                <a:spcPts val="800"/>
              </a:spcBef>
              <a:spcAft>
                <a:spcPts val="0"/>
              </a:spcAft>
              <a:buClr>
                <a:schemeClr val="lt1"/>
              </a:buClr>
              <a:buSzPts val="2400"/>
              <a:buChar char="•"/>
            </a:pPr>
            <a:r>
              <a:rPr lang="en" sz="2400">
                <a:latin typeface="Roboto"/>
                <a:ea typeface="Roboto"/>
                <a:cs typeface="Roboto"/>
                <a:sym typeface="Roboto"/>
              </a:rPr>
              <a:t>Fill null values with the mean of column</a:t>
            </a:r>
            <a:endParaRPr/>
          </a:p>
          <a:p>
            <a:pPr indent="-88900" lvl="0" marL="177800" rtl="0" algn="l">
              <a:lnSpc>
                <a:spcPct val="90000"/>
              </a:lnSpc>
              <a:spcBef>
                <a:spcPts val="800"/>
              </a:spcBef>
              <a:spcAft>
                <a:spcPts val="0"/>
              </a:spcAft>
              <a:buClr>
                <a:schemeClr val="lt1"/>
              </a:buClr>
              <a:buSzPts val="1400"/>
              <a:buNone/>
            </a:pPr>
            <a:r>
              <a:t/>
            </a:r>
            <a:endParaRPr sz="1400">
              <a:latin typeface="Roboto"/>
              <a:ea typeface="Roboto"/>
              <a:cs typeface="Roboto"/>
              <a:sym typeface="Roboto"/>
            </a:endParaRPr>
          </a:p>
          <a:p>
            <a:pPr indent="-88900" lvl="0" marL="177800" rtl="0" algn="l">
              <a:lnSpc>
                <a:spcPct val="90000"/>
              </a:lnSpc>
              <a:spcBef>
                <a:spcPts val="800"/>
              </a:spcBef>
              <a:spcAft>
                <a:spcPts val="0"/>
              </a:spcAft>
              <a:buClr>
                <a:schemeClr val="lt1"/>
              </a:buClr>
              <a:buSzPts val="1400"/>
              <a:buNone/>
            </a:pPr>
            <a:r>
              <a:t/>
            </a:r>
            <a:endParaRPr sz="1400"/>
          </a:p>
        </p:txBody>
      </p:sp>
      <p:sp>
        <p:nvSpPr>
          <p:cNvPr id="291" name="Google Shape;291;p48"/>
          <p:cNvSpPr/>
          <p:nvPr/>
        </p:nvSpPr>
        <p:spPr>
          <a:xfrm>
            <a:off x="5418848" y="2182108"/>
            <a:ext cx="3725152" cy="2961391"/>
          </a:xfrm>
          <a:custGeom>
            <a:rect b="b" l="l" r="r" t="t"/>
            <a:pathLst>
              <a:path extrusionOk="0" h="3948522" w="4966870">
                <a:moveTo>
                  <a:pt x="2748962" y="0"/>
                </a:moveTo>
                <a:cubicBezTo>
                  <a:pt x="3602955" y="0"/>
                  <a:pt x="4365995" y="389418"/>
                  <a:pt x="4870195" y="1000367"/>
                </a:cubicBezTo>
                <a:lnTo>
                  <a:pt x="4966870" y="1129649"/>
                </a:lnTo>
                <a:lnTo>
                  <a:pt x="4966870" y="3948522"/>
                </a:lnTo>
                <a:lnTo>
                  <a:pt x="278430" y="3948522"/>
                </a:lnTo>
                <a:lnTo>
                  <a:pt x="216027" y="3818982"/>
                </a:lnTo>
                <a:cubicBezTo>
                  <a:pt x="76922" y="3490101"/>
                  <a:pt x="0" y="3128515"/>
                  <a:pt x="0" y="2748962"/>
                </a:cubicBezTo>
                <a:cubicBezTo>
                  <a:pt x="0" y="1230752"/>
                  <a:pt x="1230752" y="0"/>
                  <a:pt x="2748962" y="0"/>
                </a:cubicBezTo>
                <a:close/>
              </a:path>
            </a:pathLst>
          </a:custGeom>
          <a:solidFill>
            <a:srgbClr val="FFFFFF">
              <a:alpha val="800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Roboto"/>
              <a:buNone/>
            </a:pPr>
            <a:r>
              <a:t/>
            </a:r>
            <a:endParaRPr b="0" i="0" sz="1400" u="none" cap="none" strike="noStrike">
              <a:solidFill>
                <a:srgbClr val="FFFFFF"/>
              </a:solidFill>
              <a:latin typeface="Calibri"/>
              <a:ea typeface="Calibri"/>
              <a:cs typeface="Calibri"/>
              <a:sym typeface="Calibri"/>
            </a:endParaRPr>
          </a:p>
        </p:txBody>
      </p:sp>
      <p:sp>
        <p:nvSpPr>
          <p:cNvPr id="292" name="Google Shape;292;p48"/>
          <p:cNvSpPr/>
          <p:nvPr/>
        </p:nvSpPr>
        <p:spPr>
          <a:xfrm>
            <a:off x="5543184" y="2306444"/>
            <a:ext cx="3600816" cy="2837056"/>
          </a:xfrm>
          <a:custGeom>
            <a:rect b="b" l="l" r="r" t="t"/>
            <a:pathLst>
              <a:path extrusionOk="0" h="3782741" w="4801088">
                <a:moveTo>
                  <a:pt x="2583180" y="0"/>
                </a:moveTo>
                <a:cubicBezTo>
                  <a:pt x="3474837" y="0"/>
                  <a:pt x="4260977" y="451769"/>
                  <a:pt x="4725194" y="1138900"/>
                </a:cubicBezTo>
                <a:lnTo>
                  <a:pt x="4801088" y="1263826"/>
                </a:lnTo>
                <a:lnTo>
                  <a:pt x="4801088" y="3782741"/>
                </a:lnTo>
                <a:lnTo>
                  <a:pt x="296488" y="3782741"/>
                </a:lnTo>
                <a:lnTo>
                  <a:pt x="202999" y="3588671"/>
                </a:lnTo>
                <a:cubicBezTo>
                  <a:pt x="72283" y="3279623"/>
                  <a:pt x="0" y="2939843"/>
                  <a:pt x="0" y="2583180"/>
                </a:cubicBezTo>
                <a:cubicBezTo>
                  <a:pt x="0" y="1156529"/>
                  <a:pt x="1156529" y="0"/>
                  <a:pt x="258318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Roboto"/>
              <a:buNone/>
            </a:pPr>
            <a:r>
              <a:t/>
            </a:r>
            <a:endParaRPr b="0" i="0" sz="1400" u="none" cap="none" strike="noStrike">
              <a:solidFill>
                <a:srgbClr val="FFFFFF"/>
              </a:solidFill>
              <a:latin typeface="Calibri"/>
              <a:ea typeface="Calibri"/>
              <a:cs typeface="Calibri"/>
              <a:sym typeface="Calibri"/>
            </a:endParaRPr>
          </a:p>
        </p:txBody>
      </p:sp>
      <p:pic>
        <p:nvPicPr>
          <p:cNvPr id="293" name="Google Shape;293;p48"/>
          <p:cNvPicPr preferRelativeResize="0"/>
          <p:nvPr/>
        </p:nvPicPr>
        <p:blipFill rotWithShape="1">
          <a:blip r:embed="rId4">
            <a:alphaModFix/>
          </a:blip>
          <a:srcRect b="0" l="0" r="0" t="0"/>
          <a:stretch/>
        </p:blipFill>
        <p:spPr>
          <a:xfrm>
            <a:off x="6222923" y="2997725"/>
            <a:ext cx="2493280" cy="2003334"/>
          </a:xfrm>
          <a:prstGeom prst="rect">
            <a:avLst/>
          </a:prstGeom>
          <a:noFill/>
          <a:ln>
            <a:noFill/>
          </a:ln>
        </p:spPr>
      </p:pic>
      <p:pic>
        <p:nvPicPr>
          <p:cNvPr id="294" name="Google Shape;294;p48"/>
          <p:cNvPicPr preferRelativeResize="0"/>
          <p:nvPr/>
        </p:nvPicPr>
        <p:blipFill rotWithShape="1">
          <a:blip r:embed="rId5">
            <a:alphaModFix/>
          </a:blip>
          <a:srcRect b="5573" l="50845" r="-112" t="23993"/>
          <a:stretch/>
        </p:blipFill>
        <p:spPr>
          <a:xfrm>
            <a:off x="4885765" y="567116"/>
            <a:ext cx="2871323" cy="438761"/>
          </a:xfrm>
          <a:prstGeom prst="rect">
            <a:avLst/>
          </a:prstGeom>
          <a:noFill/>
          <a:ln>
            <a:noFill/>
          </a:ln>
        </p:spPr>
      </p:pic>
      <p:sp>
        <p:nvSpPr>
          <p:cNvPr id="295" name="Google Shape;295;p48"/>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299" name="Shape 299"/>
        <p:cNvGrpSpPr/>
        <p:nvPr/>
      </p:nvGrpSpPr>
      <p:grpSpPr>
        <a:xfrm>
          <a:off x="0" y="0"/>
          <a:ext cx="0" cy="0"/>
          <a:chOff x="0" y="0"/>
          <a:chExt cx="0" cy="0"/>
        </a:xfrm>
      </p:grpSpPr>
      <p:sp>
        <p:nvSpPr>
          <p:cNvPr id="300" name="Google Shape;300;p49"/>
          <p:cNvSpPr/>
          <p:nvPr/>
        </p:nvSpPr>
        <p:spPr>
          <a:xfrm>
            <a:off x="0" y="0"/>
            <a:ext cx="9144000" cy="5143500"/>
          </a:xfrm>
          <a:prstGeom prst="rect">
            <a:avLst/>
          </a:prstGeom>
          <a:solidFill>
            <a:srgbClr val="76717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301" name="Google Shape;301;p49"/>
          <p:cNvSpPr txBox="1"/>
          <p:nvPr>
            <p:ph type="title"/>
          </p:nvPr>
        </p:nvSpPr>
        <p:spPr>
          <a:xfrm>
            <a:off x="6820122" y="464011"/>
            <a:ext cx="2323878" cy="3595925"/>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400"/>
              </a:spcAft>
              <a:buClr>
                <a:schemeClr val="dk1"/>
              </a:buClr>
              <a:buSzPts val="800"/>
              <a:buFont typeface="Roboto"/>
              <a:buNone/>
            </a:pPr>
            <a:r>
              <a:rPr b="1" lang="en">
                <a:solidFill>
                  <a:srgbClr val="FFFFFF"/>
                </a:solidFill>
              </a:rPr>
              <a:t>VISUALIZE ALL THE DATASET FEATURES</a:t>
            </a:r>
            <a:endParaRPr/>
          </a:p>
        </p:txBody>
      </p:sp>
      <p:sp>
        <p:nvSpPr>
          <p:cNvPr id="302" name="Google Shape;302;p49"/>
          <p:cNvSpPr/>
          <p:nvPr/>
        </p:nvSpPr>
        <p:spPr>
          <a:xfrm>
            <a:off x="370016" y="363474"/>
            <a:ext cx="6096762" cy="4293108"/>
          </a:xfrm>
          <a:prstGeom prst="roundRect">
            <a:avLst>
              <a:gd fmla="val 0" name="adj"/>
            </a:avLst>
          </a:prstGeom>
          <a:solidFill>
            <a:srgbClr val="FFFFFF"/>
          </a:solidFill>
          <a:ln cap="flat" cmpd="sng" w="9525">
            <a:solidFill>
              <a:srgbClr val="C8CACA"/>
            </a:solidFill>
            <a:prstDash val="solid"/>
            <a:miter lim="800000"/>
            <a:headEnd len="sm" w="sm" type="none"/>
            <a:tailEnd len="sm" w="sm" type="none"/>
          </a:ln>
          <a:effectLst>
            <a:outerShdw blurRad="57150" rotWithShape="0" algn="t" dir="5400000" dist="19050">
              <a:srgbClr val="000000">
                <a:alpha val="62745"/>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pic>
        <p:nvPicPr>
          <p:cNvPr id="303" name="Google Shape;303;p49"/>
          <p:cNvPicPr preferRelativeResize="0"/>
          <p:nvPr/>
        </p:nvPicPr>
        <p:blipFill rotWithShape="1">
          <a:blip r:embed="rId3">
            <a:alphaModFix/>
          </a:blip>
          <a:srcRect b="8393" l="7868" r="8337" t="8001"/>
          <a:stretch/>
        </p:blipFill>
        <p:spPr>
          <a:xfrm>
            <a:off x="1506975" y="464000"/>
            <a:ext cx="3822850" cy="3813899"/>
          </a:xfrm>
          <a:prstGeom prst="rect">
            <a:avLst/>
          </a:prstGeom>
          <a:noFill/>
          <a:ln>
            <a:noFill/>
          </a:ln>
        </p:spPr>
      </p:pic>
      <p:sp>
        <p:nvSpPr>
          <p:cNvPr id="304" name="Google Shape;304;p49"/>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301"/>
                                        </p:tgtEl>
                                        <p:attrNameLst>
                                          <p:attrName>style.visibility</p:attrName>
                                        </p:attrNameLst>
                                      </p:cBhvr>
                                      <p:to>
                                        <p:strVal val="visible"/>
                                      </p:to>
                                    </p:set>
                                    <p:animEffect filter="fade" transition="in">
                                      <p:cBhvr>
                                        <p:cTn dur="400"/>
                                        <p:tgtEl>
                                          <p:spTgt spid="3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308" name="Shape 308"/>
        <p:cNvGrpSpPr/>
        <p:nvPr/>
      </p:nvGrpSpPr>
      <p:grpSpPr>
        <a:xfrm>
          <a:off x="0" y="0"/>
          <a:ext cx="0" cy="0"/>
          <a:chOff x="0" y="0"/>
          <a:chExt cx="0" cy="0"/>
        </a:xfrm>
      </p:grpSpPr>
      <p:sp>
        <p:nvSpPr>
          <p:cNvPr id="309" name="Google Shape;309;p50"/>
          <p:cNvSpPr/>
          <p:nvPr/>
        </p:nvSpPr>
        <p:spPr>
          <a:xfrm>
            <a:off x="0" y="0"/>
            <a:ext cx="9144000" cy="5143500"/>
          </a:xfrm>
          <a:prstGeom prst="rect">
            <a:avLst/>
          </a:prstGeom>
          <a:solidFill>
            <a:srgbClr val="D0E0E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310" name="Google Shape;310;p50"/>
          <p:cNvSpPr/>
          <p:nvPr/>
        </p:nvSpPr>
        <p:spPr>
          <a:xfrm rot="10800000">
            <a:off x="-2468" y="2472489"/>
            <a:ext cx="9151585" cy="2671009"/>
          </a:xfrm>
          <a:custGeom>
            <a:rect b="b" l="l" r="r" t="t"/>
            <a:pathLst>
              <a:path extrusionOk="0" h="3188466" w="12202113">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4901"/>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311" name="Google Shape;311;p50"/>
          <p:cNvSpPr txBox="1"/>
          <p:nvPr>
            <p:ph type="title"/>
          </p:nvPr>
        </p:nvSpPr>
        <p:spPr>
          <a:xfrm>
            <a:off x="-5117" y="2530676"/>
            <a:ext cx="2963556" cy="266580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1800"/>
              </a:spcBef>
              <a:spcAft>
                <a:spcPts val="400"/>
              </a:spcAft>
              <a:buClr>
                <a:schemeClr val="dk1"/>
              </a:buClr>
              <a:buSzPts val="800"/>
              <a:buFont typeface="Roboto"/>
              <a:buNone/>
            </a:pPr>
            <a:r>
              <a:rPr b="1" lang="en" sz="2900"/>
              <a:t>EXPLORATORY DATA </a:t>
            </a:r>
            <a:br>
              <a:rPr b="1" lang="en" sz="2900"/>
            </a:br>
            <a:r>
              <a:rPr b="1" lang="en" sz="2900"/>
              <a:t>ANALYSIS</a:t>
            </a:r>
            <a:endParaRPr/>
          </a:p>
        </p:txBody>
      </p:sp>
      <p:pic>
        <p:nvPicPr>
          <p:cNvPr id="312" name="Google Shape;312;p50"/>
          <p:cNvPicPr preferRelativeResize="0"/>
          <p:nvPr/>
        </p:nvPicPr>
        <p:blipFill rotWithShape="1">
          <a:blip r:embed="rId3">
            <a:alphaModFix/>
          </a:blip>
          <a:srcRect b="0" l="0" r="0" t="0"/>
          <a:stretch/>
        </p:blipFill>
        <p:spPr>
          <a:xfrm>
            <a:off x="2557463" y="198883"/>
            <a:ext cx="4746596" cy="1514001"/>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313" name="Google Shape;313;p50"/>
          <p:cNvSpPr txBox="1"/>
          <p:nvPr>
            <p:ph idx="1" type="body"/>
          </p:nvPr>
        </p:nvSpPr>
        <p:spPr>
          <a:xfrm>
            <a:off x="2958440" y="2692522"/>
            <a:ext cx="6132807" cy="2566541"/>
          </a:xfrm>
          <a:prstGeom prst="rect">
            <a:avLst/>
          </a:prstGeom>
          <a:noFill/>
          <a:ln>
            <a:noFill/>
          </a:ln>
        </p:spPr>
        <p:txBody>
          <a:bodyPr anchorCtr="0" anchor="ctr" bIns="34275" lIns="68575" spcFirstLastPara="1" rIns="68575" wrap="square" tIns="34275">
            <a:normAutofit/>
          </a:bodyPr>
          <a:lstStyle/>
          <a:p>
            <a:pPr indent="-177800" lvl="0" marL="177800" rtl="0" algn="l">
              <a:lnSpc>
                <a:spcPct val="90000"/>
              </a:lnSpc>
              <a:spcBef>
                <a:spcPts val="0"/>
              </a:spcBef>
              <a:spcAft>
                <a:spcPts val="0"/>
              </a:spcAft>
              <a:buClr>
                <a:srgbClr val="000000"/>
              </a:buClr>
              <a:buSzPts val="1800"/>
              <a:buChar char="•"/>
            </a:pPr>
            <a:r>
              <a:rPr b="1" i="0" lang="en" sz="1800" u="none" strike="noStrike">
                <a:solidFill>
                  <a:srgbClr val="000000"/>
                </a:solidFill>
                <a:latin typeface="Roboto"/>
                <a:ea typeface="Roboto"/>
                <a:cs typeface="Roboto"/>
                <a:sym typeface="Roboto"/>
              </a:rPr>
              <a:t>Feature Selection:</a:t>
            </a:r>
            <a:r>
              <a:rPr b="0" i="0" lang="en" sz="1800" u="none" strike="noStrike">
                <a:solidFill>
                  <a:srgbClr val="000000"/>
                </a:solidFill>
                <a:latin typeface="Roboto"/>
                <a:ea typeface="Roboto"/>
                <a:cs typeface="Roboto"/>
                <a:sym typeface="Roboto"/>
              </a:rPr>
              <a:t> imblearn package to assess feature importance</a:t>
            </a:r>
            <a:endParaRPr b="0" sz="1800">
              <a:solidFill>
                <a:srgbClr val="000000"/>
              </a:solidFill>
              <a:latin typeface="Roboto"/>
              <a:ea typeface="Roboto"/>
              <a:cs typeface="Roboto"/>
              <a:sym typeface="Roboto"/>
            </a:endParaRPr>
          </a:p>
          <a:p>
            <a:pPr indent="-177800" lvl="1" marL="520700" rtl="0" algn="l">
              <a:lnSpc>
                <a:spcPct val="90000"/>
              </a:lnSpc>
              <a:spcBef>
                <a:spcPts val="1300"/>
              </a:spcBef>
              <a:spcAft>
                <a:spcPts val="0"/>
              </a:spcAft>
              <a:buClr>
                <a:srgbClr val="000000"/>
              </a:buClr>
              <a:buSzPts val="1800"/>
              <a:buChar char="•"/>
            </a:pPr>
            <a:r>
              <a:rPr i="1" lang="en">
                <a:solidFill>
                  <a:srgbClr val="000000"/>
                </a:solidFill>
              </a:rPr>
              <a:t>Intent:</a:t>
            </a:r>
            <a:r>
              <a:rPr lang="en">
                <a:solidFill>
                  <a:srgbClr val="000000"/>
                </a:solidFill>
              </a:rPr>
              <a:t> Simplify model. </a:t>
            </a:r>
            <a:endParaRPr/>
          </a:p>
          <a:p>
            <a:pPr indent="0" lvl="1" marL="342900" rtl="0" algn="l">
              <a:lnSpc>
                <a:spcPct val="90000"/>
              </a:lnSpc>
              <a:spcBef>
                <a:spcPts val="400"/>
              </a:spcBef>
              <a:spcAft>
                <a:spcPts val="0"/>
              </a:spcAft>
              <a:buClr>
                <a:schemeClr val="dk1"/>
              </a:buClr>
              <a:buSzPts val="400"/>
              <a:buNone/>
            </a:pPr>
            <a:r>
              <a:t/>
            </a:r>
            <a:endParaRPr b="0" i="0" sz="400" u="none" strike="noStrike">
              <a:solidFill>
                <a:srgbClr val="000000"/>
              </a:solidFill>
              <a:latin typeface="Roboto"/>
              <a:ea typeface="Roboto"/>
              <a:cs typeface="Roboto"/>
              <a:sym typeface="Roboto"/>
            </a:endParaRPr>
          </a:p>
          <a:p>
            <a:pPr indent="-177800" lvl="0" marL="177800" rtl="0" algn="l">
              <a:lnSpc>
                <a:spcPct val="90000"/>
              </a:lnSpc>
              <a:spcBef>
                <a:spcPts val="0"/>
              </a:spcBef>
              <a:spcAft>
                <a:spcPts val="0"/>
              </a:spcAft>
              <a:buClr>
                <a:srgbClr val="000000"/>
              </a:buClr>
              <a:buSzPts val="1800"/>
              <a:buChar char="•"/>
            </a:pPr>
            <a:r>
              <a:rPr b="1" i="0" lang="en" sz="1800" u="none" strike="noStrike">
                <a:solidFill>
                  <a:srgbClr val="000000"/>
                </a:solidFill>
                <a:latin typeface="Roboto"/>
                <a:ea typeface="Roboto"/>
                <a:cs typeface="Roboto"/>
                <a:sym typeface="Roboto"/>
              </a:rPr>
              <a:t>Feature Transformation: </a:t>
            </a:r>
            <a:r>
              <a:rPr b="0" i="0" lang="en" sz="1800" u="none" strike="noStrike">
                <a:solidFill>
                  <a:srgbClr val="000000"/>
                </a:solidFill>
                <a:latin typeface="Roboto"/>
                <a:ea typeface="Roboto"/>
                <a:cs typeface="Roboto"/>
                <a:sym typeface="Roboto"/>
              </a:rPr>
              <a:t>sklearn package for scaling variables</a:t>
            </a:r>
            <a:endParaRPr b="0" sz="1800">
              <a:solidFill>
                <a:srgbClr val="000000"/>
              </a:solidFill>
              <a:latin typeface="Roboto"/>
              <a:ea typeface="Roboto"/>
              <a:cs typeface="Roboto"/>
              <a:sym typeface="Roboto"/>
            </a:endParaRPr>
          </a:p>
          <a:p>
            <a:pPr indent="-177800" lvl="1" marL="520700" rtl="0" algn="l">
              <a:lnSpc>
                <a:spcPct val="90000"/>
              </a:lnSpc>
              <a:spcBef>
                <a:spcPts val="1300"/>
              </a:spcBef>
              <a:spcAft>
                <a:spcPts val="0"/>
              </a:spcAft>
              <a:buClr>
                <a:srgbClr val="000000"/>
              </a:buClr>
              <a:buSzPts val="1800"/>
              <a:buChar char="•"/>
            </a:pPr>
            <a:r>
              <a:rPr b="0" i="1" lang="en" u="none" strike="noStrike">
                <a:solidFill>
                  <a:srgbClr val="000000"/>
                </a:solidFill>
                <a:latin typeface="Roboto"/>
                <a:ea typeface="Roboto"/>
                <a:cs typeface="Roboto"/>
                <a:sym typeface="Roboto"/>
              </a:rPr>
              <a:t>Intent: </a:t>
            </a:r>
            <a:r>
              <a:rPr b="0" i="0" lang="en" u="none" strike="noStrike">
                <a:solidFill>
                  <a:srgbClr val="000000"/>
                </a:solidFill>
                <a:latin typeface="Roboto"/>
                <a:ea typeface="Roboto"/>
                <a:cs typeface="Roboto"/>
                <a:sym typeface="Roboto"/>
              </a:rPr>
              <a:t>Limits influence of large data values.</a:t>
            </a:r>
            <a:endParaRPr/>
          </a:p>
          <a:p>
            <a:pPr indent="-114300" lvl="1" marL="520700" rtl="0" algn="l">
              <a:lnSpc>
                <a:spcPct val="90000"/>
              </a:lnSpc>
              <a:spcBef>
                <a:spcPts val="400"/>
              </a:spcBef>
              <a:spcAft>
                <a:spcPts val="0"/>
              </a:spcAft>
              <a:buClr>
                <a:schemeClr val="dk1"/>
              </a:buClr>
              <a:buSzPts val="1000"/>
              <a:buNone/>
            </a:pPr>
            <a:r>
              <a:t/>
            </a:r>
            <a:endParaRPr b="0" i="0" sz="1000" u="none" strike="noStrike">
              <a:solidFill>
                <a:srgbClr val="000000"/>
              </a:solidFill>
              <a:latin typeface="Roboto"/>
              <a:ea typeface="Roboto"/>
              <a:cs typeface="Roboto"/>
              <a:sym typeface="Roboto"/>
            </a:endParaRPr>
          </a:p>
        </p:txBody>
      </p:sp>
      <p:sp>
        <p:nvSpPr>
          <p:cNvPr id="314" name="Google Shape;314;p50"/>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318" name="Shape 318"/>
        <p:cNvGrpSpPr/>
        <p:nvPr/>
      </p:nvGrpSpPr>
      <p:grpSpPr>
        <a:xfrm>
          <a:off x="0" y="0"/>
          <a:ext cx="0" cy="0"/>
          <a:chOff x="0" y="0"/>
          <a:chExt cx="0" cy="0"/>
        </a:xfrm>
      </p:grpSpPr>
      <p:sp>
        <p:nvSpPr>
          <p:cNvPr id="319" name="Google Shape;319;p51"/>
          <p:cNvSpPr/>
          <p:nvPr/>
        </p:nvSpPr>
        <p:spPr>
          <a:xfrm>
            <a:off x="0" y="0"/>
            <a:ext cx="9143999" cy="5143024"/>
          </a:xfrm>
          <a:prstGeom prst="rect">
            <a:avLst/>
          </a:prstGeom>
          <a:solidFill>
            <a:srgbClr val="D0E0E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grpSp>
        <p:nvGrpSpPr>
          <p:cNvPr id="320" name="Google Shape;320;p51"/>
          <p:cNvGrpSpPr/>
          <p:nvPr/>
        </p:nvGrpSpPr>
        <p:grpSpPr>
          <a:xfrm>
            <a:off x="1703441" y="-1"/>
            <a:ext cx="5737118" cy="4296100"/>
            <a:chOff x="329184" y="1"/>
            <a:chExt cx="524256" cy="5728133"/>
          </a:xfrm>
        </p:grpSpPr>
        <p:cxnSp>
          <p:nvCxnSpPr>
            <p:cNvPr id="321" name="Google Shape;321;p51"/>
            <p:cNvCxnSpPr/>
            <p:nvPr/>
          </p:nvCxnSpPr>
          <p:spPr>
            <a:xfrm rot="10800000">
              <a:off x="329184" y="5728134"/>
              <a:ext cx="523824" cy="0"/>
            </a:xfrm>
            <a:prstGeom prst="straightConnector1">
              <a:avLst/>
            </a:prstGeom>
            <a:noFill/>
            <a:ln cap="flat" cmpd="sng" w="152400">
              <a:solidFill>
                <a:schemeClr val="accent4"/>
              </a:solidFill>
              <a:prstDash val="solid"/>
              <a:miter lim="800000"/>
              <a:headEnd len="sm" w="sm" type="none"/>
              <a:tailEnd len="sm" w="sm" type="none"/>
            </a:ln>
          </p:spPr>
        </p:cxnSp>
        <p:sp>
          <p:nvSpPr>
            <p:cNvPr id="322" name="Google Shape;322;p51"/>
            <p:cNvSpPr/>
            <p:nvPr/>
          </p:nvSpPr>
          <p:spPr>
            <a:xfrm>
              <a:off x="329184" y="1"/>
              <a:ext cx="524256" cy="553211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grpSp>
      <p:sp>
        <p:nvSpPr>
          <p:cNvPr id="323" name="Google Shape;323;p51"/>
          <p:cNvSpPr/>
          <p:nvPr/>
        </p:nvSpPr>
        <p:spPr>
          <a:xfrm>
            <a:off x="447348" y="238534"/>
            <a:ext cx="8249400" cy="3993900"/>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rPr lang="en">
                <a:solidFill>
                  <a:schemeClr val="lt1"/>
                </a:solidFill>
                <a:latin typeface="Roboto"/>
                <a:ea typeface="Roboto"/>
                <a:cs typeface="Roboto"/>
                <a:sym typeface="Roboto"/>
              </a:rPr>
              <a:t>Features	Importance Value</a:t>
            </a:r>
            <a:endParaRPr>
              <a:solidFill>
                <a:schemeClr val="lt1"/>
              </a:solidFill>
              <a:latin typeface="Roboto"/>
              <a:ea typeface="Roboto"/>
              <a:cs typeface="Roboto"/>
              <a:sym typeface="Roboto"/>
            </a:endParaRPr>
          </a:p>
          <a:p>
            <a:pPr indent="0" lvl="0" marL="0" marR="0" rtl="0" algn="ctr">
              <a:spcBef>
                <a:spcPts val="0"/>
              </a:spcBef>
              <a:spcAft>
                <a:spcPts val="0"/>
              </a:spcAft>
              <a:buNone/>
            </a:pPr>
            <a:r>
              <a:rPr lang="en">
                <a:solidFill>
                  <a:schemeClr val="lt1"/>
                </a:solidFill>
                <a:latin typeface="Roboto"/>
                <a:ea typeface="Roboto"/>
                <a:cs typeface="Roboto"/>
                <a:sym typeface="Roboto"/>
              </a:rPr>
              <a:t>Solids	0.159235629</a:t>
            </a:r>
            <a:endParaRPr>
              <a:solidFill>
                <a:schemeClr val="lt1"/>
              </a:solidFill>
              <a:latin typeface="Roboto"/>
              <a:ea typeface="Roboto"/>
              <a:cs typeface="Roboto"/>
              <a:sym typeface="Roboto"/>
            </a:endParaRPr>
          </a:p>
          <a:p>
            <a:pPr indent="0" lvl="0" marL="0" marR="0" rtl="0" algn="ctr">
              <a:spcBef>
                <a:spcPts val="0"/>
              </a:spcBef>
              <a:spcAft>
                <a:spcPts val="0"/>
              </a:spcAft>
              <a:buNone/>
            </a:pPr>
            <a:r>
              <a:rPr lang="en">
                <a:solidFill>
                  <a:schemeClr val="lt1"/>
                </a:solidFill>
                <a:latin typeface="Roboto"/>
                <a:ea typeface="Roboto"/>
                <a:cs typeface="Roboto"/>
                <a:sym typeface="Roboto"/>
              </a:rPr>
              <a:t>Hardness	0.151974148</a:t>
            </a:r>
            <a:endParaRPr>
              <a:solidFill>
                <a:schemeClr val="lt1"/>
              </a:solidFill>
              <a:latin typeface="Roboto"/>
              <a:ea typeface="Roboto"/>
              <a:cs typeface="Roboto"/>
              <a:sym typeface="Roboto"/>
            </a:endParaRPr>
          </a:p>
          <a:p>
            <a:pPr indent="0" lvl="0" marL="0" marR="0" rtl="0" algn="ctr">
              <a:spcBef>
                <a:spcPts val="0"/>
              </a:spcBef>
              <a:spcAft>
                <a:spcPts val="0"/>
              </a:spcAft>
              <a:buNone/>
            </a:pPr>
            <a:r>
              <a:rPr lang="en">
                <a:solidFill>
                  <a:schemeClr val="lt1"/>
                </a:solidFill>
                <a:latin typeface="Roboto"/>
                <a:ea typeface="Roboto"/>
                <a:cs typeface="Roboto"/>
                <a:sym typeface="Roboto"/>
              </a:rPr>
              <a:t>Conductivity	0.144280338</a:t>
            </a:r>
            <a:endParaRPr>
              <a:solidFill>
                <a:schemeClr val="lt1"/>
              </a:solidFill>
              <a:latin typeface="Roboto"/>
              <a:ea typeface="Roboto"/>
              <a:cs typeface="Roboto"/>
              <a:sym typeface="Roboto"/>
            </a:endParaRPr>
          </a:p>
          <a:p>
            <a:pPr indent="0" lvl="0" marL="0" marR="0" rtl="0" algn="ctr">
              <a:spcBef>
                <a:spcPts val="0"/>
              </a:spcBef>
              <a:spcAft>
                <a:spcPts val="0"/>
              </a:spcAft>
              <a:buNone/>
            </a:pPr>
            <a:r>
              <a:rPr lang="en">
                <a:solidFill>
                  <a:schemeClr val="lt1"/>
                </a:solidFill>
                <a:latin typeface="Roboto"/>
                <a:ea typeface="Roboto"/>
                <a:cs typeface="Roboto"/>
                <a:sym typeface="Roboto"/>
              </a:rPr>
              <a:t>Sulfate	0.135751545</a:t>
            </a:r>
            <a:endParaRPr>
              <a:solidFill>
                <a:schemeClr val="lt1"/>
              </a:solidFill>
              <a:latin typeface="Roboto"/>
              <a:ea typeface="Roboto"/>
              <a:cs typeface="Roboto"/>
              <a:sym typeface="Roboto"/>
            </a:endParaRPr>
          </a:p>
          <a:p>
            <a:pPr indent="0" lvl="0" marL="0" marR="0" rtl="0" algn="ctr">
              <a:spcBef>
                <a:spcPts val="0"/>
              </a:spcBef>
              <a:spcAft>
                <a:spcPts val="0"/>
              </a:spcAft>
              <a:buNone/>
            </a:pPr>
            <a:r>
              <a:rPr lang="en">
                <a:solidFill>
                  <a:schemeClr val="lt1"/>
                </a:solidFill>
                <a:latin typeface="Roboto"/>
                <a:ea typeface="Roboto"/>
                <a:cs typeface="Roboto"/>
                <a:sym typeface="Roboto"/>
              </a:rPr>
              <a:t>Trihalomethanes	0.1241867</a:t>
            </a:r>
            <a:endParaRPr>
              <a:solidFill>
                <a:schemeClr val="lt1"/>
              </a:solidFill>
              <a:latin typeface="Roboto"/>
              <a:ea typeface="Roboto"/>
              <a:cs typeface="Roboto"/>
              <a:sym typeface="Roboto"/>
            </a:endParaRPr>
          </a:p>
          <a:p>
            <a:pPr indent="0" lvl="0" marL="0" marR="0" rtl="0" algn="ctr">
              <a:spcBef>
                <a:spcPts val="0"/>
              </a:spcBef>
              <a:spcAft>
                <a:spcPts val="0"/>
              </a:spcAft>
              <a:buNone/>
            </a:pPr>
            <a:r>
              <a:rPr lang="en">
                <a:solidFill>
                  <a:schemeClr val="lt1"/>
                </a:solidFill>
                <a:latin typeface="Roboto"/>
                <a:ea typeface="Roboto"/>
                <a:cs typeface="Roboto"/>
                <a:sym typeface="Roboto"/>
              </a:rPr>
              <a:t>Organic Carbon	0.090352813</a:t>
            </a:r>
            <a:endParaRPr>
              <a:solidFill>
                <a:schemeClr val="lt1"/>
              </a:solidFill>
              <a:latin typeface="Roboto"/>
              <a:ea typeface="Roboto"/>
              <a:cs typeface="Roboto"/>
              <a:sym typeface="Roboto"/>
            </a:endParaRPr>
          </a:p>
          <a:p>
            <a:pPr indent="0" lvl="0" marL="0" marR="0" rtl="0" algn="ctr">
              <a:spcBef>
                <a:spcPts val="0"/>
              </a:spcBef>
              <a:spcAft>
                <a:spcPts val="0"/>
              </a:spcAft>
              <a:buNone/>
            </a:pPr>
            <a:r>
              <a:rPr lang="en">
                <a:solidFill>
                  <a:schemeClr val="lt1"/>
                </a:solidFill>
                <a:latin typeface="Roboto"/>
                <a:ea typeface="Roboto"/>
                <a:cs typeface="Roboto"/>
                <a:sym typeface="Roboto"/>
              </a:rPr>
              <a:t>pH	0.078860257</a:t>
            </a:r>
            <a:endParaRPr>
              <a:solidFill>
                <a:schemeClr val="lt1"/>
              </a:solidFill>
              <a:latin typeface="Roboto"/>
              <a:ea typeface="Roboto"/>
              <a:cs typeface="Roboto"/>
              <a:sym typeface="Roboto"/>
            </a:endParaRPr>
          </a:p>
          <a:p>
            <a:pPr indent="0" lvl="0" marL="0" marR="0" rtl="0" algn="ctr">
              <a:spcBef>
                <a:spcPts val="0"/>
              </a:spcBef>
              <a:spcAft>
                <a:spcPts val="0"/>
              </a:spcAft>
              <a:buNone/>
            </a:pPr>
            <a:r>
              <a:rPr lang="en">
                <a:solidFill>
                  <a:schemeClr val="lt1"/>
                </a:solidFill>
                <a:latin typeface="Roboto"/>
                <a:ea typeface="Roboto"/>
                <a:cs typeface="Roboto"/>
                <a:sym typeface="Roboto"/>
              </a:rPr>
              <a:t>Chloramines	0.072751709</a:t>
            </a:r>
            <a:endParaRPr>
              <a:solidFill>
                <a:schemeClr val="lt1"/>
              </a:solidFill>
              <a:latin typeface="Roboto"/>
              <a:ea typeface="Roboto"/>
              <a:cs typeface="Roboto"/>
              <a:sym typeface="Roboto"/>
            </a:endParaRPr>
          </a:p>
          <a:p>
            <a:pPr indent="0" lvl="0" marL="0" marR="0" rtl="0" algn="ctr">
              <a:spcBef>
                <a:spcPts val="0"/>
              </a:spcBef>
              <a:spcAft>
                <a:spcPts val="0"/>
              </a:spcAft>
              <a:buNone/>
            </a:pPr>
            <a:r>
              <a:rPr lang="en">
                <a:solidFill>
                  <a:schemeClr val="lt1"/>
                </a:solidFill>
                <a:latin typeface="Roboto"/>
                <a:ea typeface="Roboto"/>
                <a:cs typeface="Roboto"/>
                <a:sym typeface="Roboto"/>
              </a:rPr>
              <a:t>Turbidity	0.04260686</a:t>
            </a:r>
            <a:endParaRPr>
              <a:solidFill>
                <a:schemeClr val="lt1"/>
              </a:solidFill>
              <a:latin typeface="Roboto"/>
              <a:ea typeface="Roboto"/>
              <a:cs typeface="Roboto"/>
              <a:sym typeface="Roboto"/>
            </a:endParaRPr>
          </a:p>
        </p:txBody>
      </p:sp>
      <p:sp>
        <p:nvSpPr>
          <p:cNvPr id="324" name="Google Shape;324;p51"/>
          <p:cNvSpPr txBox="1"/>
          <p:nvPr>
            <p:ph type="title"/>
          </p:nvPr>
        </p:nvSpPr>
        <p:spPr>
          <a:xfrm>
            <a:off x="447348" y="297099"/>
            <a:ext cx="7553652" cy="697313"/>
          </a:xfrm>
          <a:prstGeom prst="rect">
            <a:avLst/>
          </a:prstGeom>
          <a:noFill/>
          <a:ln>
            <a:noFill/>
          </a:ln>
          <a:effectLst>
            <a:outerShdw blurRad="57150" rotWithShape="0" algn="bl" dir="5400000" dist="19050">
              <a:srgbClr val="4A86E8">
                <a:alpha val="49803"/>
              </a:srgbClr>
            </a:outerShdw>
          </a:effectLst>
        </p:spPr>
        <p:txBody>
          <a:bodyPr anchorCtr="0" anchor="ctr" bIns="34275" lIns="68575" spcFirstLastPara="1" rIns="68575" wrap="square" tIns="34275">
            <a:normAutofit fontScale="90000"/>
          </a:bodyPr>
          <a:lstStyle/>
          <a:p>
            <a:pPr indent="0" lvl="0" marL="0" rtl="0" algn="ctr">
              <a:lnSpc>
                <a:spcPct val="115000"/>
              </a:lnSpc>
              <a:spcBef>
                <a:spcPts val="1800"/>
              </a:spcBef>
              <a:spcAft>
                <a:spcPts val="400"/>
              </a:spcAft>
              <a:buClr>
                <a:schemeClr val="dk1"/>
              </a:buClr>
              <a:buSzPct val="30000"/>
              <a:buFont typeface="Arial"/>
              <a:buNone/>
            </a:pPr>
            <a:r>
              <a:rPr b="1" lang="en" sz="3000">
                <a:solidFill>
                  <a:schemeClr val="dk1"/>
                </a:solidFill>
                <a:latin typeface="Roboto"/>
                <a:ea typeface="Roboto"/>
                <a:cs typeface="Roboto"/>
                <a:sym typeface="Roboto"/>
              </a:rPr>
              <a:t>FEATURES BY IMPORTANCE TO DETERMINE POTABILITY</a:t>
            </a:r>
            <a:endParaRPr/>
          </a:p>
        </p:txBody>
      </p:sp>
      <p:pic>
        <p:nvPicPr>
          <p:cNvPr id="325" name="Google Shape;325;p51"/>
          <p:cNvPicPr preferRelativeResize="0"/>
          <p:nvPr/>
        </p:nvPicPr>
        <p:blipFill rotWithShape="1">
          <a:blip r:embed="rId3">
            <a:alphaModFix/>
          </a:blip>
          <a:srcRect b="0" l="0" r="0" t="2434"/>
          <a:stretch/>
        </p:blipFill>
        <p:spPr>
          <a:xfrm>
            <a:off x="1765048" y="3311364"/>
            <a:ext cx="5520965" cy="921024"/>
          </a:xfrm>
          <a:prstGeom prst="rect">
            <a:avLst/>
          </a:prstGeom>
          <a:noFill/>
          <a:ln>
            <a:noFill/>
          </a:ln>
        </p:spPr>
      </p:pic>
      <p:pic>
        <p:nvPicPr>
          <p:cNvPr id="326" name="Google Shape;326;p51"/>
          <p:cNvPicPr preferRelativeResize="0"/>
          <p:nvPr/>
        </p:nvPicPr>
        <p:blipFill>
          <a:blip r:embed="rId4">
            <a:alphaModFix/>
          </a:blip>
          <a:stretch>
            <a:fillRect/>
          </a:stretch>
        </p:blipFill>
        <p:spPr>
          <a:xfrm>
            <a:off x="2804938" y="1190863"/>
            <a:ext cx="3114675" cy="1924050"/>
          </a:xfrm>
          <a:prstGeom prst="rect">
            <a:avLst/>
          </a:prstGeom>
          <a:noFill/>
          <a:ln cap="flat" cmpd="sng" w="19050">
            <a:solidFill>
              <a:schemeClr val="dk2"/>
            </a:solidFill>
            <a:prstDash val="solid"/>
            <a:round/>
            <a:headEnd len="sm" w="sm" type="none"/>
            <a:tailEnd len="sm" w="sm" type="none"/>
          </a:ln>
          <a:effectLst>
            <a:outerShdw blurRad="139700" rotWithShape="0" algn="t" dir="5400000" dist="127000">
              <a:srgbClr val="000000">
                <a:alpha val="14900"/>
              </a:srgbClr>
            </a:outerShdw>
          </a:effectLst>
        </p:spPr>
      </p:pic>
      <p:sp>
        <p:nvSpPr>
          <p:cNvPr id="327" name="Google Shape;327;p51"/>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331" name="Shape 331"/>
        <p:cNvGrpSpPr/>
        <p:nvPr/>
      </p:nvGrpSpPr>
      <p:grpSpPr>
        <a:xfrm>
          <a:off x="0" y="0"/>
          <a:ext cx="0" cy="0"/>
          <a:chOff x="0" y="0"/>
          <a:chExt cx="0" cy="0"/>
        </a:xfrm>
      </p:grpSpPr>
      <p:sp>
        <p:nvSpPr>
          <p:cNvPr id="332" name="Google Shape;332;p52"/>
          <p:cNvSpPr/>
          <p:nvPr/>
        </p:nvSpPr>
        <p:spPr>
          <a:xfrm>
            <a:off x="0" y="0"/>
            <a:ext cx="9144000" cy="5143500"/>
          </a:xfrm>
          <a:prstGeom prst="rect">
            <a:avLst/>
          </a:prstGeom>
          <a:solidFill>
            <a:srgbClr val="D0E0E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333" name="Google Shape;333;p52"/>
          <p:cNvSpPr/>
          <p:nvPr/>
        </p:nvSpPr>
        <p:spPr>
          <a:xfrm>
            <a:off x="0" y="0"/>
            <a:ext cx="4595055" cy="5143156"/>
          </a:xfrm>
          <a:custGeom>
            <a:rect b="b" l="l" r="r" t="t"/>
            <a:pathLst>
              <a:path extrusionOk="0" h="6857542" w="6126740">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334" name="Google Shape;334;p52"/>
          <p:cNvSpPr txBox="1"/>
          <p:nvPr>
            <p:ph type="title"/>
          </p:nvPr>
        </p:nvSpPr>
        <p:spPr>
          <a:xfrm>
            <a:off x="575467" y="972403"/>
            <a:ext cx="3165725" cy="143088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1800"/>
              </a:spcBef>
              <a:spcAft>
                <a:spcPts val="400"/>
              </a:spcAft>
              <a:buClr>
                <a:schemeClr val="lt1"/>
              </a:buClr>
              <a:buSzPts val="800"/>
              <a:buFont typeface="Roboto"/>
              <a:buNone/>
            </a:pPr>
            <a:r>
              <a:rPr b="1" lang="en" sz="3600">
                <a:solidFill>
                  <a:schemeClr val="lt1"/>
                </a:solidFill>
                <a:latin typeface="Roboto"/>
                <a:ea typeface="Roboto"/>
                <a:cs typeface="Roboto"/>
                <a:sym typeface="Roboto"/>
              </a:rPr>
              <a:t>TRAIN &amp; TEST SPLITS</a:t>
            </a:r>
            <a:endParaRPr/>
          </a:p>
        </p:txBody>
      </p:sp>
      <p:grpSp>
        <p:nvGrpSpPr>
          <p:cNvPr id="335" name="Google Shape;335;p52"/>
          <p:cNvGrpSpPr/>
          <p:nvPr/>
        </p:nvGrpSpPr>
        <p:grpSpPr>
          <a:xfrm>
            <a:off x="480060" y="480060"/>
            <a:ext cx="846286" cy="635405"/>
            <a:chOff x="5307830" y="325570"/>
            <a:chExt cx="1128382" cy="847206"/>
          </a:xfrm>
        </p:grpSpPr>
        <p:sp>
          <p:nvSpPr>
            <p:cNvPr id="336" name="Google Shape;336;p52"/>
            <p:cNvSpPr/>
            <p:nvPr/>
          </p:nvSpPr>
          <p:spPr>
            <a:xfrm>
              <a:off x="5307830" y="577396"/>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Roboto"/>
                <a:ea typeface="Roboto"/>
                <a:cs typeface="Roboto"/>
                <a:sym typeface="Roboto"/>
              </a:endParaRPr>
            </a:p>
          </p:txBody>
        </p:sp>
        <p:sp>
          <p:nvSpPr>
            <p:cNvPr id="337" name="Google Shape;337;p52"/>
            <p:cNvSpPr/>
            <p:nvPr/>
          </p:nvSpPr>
          <p:spPr>
            <a:xfrm>
              <a:off x="5885720" y="325570"/>
              <a:ext cx="550492" cy="485306"/>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Roboto"/>
                <a:ea typeface="Roboto"/>
                <a:cs typeface="Roboto"/>
                <a:sym typeface="Roboto"/>
              </a:endParaRPr>
            </a:p>
          </p:txBody>
        </p:sp>
      </p:grpSp>
      <p:pic>
        <p:nvPicPr>
          <p:cNvPr id="338" name="Google Shape;338;p52"/>
          <p:cNvPicPr preferRelativeResize="0"/>
          <p:nvPr/>
        </p:nvPicPr>
        <p:blipFill rotWithShape="1">
          <a:blip r:embed="rId3">
            <a:alphaModFix/>
          </a:blip>
          <a:srcRect b="9191" l="4768" r="3766" t="63265"/>
          <a:stretch/>
        </p:blipFill>
        <p:spPr>
          <a:xfrm>
            <a:off x="4684687" y="1257026"/>
            <a:ext cx="4293882" cy="743503"/>
          </a:xfrm>
          <a:prstGeom prst="rect">
            <a:avLst/>
          </a:prstGeom>
          <a:noFill/>
          <a:ln>
            <a:noFill/>
          </a:ln>
        </p:spPr>
      </p:pic>
      <p:sp>
        <p:nvSpPr>
          <p:cNvPr id="339" name="Google Shape;339;p52"/>
          <p:cNvSpPr txBox="1"/>
          <p:nvPr>
            <p:ph idx="1" type="body"/>
          </p:nvPr>
        </p:nvSpPr>
        <p:spPr>
          <a:xfrm>
            <a:off x="575476" y="2571750"/>
            <a:ext cx="3435600" cy="20559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lt1"/>
              </a:buClr>
              <a:buSzPts val="1500"/>
              <a:buChar char="•"/>
            </a:pPr>
            <a:r>
              <a:rPr lang="en" sz="1500">
                <a:solidFill>
                  <a:schemeClr val="lt1"/>
                </a:solidFill>
                <a:latin typeface="Roboto"/>
                <a:ea typeface="Roboto"/>
                <a:cs typeface="Roboto"/>
                <a:sym typeface="Roboto"/>
              </a:rPr>
              <a:t>S</a:t>
            </a:r>
            <a:r>
              <a:rPr lang="en" sz="1500">
                <a:solidFill>
                  <a:schemeClr val="lt1"/>
                </a:solidFill>
              </a:rPr>
              <a:t>klearn</a:t>
            </a:r>
            <a:r>
              <a:rPr lang="en" sz="1500">
                <a:solidFill>
                  <a:schemeClr val="lt1"/>
                </a:solidFill>
                <a:latin typeface="Roboto"/>
                <a:ea typeface="Roboto"/>
                <a:cs typeface="Roboto"/>
                <a:sym typeface="Roboto"/>
              </a:rPr>
              <a:t> package for splitting data</a:t>
            </a:r>
            <a:endParaRPr/>
          </a:p>
          <a:p>
            <a:pPr indent="-171450" lvl="0" marL="177800" rtl="0" algn="l">
              <a:lnSpc>
                <a:spcPct val="90000"/>
              </a:lnSpc>
              <a:spcBef>
                <a:spcPts val="800"/>
              </a:spcBef>
              <a:spcAft>
                <a:spcPts val="0"/>
              </a:spcAft>
              <a:buClr>
                <a:schemeClr val="lt1"/>
              </a:buClr>
              <a:buSzPts val="1500"/>
              <a:buChar char="•"/>
            </a:pPr>
            <a:r>
              <a:rPr lang="en" sz="1500">
                <a:solidFill>
                  <a:schemeClr val="lt1"/>
                </a:solidFill>
                <a:latin typeface="Roboto"/>
                <a:ea typeface="Roboto"/>
                <a:cs typeface="Roboto"/>
                <a:sym typeface="Roboto"/>
              </a:rPr>
              <a:t>Changed train size to 80%</a:t>
            </a:r>
            <a:endParaRPr/>
          </a:p>
          <a:p>
            <a:pPr indent="-171450" lvl="0" marL="177800" rtl="0" algn="l">
              <a:lnSpc>
                <a:spcPct val="90000"/>
              </a:lnSpc>
              <a:spcBef>
                <a:spcPts val="800"/>
              </a:spcBef>
              <a:spcAft>
                <a:spcPts val="0"/>
              </a:spcAft>
              <a:buClr>
                <a:schemeClr val="lt1"/>
              </a:buClr>
              <a:buSzPts val="1500"/>
              <a:buChar char="•"/>
            </a:pPr>
            <a:r>
              <a:rPr b="0" i="0" lang="en" sz="1500" u="none" strike="noStrike">
                <a:solidFill>
                  <a:schemeClr val="lt1"/>
                </a:solidFill>
                <a:latin typeface="Roboto"/>
                <a:ea typeface="Roboto"/>
                <a:cs typeface="Roboto"/>
                <a:sym typeface="Roboto"/>
              </a:rPr>
              <a:t>Stratified on “y” to preserve the proportion of target (potability)</a:t>
            </a:r>
            <a:endParaRPr sz="1500">
              <a:solidFill>
                <a:schemeClr val="lt1"/>
              </a:solidFill>
              <a:latin typeface="Roboto"/>
              <a:ea typeface="Roboto"/>
              <a:cs typeface="Roboto"/>
              <a:sym typeface="Roboto"/>
            </a:endParaRPr>
          </a:p>
        </p:txBody>
      </p:sp>
      <p:pic>
        <p:nvPicPr>
          <p:cNvPr id="340" name="Google Shape;340;p52"/>
          <p:cNvPicPr preferRelativeResize="0"/>
          <p:nvPr/>
        </p:nvPicPr>
        <p:blipFill rotWithShape="1">
          <a:blip r:embed="rId4">
            <a:alphaModFix/>
          </a:blip>
          <a:srcRect b="66911" l="4744" r="4417" t="6100"/>
          <a:stretch/>
        </p:blipFill>
        <p:spPr>
          <a:xfrm>
            <a:off x="4654550" y="3571132"/>
            <a:ext cx="4354156" cy="743503"/>
          </a:xfrm>
          <a:prstGeom prst="rect">
            <a:avLst/>
          </a:prstGeom>
          <a:noFill/>
          <a:ln>
            <a:noFill/>
          </a:ln>
        </p:spPr>
      </p:pic>
      <p:sp>
        <p:nvSpPr>
          <p:cNvPr id="341" name="Google Shape;341;p52"/>
          <p:cNvSpPr/>
          <p:nvPr/>
        </p:nvSpPr>
        <p:spPr>
          <a:xfrm>
            <a:off x="6462334" y="2158715"/>
            <a:ext cx="814388" cy="1254231"/>
          </a:xfrm>
          <a:prstGeom prst="downArrow">
            <a:avLst>
              <a:gd fmla="val 50000" name="adj1"/>
              <a:gd fmla="val 50000" name="adj2"/>
            </a:avLst>
          </a:prstGeom>
          <a:solidFill>
            <a:schemeClr val="dk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342" name="Google Shape;342;p52"/>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