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9"/>
  </p:notesMasterIdLst>
  <p:sldIdLst>
    <p:sldId id="256" r:id="rId5"/>
    <p:sldId id="257" r:id="rId6"/>
    <p:sldId id="258" r:id="rId7"/>
    <p:sldId id="270" r:id="rId8"/>
    <p:sldId id="259" r:id="rId9"/>
    <p:sldId id="260" r:id="rId10"/>
    <p:sldId id="262" r:id="rId11"/>
    <p:sldId id="261" r:id="rId12"/>
    <p:sldId id="263" r:id="rId13"/>
    <p:sldId id="264" r:id="rId14"/>
    <p:sldId id="266" r:id="rId15"/>
    <p:sldId id="267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056C6-94C4-CA78-2690-6D20DE51B11C}" v="3386" dt="2020-05-19T14:21:3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4660"/>
  </p:normalViewPr>
  <p:slideViewPr>
    <p:cSldViewPr snapToGrid="0">
      <p:cViewPr>
        <p:scale>
          <a:sx n="104" d="100"/>
          <a:sy n="104" d="100"/>
        </p:scale>
        <p:origin x="1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98479-F278-4528-908E-8EF073911C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4CB582-F367-47AA-8EFF-2D4B21765493}">
      <dgm:prSet/>
      <dgm:spPr/>
      <dgm:t>
        <a:bodyPr/>
        <a:lstStyle/>
        <a:p>
          <a:r>
            <a:rPr lang="en-US"/>
            <a:t>Register user</a:t>
          </a:r>
        </a:p>
      </dgm:t>
    </dgm:pt>
    <dgm:pt modelId="{D923A3D8-7DEE-4797-BB73-822223F950E3}" type="parTrans" cxnId="{0880D52A-AE7F-4E60-9412-C8155A5F5AA1}">
      <dgm:prSet/>
      <dgm:spPr/>
      <dgm:t>
        <a:bodyPr/>
        <a:lstStyle/>
        <a:p>
          <a:endParaRPr lang="en-US"/>
        </a:p>
      </dgm:t>
    </dgm:pt>
    <dgm:pt modelId="{EE66435C-8024-4E3F-B886-BE3B253A4203}" type="sibTrans" cxnId="{0880D52A-AE7F-4E60-9412-C8155A5F5AA1}">
      <dgm:prSet/>
      <dgm:spPr/>
      <dgm:t>
        <a:bodyPr/>
        <a:lstStyle/>
        <a:p>
          <a:endParaRPr lang="en-US"/>
        </a:p>
      </dgm:t>
    </dgm:pt>
    <dgm:pt modelId="{A654FBC8-BB2F-4DFF-A553-38C5B02585B2}">
      <dgm:prSet/>
      <dgm:spPr/>
      <dgm:t>
        <a:bodyPr/>
        <a:lstStyle/>
        <a:p>
          <a:r>
            <a:rPr lang="en-US"/>
            <a:t>Login</a:t>
          </a:r>
        </a:p>
      </dgm:t>
    </dgm:pt>
    <dgm:pt modelId="{B2590496-11B5-42EE-9B95-55A1A6F9322E}" type="parTrans" cxnId="{1213CCF6-E203-4E86-AC16-E4BAC4D57076}">
      <dgm:prSet/>
      <dgm:spPr/>
      <dgm:t>
        <a:bodyPr/>
        <a:lstStyle/>
        <a:p>
          <a:endParaRPr lang="en-US"/>
        </a:p>
      </dgm:t>
    </dgm:pt>
    <dgm:pt modelId="{4B1A72F7-713F-4EDB-8060-9D0389E54ACB}" type="sibTrans" cxnId="{1213CCF6-E203-4E86-AC16-E4BAC4D57076}">
      <dgm:prSet/>
      <dgm:spPr/>
      <dgm:t>
        <a:bodyPr/>
        <a:lstStyle/>
        <a:p>
          <a:endParaRPr lang="en-US"/>
        </a:p>
      </dgm:t>
    </dgm:pt>
    <dgm:pt modelId="{5B82256A-7666-44B9-9296-51251409F8C1}">
      <dgm:prSet/>
      <dgm:spPr/>
      <dgm:t>
        <a:bodyPr/>
        <a:lstStyle/>
        <a:p>
          <a:r>
            <a:rPr lang="en-US" dirty="0"/>
            <a:t>Add new post</a:t>
          </a:r>
        </a:p>
      </dgm:t>
    </dgm:pt>
    <dgm:pt modelId="{E19B948A-ABFE-4E97-8DFE-311493DCC233}" type="parTrans" cxnId="{94C6F3D7-74F1-4069-85EF-A9B77E077087}">
      <dgm:prSet/>
      <dgm:spPr/>
      <dgm:t>
        <a:bodyPr/>
        <a:lstStyle/>
        <a:p>
          <a:endParaRPr lang="en-US"/>
        </a:p>
      </dgm:t>
    </dgm:pt>
    <dgm:pt modelId="{A8E0BCD5-E455-44DC-B0BC-6BEA030A7C5B}" type="sibTrans" cxnId="{94C6F3D7-74F1-4069-85EF-A9B77E077087}">
      <dgm:prSet/>
      <dgm:spPr/>
      <dgm:t>
        <a:bodyPr/>
        <a:lstStyle/>
        <a:p>
          <a:endParaRPr lang="en-US"/>
        </a:p>
      </dgm:t>
    </dgm:pt>
    <dgm:pt modelId="{9483178B-B6C3-409E-AA12-0ECC4A2D1146}">
      <dgm:prSet/>
      <dgm:spPr/>
      <dgm:t>
        <a:bodyPr/>
        <a:lstStyle/>
        <a:p>
          <a:r>
            <a:rPr lang="en-US" dirty="0"/>
            <a:t>User profile</a:t>
          </a:r>
        </a:p>
      </dgm:t>
    </dgm:pt>
    <dgm:pt modelId="{45E09F6A-ECAF-413F-946E-F870B6E0D6B6}" type="parTrans" cxnId="{44E62C75-0ADF-498F-90C6-B52A3359C8EC}">
      <dgm:prSet/>
      <dgm:spPr/>
      <dgm:t>
        <a:bodyPr/>
        <a:lstStyle/>
        <a:p>
          <a:endParaRPr lang="en-US"/>
        </a:p>
      </dgm:t>
    </dgm:pt>
    <dgm:pt modelId="{EF40048C-1A95-47B4-9F24-34C22576AA76}" type="sibTrans" cxnId="{44E62C75-0ADF-498F-90C6-B52A3359C8EC}">
      <dgm:prSet/>
      <dgm:spPr/>
      <dgm:t>
        <a:bodyPr/>
        <a:lstStyle/>
        <a:p>
          <a:endParaRPr lang="en-US"/>
        </a:p>
      </dgm:t>
    </dgm:pt>
    <dgm:pt modelId="{B59846E1-C25F-4E8F-BE7A-037504C98287}" type="pres">
      <dgm:prSet presAssocID="{2D098479-F278-4528-908E-8EF073911C96}" presName="linear" presStyleCnt="0">
        <dgm:presLayoutVars>
          <dgm:animLvl val="lvl"/>
          <dgm:resizeHandles val="exact"/>
        </dgm:presLayoutVars>
      </dgm:prSet>
      <dgm:spPr/>
    </dgm:pt>
    <dgm:pt modelId="{4AC057C9-E2FB-473E-9316-6930621A3B2F}" type="pres">
      <dgm:prSet presAssocID="{8A4CB582-F367-47AA-8EFF-2D4B217654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5D424-F024-4543-9779-0329E483A995}" type="pres">
      <dgm:prSet presAssocID="{EE66435C-8024-4E3F-B886-BE3B253A4203}" presName="spacer" presStyleCnt="0"/>
      <dgm:spPr/>
    </dgm:pt>
    <dgm:pt modelId="{AA72334B-2A67-4C47-A703-B9CE34BD9342}" type="pres">
      <dgm:prSet presAssocID="{A654FBC8-BB2F-4DFF-A553-38C5B02585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B2E6B3-E766-45BE-8981-E769449ABD59}" type="pres">
      <dgm:prSet presAssocID="{4B1A72F7-713F-4EDB-8060-9D0389E54ACB}" presName="spacer" presStyleCnt="0"/>
      <dgm:spPr/>
    </dgm:pt>
    <dgm:pt modelId="{DA325D71-AA0E-408F-A23D-4FEA15E7B592}" type="pres">
      <dgm:prSet presAssocID="{5B82256A-7666-44B9-9296-51251409F8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B14519-B8DA-4BF6-AFD4-064B228A827F}" type="pres">
      <dgm:prSet presAssocID="{A8E0BCD5-E455-44DC-B0BC-6BEA030A7C5B}" presName="spacer" presStyleCnt="0"/>
      <dgm:spPr/>
    </dgm:pt>
    <dgm:pt modelId="{2FC4A55F-1C0A-4AFF-8EF2-DD924ECE5919}" type="pres">
      <dgm:prSet presAssocID="{9483178B-B6C3-409E-AA12-0ECC4A2D11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8F3628-CB70-474C-9563-6571C2020D14}" type="presOf" srcId="{A654FBC8-BB2F-4DFF-A553-38C5B02585B2}" destId="{AA72334B-2A67-4C47-A703-B9CE34BD9342}" srcOrd="0" destOrd="0" presId="urn:microsoft.com/office/officeart/2005/8/layout/vList2"/>
    <dgm:cxn modelId="{0880D52A-AE7F-4E60-9412-C8155A5F5AA1}" srcId="{2D098479-F278-4528-908E-8EF073911C96}" destId="{8A4CB582-F367-47AA-8EFF-2D4B21765493}" srcOrd="0" destOrd="0" parTransId="{D923A3D8-7DEE-4797-BB73-822223F950E3}" sibTransId="{EE66435C-8024-4E3F-B886-BE3B253A4203}"/>
    <dgm:cxn modelId="{79A3F24B-4733-4DB6-9CE4-F6D8AB4A7583}" type="presOf" srcId="{9483178B-B6C3-409E-AA12-0ECC4A2D1146}" destId="{2FC4A55F-1C0A-4AFF-8EF2-DD924ECE5919}" srcOrd="0" destOrd="0" presId="urn:microsoft.com/office/officeart/2005/8/layout/vList2"/>
    <dgm:cxn modelId="{08138D4E-0068-4061-B953-3390BB0C06F2}" type="presOf" srcId="{5B82256A-7666-44B9-9296-51251409F8C1}" destId="{DA325D71-AA0E-408F-A23D-4FEA15E7B592}" srcOrd="0" destOrd="0" presId="urn:microsoft.com/office/officeart/2005/8/layout/vList2"/>
    <dgm:cxn modelId="{44E62C75-0ADF-498F-90C6-B52A3359C8EC}" srcId="{2D098479-F278-4528-908E-8EF073911C96}" destId="{9483178B-B6C3-409E-AA12-0ECC4A2D1146}" srcOrd="3" destOrd="0" parTransId="{45E09F6A-ECAF-413F-946E-F870B6E0D6B6}" sibTransId="{EF40048C-1A95-47B4-9F24-34C22576AA76}"/>
    <dgm:cxn modelId="{B7FC94A5-FBC7-4A25-8BA7-F2889FE78A57}" type="presOf" srcId="{2D098479-F278-4528-908E-8EF073911C96}" destId="{B59846E1-C25F-4E8F-BE7A-037504C98287}" srcOrd="0" destOrd="0" presId="urn:microsoft.com/office/officeart/2005/8/layout/vList2"/>
    <dgm:cxn modelId="{94C6F3D7-74F1-4069-85EF-A9B77E077087}" srcId="{2D098479-F278-4528-908E-8EF073911C96}" destId="{5B82256A-7666-44B9-9296-51251409F8C1}" srcOrd="2" destOrd="0" parTransId="{E19B948A-ABFE-4E97-8DFE-311493DCC233}" sibTransId="{A8E0BCD5-E455-44DC-B0BC-6BEA030A7C5B}"/>
    <dgm:cxn modelId="{779C1FE2-24A9-4295-8BD4-2E22DFA5793F}" type="presOf" srcId="{8A4CB582-F367-47AA-8EFF-2D4B21765493}" destId="{4AC057C9-E2FB-473E-9316-6930621A3B2F}" srcOrd="0" destOrd="0" presId="urn:microsoft.com/office/officeart/2005/8/layout/vList2"/>
    <dgm:cxn modelId="{1213CCF6-E203-4E86-AC16-E4BAC4D57076}" srcId="{2D098479-F278-4528-908E-8EF073911C96}" destId="{A654FBC8-BB2F-4DFF-A553-38C5B02585B2}" srcOrd="1" destOrd="0" parTransId="{B2590496-11B5-42EE-9B95-55A1A6F9322E}" sibTransId="{4B1A72F7-713F-4EDB-8060-9D0389E54ACB}"/>
    <dgm:cxn modelId="{456C49C3-1CD1-48E6-8D17-599AF8ACEA1B}" type="presParOf" srcId="{B59846E1-C25F-4E8F-BE7A-037504C98287}" destId="{4AC057C9-E2FB-473E-9316-6930621A3B2F}" srcOrd="0" destOrd="0" presId="urn:microsoft.com/office/officeart/2005/8/layout/vList2"/>
    <dgm:cxn modelId="{69619615-8FCE-440F-A026-D825974A319E}" type="presParOf" srcId="{B59846E1-C25F-4E8F-BE7A-037504C98287}" destId="{66B5D424-F024-4543-9779-0329E483A995}" srcOrd="1" destOrd="0" presId="urn:microsoft.com/office/officeart/2005/8/layout/vList2"/>
    <dgm:cxn modelId="{63B38F37-70D8-4B2E-BC04-4893464A078A}" type="presParOf" srcId="{B59846E1-C25F-4E8F-BE7A-037504C98287}" destId="{AA72334B-2A67-4C47-A703-B9CE34BD9342}" srcOrd="2" destOrd="0" presId="urn:microsoft.com/office/officeart/2005/8/layout/vList2"/>
    <dgm:cxn modelId="{7FABA62F-D728-4B5F-814E-E12433F90A8A}" type="presParOf" srcId="{B59846E1-C25F-4E8F-BE7A-037504C98287}" destId="{BEB2E6B3-E766-45BE-8981-E769449ABD59}" srcOrd="3" destOrd="0" presId="urn:microsoft.com/office/officeart/2005/8/layout/vList2"/>
    <dgm:cxn modelId="{1A3CC4BA-CF36-49D4-89A4-E9815EE9A6E2}" type="presParOf" srcId="{B59846E1-C25F-4E8F-BE7A-037504C98287}" destId="{DA325D71-AA0E-408F-A23D-4FEA15E7B592}" srcOrd="4" destOrd="0" presId="urn:microsoft.com/office/officeart/2005/8/layout/vList2"/>
    <dgm:cxn modelId="{26650643-F158-43F7-9841-B662AE88CEBC}" type="presParOf" srcId="{B59846E1-C25F-4E8F-BE7A-037504C98287}" destId="{91B14519-B8DA-4BF6-AFD4-064B228A827F}" srcOrd="5" destOrd="0" presId="urn:microsoft.com/office/officeart/2005/8/layout/vList2"/>
    <dgm:cxn modelId="{8DE05CA0-CDAC-4A17-A971-A149EB000308}" type="presParOf" srcId="{B59846E1-C25F-4E8F-BE7A-037504C98287}" destId="{2FC4A55F-1C0A-4AFF-8EF2-DD924ECE59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057C9-E2FB-473E-9316-6930621A3B2F}">
      <dsp:nvSpPr>
        <dsp:cNvPr id="0" name=""/>
        <dsp:cNvSpPr/>
      </dsp:nvSpPr>
      <dsp:spPr>
        <a:xfrm>
          <a:off x="0" y="2025"/>
          <a:ext cx="483280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Register user</a:t>
          </a:r>
        </a:p>
      </dsp:txBody>
      <dsp:txXfrm>
        <a:off x="40980" y="43005"/>
        <a:ext cx="4750843" cy="757514"/>
      </dsp:txXfrm>
    </dsp:sp>
    <dsp:sp modelId="{AA72334B-2A67-4C47-A703-B9CE34BD9342}">
      <dsp:nvSpPr>
        <dsp:cNvPr id="0" name=""/>
        <dsp:cNvSpPr/>
      </dsp:nvSpPr>
      <dsp:spPr>
        <a:xfrm>
          <a:off x="0" y="942300"/>
          <a:ext cx="4832803" cy="839474"/>
        </a:xfrm>
        <a:prstGeom prst="roundRect">
          <a:avLst/>
        </a:prstGeom>
        <a:solidFill>
          <a:schemeClr val="accent2">
            <a:hueOff val="-492737"/>
            <a:satOff val="1902"/>
            <a:lumOff val="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Login</a:t>
          </a:r>
        </a:p>
      </dsp:txBody>
      <dsp:txXfrm>
        <a:off x="40980" y="983280"/>
        <a:ext cx="4750843" cy="757514"/>
      </dsp:txXfrm>
    </dsp:sp>
    <dsp:sp modelId="{DA325D71-AA0E-408F-A23D-4FEA15E7B592}">
      <dsp:nvSpPr>
        <dsp:cNvPr id="0" name=""/>
        <dsp:cNvSpPr/>
      </dsp:nvSpPr>
      <dsp:spPr>
        <a:xfrm>
          <a:off x="0" y="1882575"/>
          <a:ext cx="4832803" cy="839474"/>
        </a:xfrm>
        <a:prstGeom prst="roundRect">
          <a:avLst/>
        </a:prstGeom>
        <a:solidFill>
          <a:schemeClr val="accent2">
            <a:hueOff val="-985475"/>
            <a:satOff val="3805"/>
            <a:lumOff val="2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Add new post</a:t>
          </a:r>
        </a:p>
      </dsp:txBody>
      <dsp:txXfrm>
        <a:off x="40980" y="1923555"/>
        <a:ext cx="4750843" cy="757514"/>
      </dsp:txXfrm>
    </dsp:sp>
    <dsp:sp modelId="{2FC4A55F-1C0A-4AFF-8EF2-DD924ECE5919}">
      <dsp:nvSpPr>
        <dsp:cNvPr id="0" name=""/>
        <dsp:cNvSpPr/>
      </dsp:nvSpPr>
      <dsp:spPr>
        <a:xfrm>
          <a:off x="0" y="2822850"/>
          <a:ext cx="4832803" cy="839474"/>
        </a:xfrm>
        <a:prstGeom prst="roundRect">
          <a:avLst/>
        </a:prstGeom>
        <a:solidFill>
          <a:schemeClr val="accent2">
            <a:hueOff val="-1478212"/>
            <a:satOff val="5707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User profile</a:t>
          </a:r>
        </a:p>
      </dsp:txBody>
      <dsp:txXfrm>
        <a:off x="40980" y="2863830"/>
        <a:ext cx="4750843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CDF4-5BDA-41F4-A9C4-5EEC2DC8005F}" type="datetimeFigureOut">
              <a:rPr lang="en-CA"/>
              <a:t>2020-05-19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2D08-A045-46F6-94CB-D1555F73794D}" type="slidenum">
              <a:rPr lang="en-C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Terp</a:t>
            </a:r>
            <a:r>
              <a:rPr lang="en-US" b="1" dirty="0"/>
              <a:t> (noun)</a:t>
            </a:r>
            <a:r>
              <a:rPr lang="en-US" dirty="0"/>
              <a:t> :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artificial dwelling mound found on the North European Plain that has been created to provide safe ground during storm surges, high tides and sea or river flooding.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2D08-A045-46F6-94CB-D1555F73794D}" type="slidenum">
              <a:rPr lang="en-CA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D13646C-0086-40B0-B9EB-E68B8F87F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Terp – Reddit Clone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By Jessica Fatal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85C96-9FE7-4718-B103-37350948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What I Learned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1DE2-CBD1-4817-A2D2-3A048686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4612562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Adding validation and contoller modification is easy and straightforward</a:t>
            </a:r>
          </a:p>
          <a:p>
            <a:r>
              <a:rPr lang="en-US" sz="2000"/>
              <a:t>Controller can take care of redirection and storage</a:t>
            </a:r>
          </a:p>
        </p:txBody>
      </p:sp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134CA89C-7268-4725-AC9A-D6ED5A48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98" y="4901322"/>
            <a:ext cx="6472779" cy="634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727B276-F64C-4727-99D7-E975EA02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59" y="863133"/>
            <a:ext cx="5414146" cy="2993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08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0599-003F-43CE-A9C5-795ECB04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Learned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60F7-EB38-4593-BA4A-50F83A3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99" y="2454578"/>
            <a:ext cx="5303052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Intervention/image to manipulate the upload (instead of resizing)</a:t>
            </a:r>
          </a:p>
          <a:p>
            <a:r>
              <a:rPr lang="en-US"/>
              <a:t>Auto-discovery; makes it easier to install and enable packages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5D069E-464C-4284-B90F-E3569BF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78" y="2724426"/>
            <a:ext cx="6260123" cy="2909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43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A246-7A42-4572-AE28-6F4165C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Learned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0C66-6B6D-4D61-8508-BF7502F6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Image automatically goes to "</a:t>
            </a:r>
            <a:r>
              <a:rPr lang="en-US">
                <a:ea typeface="+mn-lt"/>
                <a:cs typeface="+mn-lt"/>
              </a:rPr>
              <a:t>public/storage</a:t>
            </a:r>
            <a:r>
              <a:rPr lang="en-US"/>
              <a:t>"</a:t>
            </a:r>
          </a:p>
          <a:p>
            <a:endParaRPr lang="en-US" dirty="0"/>
          </a:p>
          <a:p>
            <a:r>
              <a:rPr lang="en-US"/>
              <a:t>storage:link (php artisan) links "public/storage" to "storage/app/public" (allows access to user)</a:t>
            </a:r>
          </a:p>
        </p:txBody>
      </p:sp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65FE74EF-E6F7-4E48-B5F0-2C788DC9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24" y="5021642"/>
            <a:ext cx="6623538" cy="1152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05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28D0-F94E-4463-8B1B-C2FD09BC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9863-5131-4A0A-A4D1-6BE03B32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comments, posts with video</a:t>
            </a:r>
          </a:p>
          <a:p>
            <a:r>
              <a:rPr lang="en-US" dirty="0"/>
              <a:t>Google and/or Facebook login</a:t>
            </a:r>
          </a:p>
          <a:p>
            <a:r>
              <a:rPr lang="en-US" dirty="0"/>
              <a:t>Communities that user can create and modify (like subreddits)</a:t>
            </a:r>
          </a:p>
          <a:p>
            <a:r>
              <a:rPr lang="en-US" dirty="0"/>
              <a:t>Adding ratings to comments, posts, and users</a:t>
            </a:r>
          </a:p>
          <a:p>
            <a:r>
              <a:rPr lang="en-US" dirty="0"/>
              <a:t>Adding community schedule for events</a:t>
            </a:r>
          </a:p>
        </p:txBody>
      </p:sp>
    </p:spTree>
    <p:extLst>
      <p:ext uri="{BB962C8B-B14F-4D97-AF65-F5344CB8AC3E}">
        <p14:creationId xmlns:p14="http://schemas.microsoft.com/office/powerpoint/2010/main" val="138736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6660F-EE9C-4749-B050-2F2064DC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32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CDF0-1A99-470E-8622-B410A929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3BB2-94A6-4EA9-9FDB-C2BDBC24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Terp</a:t>
            </a:r>
            <a:r>
              <a:rPr lang="en-US" dirty="0"/>
              <a:t> - </a:t>
            </a:r>
            <a:r>
              <a:rPr lang="en-US" dirty="0">
                <a:ea typeface="+mn-lt"/>
                <a:cs typeface="+mn-lt"/>
              </a:rPr>
              <a:t>it is a mound that provides safe ground from other social media (even though it's just another social media website)</a:t>
            </a:r>
            <a:endParaRPr lang="en-US" dirty="0"/>
          </a:p>
          <a:p>
            <a:r>
              <a:rPr lang="en-US" dirty="0"/>
              <a:t>Purpose: create a website where user can post photos, videos or text, add friends, and interact with communities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C5B5C-F463-40C6-A535-3DC3A977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Current 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7126DC-B35D-4A39-869C-51E7626A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54" y="3709237"/>
            <a:ext cx="5135719" cy="2670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295B2D-9F85-45E3-8966-C223096B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69" y="453724"/>
            <a:ext cx="5135719" cy="2619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DAED07-6B66-40CA-A564-6456BDBFF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45175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72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B145-EF23-4B70-B6B6-B6A7133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Features cont.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2DE1A-EE17-4677-B7E5-A8D977C0BB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958261"/>
            <a:ext cx="4937125" cy="1746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1FFCD6-A626-4366-B178-EA80BAA68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2049242"/>
            <a:ext cx="4938712" cy="2336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5C43F1-B3CB-491A-B014-22A9AFC0F5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8" y="2526966"/>
            <a:ext cx="6101694" cy="2431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71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25B8-6F1D-48E6-819D-592ADB8E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F39B-B0E7-4EEE-8937-317FDBB7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213913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Laravel (7) independently</a:t>
            </a:r>
          </a:p>
          <a:p>
            <a:r>
              <a:rPr lang="en-US" dirty="0"/>
              <a:t>Using migrations to form database</a:t>
            </a:r>
          </a:p>
          <a:p>
            <a:r>
              <a:rPr lang="en-US" dirty="0"/>
              <a:t>Using </a:t>
            </a:r>
            <a:r>
              <a:rPr lang="en-US" dirty="0" err="1"/>
              <a:t>PhpStorm</a:t>
            </a:r>
            <a:r>
              <a:rPr lang="en-US" dirty="0"/>
              <a:t> as IDE</a:t>
            </a:r>
          </a:p>
          <a:p>
            <a:r>
              <a:rPr lang="en-US" dirty="0">
                <a:ea typeface="+mn-lt"/>
                <a:cs typeface="+mn-lt"/>
              </a:rPr>
              <a:t>Relating what we learned (using slim, twig, etc.) to the Laravel framework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3A5FA38-9BF0-4E07-BF41-7E8EB5A5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23" y="3357489"/>
            <a:ext cx="4513384" cy="1362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1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9DB8F-78FC-437E-B992-A11A5E25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Challenges cont.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750D-5D5A-43EF-A963-C6F159380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Learning to use command line for php artisan and tinker</a:t>
            </a:r>
          </a:p>
          <a:p>
            <a:r>
              <a:rPr lang="en-US" sz="1800" dirty="0"/>
              <a:t>Finding comprehensive documentation and up to date tutorials for Laravel 7</a:t>
            </a:r>
          </a:p>
          <a:p>
            <a:r>
              <a:rPr lang="en-US" sz="1800" dirty="0"/>
              <a:t>Partner left having not completed his work – had to start from scratch</a:t>
            </a:r>
          </a:p>
          <a:p>
            <a:r>
              <a:rPr lang="en-US" sz="1800" dirty="0"/>
              <a:t>Coronavirus????</a:t>
            </a:r>
          </a:p>
          <a:p>
            <a:endParaRPr lang="en-US" sz="1800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F0D50B-6FEF-4F9A-85AE-7B52969A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88" r="6829" b="9"/>
          <a:stretch/>
        </p:blipFill>
        <p:spPr>
          <a:xfrm>
            <a:off x="7494066" y="2088807"/>
            <a:ext cx="4237686" cy="2604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9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FEA97-4E57-4856-B81C-BFBBB73E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Database and Migrations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B412F6C-5BAE-4408-A51A-8C569ADA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335515"/>
            <a:ext cx="6702552" cy="328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159C987-D5AD-4BE5-93FC-4989414A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Before Laravel implementation</a:t>
            </a:r>
            <a:endParaRPr lang="en-US" dirty="0"/>
          </a:p>
          <a:p>
            <a:r>
              <a:rPr lang="en-US" sz="1700" dirty="0"/>
              <a:t>Create and modify database in phpMyAdmin</a:t>
            </a:r>
          </a:p>
        </p:txBody>
      </p:sp>
    </p:spTree>
    <p:extLst>
      <p:ext uri="{BB962C8B-B14F-4D97-AF65-F5344CB8AC3E}">
        <p14:creationId xmlns:p14="http://schemas.microsoft.com/office/powerpoint/2010/main" val="42608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84CEF-D824-4F4E-B423-42439A97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Solutions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060E-028A-45E8-AD08-F4B85F3F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Build database using migrations as project work continues</a:t>
            </a:r>
          </a:p>
          <a:p>
            <a:r>
              <a:rPr lang="en-US" sz="1800"/>
              <a:t>Simply add file that extends Migration in order to add tables</a:t>
            </a:r>
          </a:p>
          <a:p>
            <a:r>
              <a:rPr lang="en-US" sz="1800"/>
              <a:t>Modify migration file in order to add columns or modify table</a:t>
            </a:r>
            <a:endParaRPr lang="en-US" sz="1800" dirty="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23425E-1F90-4508-AB36-C802C3C6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1482541"/>
            <a:ext cx="5135719" cy="1938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3F467D0-29A7-45FA-85D9-7432FC98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37" y="4024662"/>
            <a:ext cx="6823842" cy="2360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8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D60B3-99F2-4035-9AF0-4EA0055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Solutions cont.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0A82-F6A0-4F2F-AE0A-B44F8819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395416"/>
            <a:ext cx="6858000" cy="1760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Model 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Eloquent ORM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View</a:t>
            </a:r>
          </a:p>
          <a:p>
            <a:pPr lvl="1">
              <a:lnSpc>
                <a:spcPct val="100000"/>
              </a:lnSpc>
            </a:pPr>
            <a:r>
              <a:rPr lang="en-US" sz="1000" dirty="0" err="1"/>
              <a:t>blade.php</a:t>
            </a:r>
            <a:r>
              <a:rPr lang="en-US" sz="1000" dirty="0"/>
              <a:t> (instead of twig)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Controller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07A337-4BF4-4FDB-A36A-F4D4A4A5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29" y="3417414"/>
            <a:ext cx="2810725" cy="2439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2F8F89-E242-48AA-8298-DBC1F82E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400" y="4639894"/>
            <a:ext cx="4018201" cy="1940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F3150D-2ADA-49A9-9EAF-AE02EDE9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69" y="2573501"/>
            <a:ext cx="4135432" cy="1841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2719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62441"/>
      </a:dk2>
      <a:lt2>
        <a:srgbClr val="E4E8E2"/>
      </a:lt2>
      <a:accent1>
        <a:srgbClr val="974DC3"/>
      </a:accent1>
      <a:accent2>
        <a:srgbClr val="5E47B6"/>
      </a:accent2>
      <a:accent3>
        <a:srgbClr val="4D65C3"/>
      </a:accent3>
      <a:accent4>
        <a:srgbClr val="3B85B1"/>
      </a:accent4>
      <a:accent5>
        <a:srgbClr val="46B2AE"/>
      </a:accent5>
      <a:accent6>
        <a:srgbClr val="3BB17B"/>
      </a:accent6>
      <a:hlink>
        <a:srgbClr val="348F9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8660A39966D478BF49CEB4BEDCF15" ma:contentTypeVersion="12" ma:contentTypeDescription="Create a new document." ma:contentTypeScope="" ma:versionID="f4bdeee65611e3e27cfed820161ec8b0">
  <xsd:schema xmlns:xsd="http://www.w3.org/2001/XMLSchema" xmlns:xs="http://www.w3.org/2001/XMLSchema" xmlns:p="http://schemas.microsoft.com/office/2006/metadata/properties" xmlns:ns3="171361c1-aa27-4f86-9ca4-836796c3465f" xmlns:ns4="3f5ecd0f-a293-4478-907c-43c3d7450757" targetNamespace="http://schemas.microsoft.com/office/2006/metadata/properties" ma:root="true" ma:fieldsID="a2608ca343eb947c092c6c450655414e" ns3:_="" ns4:_="">
    <xsd:import namespace="171361c1-aa27-4f86-9ca4-836796c3465f"/>
    <xsd:import namespace="3f5ecd0f-a293-4478-907c-43c3d7450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361c1-aa27-4f86-9ca4-836796c346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ecd0f-a293-4478-907c-43c3d7450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7039C-D80A-481F-AC02-B734FA265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361c1-aa27-4f86-9ca4-836796c3465f"/>
    <ds:schemaRef ds:uri="3f5ecd0f-a293-4478-907c-43c3d7450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BCE10C-5A2A-4BA7-BBD9-170A5194E7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BBC135-1FD0-45A9-8891-6BC3AFA92B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367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Terp – Reddit Clone</vt:lpstr>
      <vt:lpstr>High Level Overview</vt:lpstr>
      <vt:lpstr>Current Features</vt:lpstr>
      <vt:lpstr>Current Features cont.</vt:lpstr>
      <vt:lpstr>Challenges</vt:lpstr>
      <vt:lpstr>Challenges cont.</vt:lpstr>
      <vt:lpstr>Database and Migrations</vt:lpstr>
      <vt:lpstr>Solutions</vt:lpstr>
      <vt:lpstr>Solutions cont.</vt:lpstr>
      <vt:lpstr>What I Learned</vt:lpstr>
      <vt:lpstr>What I Learned cont.</vt:lpstr>
      <vt:lpstr>What I Learned cont.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Fatal</dc:creator>
  <cp:lastModifiedBy>Jessica</cp:lastModifiedBy>
  <cp:revision>568</cp:revision>
  <dcterms:created xsi:type="dcterms:W3CDTF">2020-05-19T11:24:12Z</dcterms:created>
  <dcterms:modified xsi:type="dcterms:W3CDTF">2020-05-20T23:24:27Z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0x0101003798660A39966D478BF49CEB4BEDCF15</vt:lpwstr>
  </property>
</Properties>
</file>