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68" r:id="rId3"/>
    <p:sldId id="271" r:id="rId4"/>
    <p:sldId id="288" r:id="rId5"/>
    <p:sldId id="274" r:id="rId6"/>
    <p:sldId id="293" r:id="rId7"/>
    <p:sldId id="292" r:id="rId8"/>
    <p:sldId id="295" r:id="rId9"/>
    <p:sldId id="298" r:id="rId10"/>
    <p:sldId id="299" r:id="rId11"/>
    <p:sldId id="273" r:id="rId12"/>
    <p:sldId id="280" r:id="rId13"/>
    <p:sldId id="285" r:id="rId14"/>
    <p:sldId id="300" r:id="rId15"/>
    <p:sldId id="278" r:id="rId16"/>
    <p:sldId id="277" r:id="rId17"/>
    <p:sldId id="279" r:id="rId18"/>
    <p:sldId id="283" r:id="rId19"/>
    <p:sldId id="284" r:id="rId20"/>
    <p:sldId id="286" r:id="rId21"/>
    <p:sldId id="287" r:id="rId22"/>
    <p:sldId id="28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683CD7-E76C-FC4D-9154-C7C3D2F67002}" v="2311" dt="2022-07-20T08:22:11.282"/>
    <p1510:client id="{EE8AA72F-2A14-8B48-895E-D39D63A41963}" v="248" dt="2022-07-20T17:58:09.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8"/>
    <p:restoredTop sz="44830"/>
  </p:normalViewPr>
  <p:slideViewPr>
    <p:cSldViewPr snapToGrid="0" snapToObjects="1">
      <p:cViewPr varScale="1">
        <p:scale>
          <a:sx n="53" d="100"/>
          <a:sy n="53" d="100"/>
        </p:scale>
        <p:origin x="3552" y="17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Jessica" userId="153deb62-2041-410b-87f6-ed52d6da82bb" providerId="ADAL" clId="{7D683CD7-E76C-FC4D-9154-C7C3D2F67002}"/>
    <pc:docChg chg="undo custSel addSld delSld modSld sldOrd">
      <pc:chgData name="Hill,Jessica" userId="153deb62-2041-410b-87f6-ed52d6da82bb" providerId="ADAL" clId="{7D683CD7-E76C-FC4D-9154-C7C3D2F67002}" dt="2022-07-20T08:35:50.445" v="25454" actId="20577"/>
      <pc:docMkLst>
        <pc:docMk/>
      </pc:docMkLst>
      <pc:sldChg chg="addSp delSp modSp mod modMedia setBg modNotesTx">
        <pc:chgData name="Hill,Jessica" userId="153deb62-2041-410b-87f6-ed52d6da82bb" providerId="ADAL" clId="{7D683CD7-E76C-FC4D-9154-C7C3D2F67002}" dt="2022-07-20T07:49:33.504" v="24229" actId="20577"/>
        <pc:sldMkLst>
          <pc:docMk/>
          <pc:sldMk cId="2798442989" sldId="256"/>
        </pc:sldMkLst>
        <pc:spChg chg="mod">
          <ac:chgData name="Hill,Jessica" userId="153deb62-2041-410b-87f6-ed52d6da82bb" providerId="ADAL" clId="{7D683CD7-E76C-FC4D-9154-C7C3D2F67002}" dt="2022-07-14T02:53:37.655" v="696" actId="255"/>
          <ac:spMkLst>
            <pc:docMk/>
            <pc:sldMk cId="2798442989" sldId="256"/>
            <ac:spMk id="2" creationId="{BA9333CF-9CE3-C377-0214-5D8448659AD0}"/>
          </ac:spMkLst>
        </pc:spChg>
        <pc:spChg chg="mod">
          <ac:chgData name="Hill,Jessica" userId="153deb62-2041-410b-87f6-ed52d6da82bb" providerId="ADAL" clId="{7D683CD7-E76C-FC4D-9154-C7C3D2F67002}" dt="2022-07-19T17:37:37.232" v="18812" actId="20577"/>
          <ac:spMkLst>
            <pc:docMk/>
            <pc:sldMk cId="2798442989" sldId="256"/>
            <ac:spMk id="3" creationId="{FF8823C3-4ECC-6E45-0CDC-3F72F27178CF}"/>
          </ac:spMkLst>
        </pc:spChg>
        <pc:spChg chg="add mod">
          <ac:chgData name="Hill,Jessica" userId="153deb62-2041-410b-87f6-ed52d6da82bb" providerId="ADAL" clId="{7D683CD7-E76C-FC4D-9154-C7C3D2F67002}" dt="2022-07-15T04:24:37.322" v="2416"/>
          <ac:spMkLst>
            <pc:docMk/>
            <pc:sldMk cId="2798442989" sldId="256"/>
            <ac:spMk id="4" creationId="{299EE798-E038-FF8A-5143-159D4936AA92}"/>
          </ac:spMkLst>
        </pc:spChg>
        <pc:spChg chg="add mod">
          <ac:chgData name="Hill,Jessica" userId="153deb62-2041-410b-87f6-ed52d6da82bb" providerId="ADAL" clId="{7D683CD7-E76C-FC4D-9154-C7C3D2F67002}" dt="2022-07-18T21:52:19.981" v="13589" actId="164"/>
          <ac:spMkLst>
            <pc:docMk/>
            <pc:sldMk cId="2798442989" sldId="256"/>
            <ac:spMk id="6" creationId="{E7AEE7B5-5A5E-63D7-F5FC-369BAA49DF0A}"/>
          </ac:spMkLst>
        </pc:spChg>
        <pc:spChg chg="add mod">
          <ac:chgData name="Hill,Jessica" userId="153deb62-2041-410b-87f6-ed52d6da82bb" providerId="ADAL" clId="{7D683CD7-E76C-FC4D-9154-C7C3D2F67002}" dt="2022-07-18T21:52:19.981" v="13589" actId="164"/>
          <ac:spMkLst>
            <pc:docMk/>
            <pc:sldMk cId="2798442989" sldId="256"/>
            <ac:spMk id="7" creationId="{8D505136-2CDE-CB40-B062-B1B4436E867F}"/>
          </ac:spMkLst>
        </pc:spChg>
        <pc:spChg chg="add mod">
          <ac:chgData name="Hill,Jessica" userId="153deb62-2041-410b-87f6-ed52d6da82bb" providerId="ADAL" clId="{7D683CD7-E76C-FC4D-9154-C7C3D2F67002}" dt="2022-07-18T21:52:19.981" v="13589" actId="164"/>
          <ac:spMkLst>
            <pc:docMk/>
            <pc:sldMk cId="2798442989" sldId="256"/>
            <ac:spMk id="8" creationId="{65A240EC-5124-4A2F-B0AD-F1283C2178A8}"/>
          </ac:spMkLst>
        </pc:spChg>
        <pc:spChg chg="add">
          <ac:chgData name="Hill,Jessica" userId="153deb62-2041-410b-87f6-ed52d6da82bb" providerId="ADAL" clId="{7D683CD7-E76C-FC4D-9154-C7C3D2F67002}" dt="2022-07-14T02:52:12.454" v="667" actId="26606"/>
          <ac:spMkLst>
            <pc:docMk/>
            <pc:sldMk cId="2798442989" sldId="256"/>
            <ac:spMk id="9" creationId="{C1DD1A8A-57D5-4A81-AD04-532B043C5611}"/>
          </ac:spMkLst>
        </pc:spChg>
        <pc:spChg chg="add mod">
          <ac:chgData name="Hill,Jessica" userId="153deb62-2041-410b-87f6-ed52d6da82bb" providerId="ADAL" clId="{7D683CD7-E76C-FC4D-9154-C7C3D2F67002}" dt="2022-07-18T21:52:19.981" v="13589" actId="164"/>
          <ac:spMkLst>
            <pc:docMk/>
            <pc:sldMk cId="2798442989" sldId="256"/>
            <ac:spMk id="10" creationId="{664D43BD-7C05-63EC-0795-BEEDD7AC23A1}"/>
          </ac:spMkLst>
        </pc:spChg>
        <pc:spChg chg="add">
          <ac:chgData name="Hill,Jessica" userId="153deb62-2041-410b-87f6-ed52d6da82bb" providerId="ADAL" clId="{7D683CD7-E76C-FC4D-9154-C7C3D2F67002}" dt="2022-07-14T02:52:12.454" v="667" actId="26606"/>
          <ac:spMkLst>
            <pc:docMk/>
            <pc:sldMk cId="2798442989" sldId="256"/>
            <ac:spMk id="11" creationId="{007891EC-4501-44ED-A8C8-B11B6DB767AB}"/>
          </ac:spMkLst>
        </pc:spChg>
        <pc:grpChg chg="add del mod">
          <ac:chgData name="Hill,Jessica" userId="153deb62-2041-410b-87f6-ed52d6da82bb" providerId="ADAL" clId="{7D683CD7-E76C-FC4D-9154-C7C3D2F67002}" dt="2022-07-18T21:52:51.064" v="13594" actId="478"/>
          <ac:grpSpMkLst>
            <pc:docMk/>
            <pc:sldMk cId="2798442989" sldId="256"/>
            <ac:grpSpMk id="12" creationId="{F163A222-05E9-1947-1C6B-256DFB3199B9}"/>
          </ac:grpSpMkLst>
        </pc:grpChg>
        <pc:picChg chg="add mod">
          <ac:chgData name="Hill,Jessica" userId="153deb62-2041-410b-87f6-ed52d6da82bb" providerId="ADAL" clId="{7D683CD7-E76C-FC4D-9154-C7C3D2F67002}" dt="2022-07-14T02:52:23.404" v="671"/>
          <ac:picMkLst>
            <pc:docMk/>
            <pc:sldMk cId="2798442989" sldId="256"/>
            <ac:picMk id="5" creationId="{746A7CEA-F2FD-9BBF-5DFF-8023B88D84CC}"/>
          </ac:picMkLst>
        </pc:picChg>
        <pc:picChg chg="add mod modCrop">
          <ac:chgData name="Hill,Jessica" userId="153deb62-2041-410b-87f6-ed52d6da82bb" providerId="ADAL" clId="{7D683CD7-E76C-FC4D-9154-C7C3D2F67002}" dt="2022-07-20T02:27:37.552" v="20896" actId="14100"/>
          <ac:picMkLst>
            <pc:docMk/>
            <pc:sldMk cId="2798442989" sldId="256"/>
            <ac:picMk id="13" creationId="{F4B7BC75-DFC4-CE44-7D54-6D127EC84D89}"/>
          </ac:picMkLst>
        </pc:picChg>
        <pc:picChg chg="add mod">
          <ac:chgData name="Hill,Jessica" userId="153deb62-2041-410b-87f6-ed52d6da82bb" providerId="ADAL" clId="{7D683CD7-E76C-FC4D-9154-C7C3D2F67002}" dt="2022-07-18T21:52:19.981" v="13589" actId="164"/>
          <ac:picMkLst>
            <pc:docMk/>
            <pc:sldMk cId="2798442989" sldId="256"/>
            <ac:picMk id="3074" creationId="{42065348-FF2E-1B57-5AC2-150C9FD50B6A}"/>
          </ac:picMkLst>
        </pc:picChg>
      </pc:sldChg>
      <pc:sldChg chg="addSp modSp del mod ord modShow">
        <pc:chgData name="Hill,Jessica" userId="153deb62-2041-410b-87f6-ed52d6da82bb" providerId="ADAL" clId="{7D683CD7-E76C-FC4D-9154-C7C3D2F67002}" dt="2022-07-18T23:46:39.221" v="14690" actId="2696"/>
        <pc:sldMkLst>
          <pc:docMk/>
          <pc:sldMk cId="1079922403" sldId="264"/>
        </pc:sldMkLst>
        <pc:spChg chg="add mod">
          <ac:chgData name="Hill,Jessica" userId="153deb62-2041-410b-87f6-ed52d6da82bb" providerId="ADAL" clId="{7D683CD7-E76C-FC4D-9154-C7C3D2F67002}" dt="2022-07-15T04:24:37.322" v="2416"/>
          <ac:spMkLst>
            <pc:docMk/>
            <pc:sldMk cId="1079922403" sldId="264"/>
            <ac:spMk id="9" creationId="{540D563B-D46F-B4A6-3F73-17F551D1CDDB}"/>
          </ac:spMkLst>
        </pc:spChg>
      </pc:sldChg>
      <pc:sldChg chg="addSp modSp del mod ord modShow">
        <pc:chgData name="Hill,Jessica" userId="153deb62-2041-410b-87f6-ed52d6da82bb" providerId="ADAL" clId="{7D683CD7-E76C-FC4D-9154-C7C3D2F67002}" dt="2022-07-18T23:46:40.675" v="14691" actId="2696"/>
        <pc:sldMkLst>
          <pc:docMk/>
          <pc:sldMk cId="451324901" sldId="265"/>
        </pc:sldMkLst>
        <pc:spChg chg="add mod">
          <ac:chgData name="Hill,Jessica" userId="153deb62-2041-410b-87f6-ed52d6da82bb" providerId="ADAL" clId="{7D683CD7-E76C-FC4D-9154-C7C3D2F67002}" dt="2022-07-15T04:24:37.322" v="2416"/>
          <ac:spMkLst>
            <pc:docMk/>
            <pc:sldMk cId="451324901" sldId="265"/>
            <ac:spMk id="8" creationId="{EE1AD08C-AF6A-4399-1635-8B7F664CC422}"/>
          </ac:spMkLst>
        </pc:spChg>
        <pc:picChg chg="mod">
          <ac:chgData name="Hill,Jessica" userId="153deb62-2041-410b-87f6-ed52d6da82bb" providerId="ADAL" clId="{7D683CD7-E76C-FC4D-9154-C7C3D2F67002}" dt="2022-07-18T23:31:41.415" v="14308" actId="1076"/>
          <ac:picMkLst>
            <pc:docMk/>
            <pc:sldMk cId="451324901" sldId="265"/>
            <ac:picMk id="10" creationId="{549D2932-7A4F-34AA-FA29-C910D6DF9F15}"/>
          </ac:picMkLst>
        </pc:picChg>
      </pc:sldChg>
      <pc:sldChg chg="addSp delSp modSp del mod">
        <pc:chgData name="Hill,Jessica" userId="153deb62-2041-410b-87f6-ed52d6da82bb" providerId="ADAL" clId="{7D683CD7-E76C-FC4D-9154-C7C3D2F67002}" dt="2022-07-16T03:27:54.078" v="3538" actId="2696"/>
        <pc:sldMkLst>
          <pc:docMk/>
          <pc:sldMk cId="3142469494" sldId="266"/>
        </pc:sldMkLst>
        <pc:spChg chg="add mod">
          <ac:chgData name="Hill,Jessica" userId="153deb62-2041-410b-87f6-ed52d6da82bb" providerId="ADAL" clId="{7D683CD7-E76C-FC4D-9154-C7C3D2F67002}" dt="2022-07-15T04:24:37.322" v="2416"/>
          <ac:spMkLst>
            <pc:docMk/>
            <pc:sldMk cId="3142469494" sldId="266"/>
            <ac:spMk id="2" creationId="{3CDADBD4-D3D2-4DC0-ED20-F6A8D38F27E9}"/>
          </ac:spMkLst>
        </pc:spChg>
        <pc:spChg chg="add mod topLvl">
          <ac:chgData name="Hill,Jessica" userId="153deb62-2041-410b-87f6-ed52d6da82bb" providerId="ADAL" clId="{7D683CD7-E76C-FC4D-9154-C7C3D2F67002}" dt="2022-06-29T14:34:52.716" v="63" actId="1076"/>
          <ac:spMkLst>
            <pc:docMk/>
            <pc:sldMk cId="3142469494" sldId="266"/>
            <ac:spMk id="6" creationId="{8E5B3922-3DC3-9633-6D70-C2ED6E92C985}"/>
          </ac:spMkLst>
        </pc:spChg>
        <pc:spChg chg="mod topLvl">
          <ac:chgData name="Hill,Jessica" userId="153deb62-2041-410b-87f6-ed52d6da82bb" providerId="ADAL" clId="{7D683CD7-E76C-FC4D-9154-C7C3D2F67002}" dt="2022-06-29T14:40:35.694" v="131" actId="1076"/>
          <ac:spMkLst>
            <pc:docMk/>
            <pc:sldMk cId="3142469494" sldId="266"/>
            <ac:spMk id="11" creationId="{C93E5155-5695-EE39-0684-6D71A0FEF54C}"/>
          </ac:spMkLst>
        </pc:spChg>
        <pc:spChg chg="mod topLvl">
          <ac:chgData name="Hill,Jessica" userId="153deb62-2041-410b-87f6-ed52d6da82bb" providerId="ADAL" clId="{7D683CD7-E76C-FC4D-9154-C7C3D2F67002}" dt="2022-06-29T14:36:57.219" v="96" actId="1076"/>
          <ac:spMkLst>
            <pc:docMk/>
            <pc:sldMk cId="3142469494" sldId="266"/>
            <ac:spMk id="16" creationId="{C00279C2-9674-B12F-B49C-787215C68718}"/>
          </ac:spMkLst>
        </pc:spChg>
        <pc:grpChg chg="add del mod">
          <ac:chgData name="Hill,Jessica" userId="153deb62-2041-410b-87f6-ed52d6da82bb" providerId="ADAL" clId="{7D683CD7-E76C-FC4D-9154-C7C3D2F67002}" dt="2022-06-29T14:33:09.576" v="48" actId="165"/>
          <ac:grpSpMkLst>
            <pc:docMk/>
            <pc:sldMk cId="3142469494" sldId="266"/>
            <ac:grpSpMk id="9" creationId="{C390A6E3-7B1D-BF2B-1653-7C52502751D5}"/>
          </ac:grpSpMkLst>
        </pc:grpChg>
        <pc:grpChg chg="add del mod">
          <ac:chgData name="Hill,Jessica" userId="153deb62-2041-410b-87f6-ed52d6da82bb" providerId="ADAL" clId="{7D683CD7-E76C-FC4D-9154-C7C3D2F67002}" dt="2022-06-29T14:37:17.964" v="100" actId="165"/>
          <ac:grpSpMkLst>
            <pc:docMk/>
            <pc:sldMk cId="3142469494" sldId="266"/>
            <ac:grpSpMk id="10" creationId="{1EA8186D-F826-4B8C-303F-BA88251ACA6C}"/>
          </ac:grpSpMkLst>
        </pc:grpChg>
        <pc:grpChg chg="add mod">
          <ac:chgData name="Hill,Jessica" userId="153deb62-2041-410b-87f6-ed52d6da82bb" providerId="ADAL" clId="{7D683CD7-E76C-FC4D-9154-C7C3D2F67002}" dt="2022-06-29T14:34:52.716" v="63" actId="1076"/>
          <ac:grpSpMkLst>
            <pc:docMk/>
            <pc:sldMk cId="3142469494" sldId="266"/>
            <ac:grpSpMk id="13" creationId="{4DD69DD8-74CB-56C8-25F9-4B23F69BD2B7}"/>
          </ac:grpSpMkLst>
        </pc:grpChg>
        <pc:grpChg chg="add del mod">
          <ac:chgData name="Hill,Jessica" userId="153deb62-2041-410b-87f6-ed52d6da82bb" providerId="ADAL" clId="{7D683CD7-E76C-FC4D-9154-C7C3D2F67002}" dt="2022-06-29T14:35:08.835" v="69" actId="165"/>
          <ac:grpSpMkLst>
            <pc:docMk/>
            <pc:sldMk cId="3142469494" sldId="266"/>
            <ac:grpSpMk id="15" creationId="{3547A87B-64E4-9DE7-D9CB-65D79135758F}"/>
          </ac:grpSpMkLst>
        </pc:grpChg>
        <pc:picChg chg="del">
          <ac:chgData name="Hill,Jessica" userId="153deb62-2041-410b-87f6-ed52d6da82bb" providerId="ADAL" clId="{7D683CD7-E76C-FC4D-9154-C7C3D2F67002}" dt="2022-06-29T14:20:41.500" v="3" actId="478"/>
          <ac:picMkLst>
            <pc:docMk/>
            <pc:sldMk cId="3142469494" sldId="266"/>
            <ac:picMk id="4" creationId="{3D6FF5E2-A3E6-3B62-5498-ABD56EB6D41F}"/>
          </ac:picMkLst>
        </pc:picChg>
        <pc:picChg chg="add mod">
          <ac:chgData name="Hill,Jessica" userId="153deb62-2041-410b-87f6-ed52d6da82bb" providerId="ADAL" clId="{7D683CD7-E76C-FC4D-9154-C7C3D2F67002}" dt="2022-06-29T14:40:42.802" v="133" actId="1076"/>
          <ac:picMkLst>
            <pc:docMk/>
            <pc:sldMk cId="3142469494" sldId="266"/>
            <ac:picMk id="5" creationId="{F35DD203-98F9-A686-BCD4-61FF1A2987D6}"/>
          </ac:picMkLst>
        </pc:picChg>
        <pc:picChg chg="add mod">
          <ac:chgData name="Hill,Jessica" userId="153deb62-2041-410b-87f6-ed52d6da82bb" providerId="ADAL" clId="{7D683CD7-E76C-FC4D-9154-C7C3D2F67002}" dt="2022-06-29T14:34:52.716" v="63" actId="1076"/>
          <ac:picMkLst>
            <pc:docMk/>
            <pc:sldMk cId="3142469494" sldId="266"/>
            <ac:picMk id="1026" creationId="{A4CE9E4B-9FC0-D950-151E-B5E876378FCE}"/>
          </ac:picMkLst>
        </pc:picChg>
        <pc:picChg chg="add mod">
          <ac:chgData name="Hill,Jessica" userId="153deb62-2041-410b-87f6-ed52d6da82bb" providerId="ADAL" clId="{7D683CD7-E76C-FC4D-9154-C7C3D2F67002}" dt="2022-06-29T14:36:54.075" v="95" actId="1076"/>
          <ac:picMkLst>
            <pc:docMk/>
            <pc:sldMk cId="3142469494" sldId="266"/>
            <ac:picMk id="1028" creationId="{D4538E4D-AE0B-552B-F778-4D4935E09AFC}"/>
          </ac:picMkLst>
        </pc:picChg>
        <pc:picChg chg="add mod">
          <ac:chgData name="Hill,Jessica" userId="153deb62-2041-410b-87f6-ed52d6da82bb" providerId="ADAL" clId="{7D683CD7-E76C-FC4D-9154-C7C3D2F67002}" dt="2022-06-29T14:40:30.212" v="130" actId="1076"/>
          <ac:picMkLst>
            <pc:docMk/>
            <pc:sldMk cId="3142469494" sldId="266"/>
            <ac:picMk id="1030" creationId="{B84ED76B-F2F0-7C5D-598E-906799B08735}"/>
          </ac:picMkLst>
        </pc:picChg>
        <pc:cxnChg chg="add del mod topLvl">
          <ac:chgData name="Hill,Jessica" userId="153deb62-2041-410b-87f6-ed52d6da82bb" providerId="ADAL" clId="{7D683CD7-E76C-FC4D-9154-C7C3D2F67002}" dt="2022-06-29T14:33:14.079" v="50" actId="478"/>
          <ac:cxnSpMkLst>
            <pc:docMk/>
            <pc:sldMk cId="3142469494" sldId="266"/>
            <ac:cxnSpMk id="8" creationId="{3B52F2DE-4C4F-3F7A-0E0D-57450673CDA8}"/>
          </ac:cxnSpMkLst>
        </pc:cxnChg>
        <pc:cxnChg chg="mod topLvl">
          <ac:chgData name="Hill,Jessica" userId="153deb62-2041-410b-87f6-ed52d6da82bb" providerId="ADAL" clId="{7D683CD7-E76C-FC4D-9154-C7C3D2F67002}" dt="2022-06-29T14:40:39.246" v="132" actId="14100"/>
          <ac:cxnSpMkLst>
            <pc:docMk/>
            <pc:sldMk cId="3142469494" sldId="266"/>
            <ac:cxnSpMk id="12" creationId="{2CF36524-9354-AB11-4BB9-2B39BBA96D4A}"/>
          </ac:cxnSpMkLst>
        </pc:cxnChg>
        <pc:cxnChg chg="mod topLvl">
          <ac:chgData name="Hill,Jessica" userId="153deb62-2041-410b-87f6-ed52d6da82bb" providerId="ADAL" clId="{7D683CD7-E76C-FC4D-9154-C7C3D2F67002}" dt="2022-06-29T14:37:07.358" v="98" actId="14100"/>
          <ac:cxnSpMkLst>
            <pc:docMk/>
            <pc:sldMk cId="3142469494" sldId="266"/>
            <ac:cxnSpMk id="17" creationId="{7E858056-115A-D5DA-5019-3273FE4649E1}"/>
          </ac:cxnSpMkLst>
        </pc:cxnChg>
      </pc:sldChg>
      <pc:sldChg chg="addSp modSp add del mod">
        <pc:chgData name="Hill,Jessica" userId="153deb62-2041-410b-87f6-ed52d6da82bb" providerId="ADAL" clId="{7D683CD7-E76C-FC4D-9154-C7C3D2F67002}" dt="2022-07-16T14:17:31.586" v="4632" actId="2696"/>
        <pc:sldMkLst>
          <pc:docMk/>
          <pc:sldMk cId="858980749" sldId="267"/>
        </pc:sldMkLst>
        <pc:spChg chg="add mod">
          <ac:chgData name="Hill,Jessica" userId="153deb62-2041-410b-87f6-ed52d6da82bb" providerId="ADAL" clId="{7D683CD7-E76C-FC4D-9154-C7C3D2F67002}" dt="2022-07-15T04:24:37.322" v="2416"/>
          <ac:spMkLst>
            <pc:docMk/>
            <pc:sldMk cId="858980749" sldId="267"/>
            <ac:spMk id="2" creationId="{EBE8972D-D470-D597-B8C7-6D1160874983}"/>
          </ac:spMkLst>
        </pc:spChg>
        <pc:picChg chg="mod">
          <ac:chgData name="Hill,Jessica" userId="153deb62-2041-410b-87f6-ed52d6da82bb" providerId="ADAL" clId="{7D683CD7-E76C-FC4D-9154-C7C3D2F67002}" dt="2022-07-16T03:52:18.832" v="3925" actId="1076"/>
          <ac:picMkLst>
            <pc:docMk/>
            <pc:sldMk cId="858980749" sldId="267"/>
            <ac:picMk id="4" creationId="{793702E4-6295-3902-A199-208AC8C1D7C2}"/>
          </ac:picMkLst>
        </pc:picChg>
      </pc:sldChg>
      <pc:sldChg chg="addSp modSp mod modAnim modShow modNotesTx">
        <pc:chgData name="Hill,Jessica" userId="153deb62-2041-410b-87f6-ed52d6da82bb" providerId="ADAL" clId="{7D683CD7-E76C-FC4D-9154-C7C3D2F67002}" dt="2022-07-20T07:52:01.422" v="24274" actId="729"/>
        <pc:sldMkLst>
          <pc:docMk/>
          <pc:sldMk cId="2567894573" sldId="268"/>
        </pc:sldMkLst>
        <pc:spChg chg="mod">
          <ac:chgData name="Hill,Jessica" userId="153deb62-2041-410b-87f6-ed52d6da82bb" providerId="ADAL" clId="{7D683CD7-E76C-FC4D-9154-C7C3D2F67002}" dt="2022-07-19T00:08:21.174" v="15439" actId="113"/>
          <ac:spMkLst>
            <pc:docMk/>
            <pc:sldMk cId="2567894573" sldId="268"/>
            <ac:spMk id="2" creationId="{D32F7503-19CB-997A-0AED-3B2259AED1C2}"/>
          </ac:spMkLst>
        </pc:spChg>
        <pc:spChg chg="mod">
          <ac:chgData name="Hill,Jessica" userId="153deb62-2041-410b-87f6-ed52d6da82bb" providerId="ADAL" clId="{7D683CD7-E76C-FC4D-9154-C7C3D2F67002}" dt="2022-07-19T00:08:25.765" v="15440" actId="113"/>
          <ac:spMkLst>
            <pc:docMk/>
            <pc:sldMk cId="2567894573" sldId="268"/>
            <ac:spMk id="3" creationId="{CBCAFA10-2317-7165-8EED-0BCBD172D3D7}"/>
          </ac:spMkLst>
        </pc:spChg>
        <pc:spChg chg="add mod">
          <ac:chgData name="Hill,Jessica" userId="153deb62-2041-410b-87f6-ed52d6da82bb" providerId="ADAL" clId="{7D683CD7-E76C-FC4D-9154-C7C3D2F67002}" dt="2022-07-19T00:00:49.980" v="15055" actId="14100"/>
          <ac:spMkLst>
            <pc:docMk/>
            <pc:sldMk cId="2567894573" sldId="268"/>
            <ac:spMk id="4" creationId="{F7CBF0B4-E406-95CE-FBD9-7D370D54E104}"/>
          </ac:spMkLst>
        </pc:spChg>
        <pc:spChg chg="add mod">
          <ac:chgData name="Hill,Jessica" userId="153deb62-2041-410b-87f6-ed52d6da82bb" providerId="ADAL" clId="{7D683CD7-E76C-FC4D-9154-C7C3D2F67002}" dt="2022-07-19T00:08:14.757" v="15438" actId="20577"/>
          <ac:spMkLst>
            <pc:docMk/>
            <pc:sldMk cId="2567894573" sldId="268"/>
            <ac:spMk id="5" creationId="{08D9C312-EE39-A842-9B67-A6362E70C992}"/>
          </ac:spMkLst>
        </pc:spChg>
        <pc:spChg chg="add mod">
          <ac:chgData name="Hill,Jessica" userId="153deb62-2041-410b-87f6-ed52d6da82bb" providerId="ADAL" clId="{7D683CD7-E76C-FC4D-9154-C7C3D2F67002}" dt="2022-07-15T04:24:37.322" v="2416"/>
          <ac:spMkLst>
            <pc:docMk/>
            <pc:sldMk cId="2567894573" sldId="268"/>
            <ac:spMk id="6" creationId="{D0311069-4A2C-EA04-5F21-9DCCDA892B1B}"/>
          </ac:spMkLst>
        </pc:spChg>
      </pc:sldChg>
      <pc:sldChg chg="addSp delSp modSp del mod ord modNotesTx">
        <pc:chgData name="Hill,Jessica" userId="153deb62-2041-410b-87f6-ed52d6da82bb" providerId="ADAL" clId="{7D683CD7-E76C-FC4D-9154-C7C3D2F67002}" dt="2022-07-19T05:12:41.259" v="16469" actId="2696"/>
        <pc:sldMkLst>
          <pc:docMk/>
          <pc:sldMk cId="3653698891" sldId="269"/>
        </pc:sldMkLst>
        <pc:spChg chg="add mod">
          <ac:chgData name="Hill,Jessica" userId="153deb62-2041-410b-87f6-ed52d6da82bb" providerId="ADAL" clId="{7D683CD7-E76C-FC4D-9154-C7C3D2F67002}" dt="2022-07-15T04:24:37.322" v="2416"/>
          <ac:spMkLst>
            <pc:docMk/>
            <pc:sldMk cId="3653698891" sldId="269"/>
            <ac:spMk id="2" creationId="{9CF1414D-CB01-C2C8-134A-23B5D14C5E95}"/>
          </ac:spMkLst>
        </pc:spChg>
        <pc:spChg chg="del mod">
          <ac:chgData name="Hill,Jessica" userId="153deb62-2041-410b-87f6-ed52d6da82bb" providerId="ADAL" clId="{7D683CD7-E76C-FC4D-9154-C7C3D2F67002}" dt="2022-07-16T14:21:09.709" v="4793" actId="478"/>
          <ac:spMkLst>
            <pc:docMk/>
            <pc:sldMk cId="3653698891" sldId="269"/>
            <ac:spMk id="3" creationId="{2756127C-5B19-005C-AC48-F188CB668091}"/>
          </ac:spMkLst>
        </pc:spChg>
        <pc:spChg chg="add del mod">
          <ac:chgData name="Hill,Jessica" userId="153deb62-2041-410b-87f6-ed52d6da82bb" providerId="ADAL" clId="{7D683CD7-E76C-FC4D-9154-C7C3D2F67002}" dt="2022-07-19T05:08:20.002" v="16260" actId="478"/>
          <ac:spMkLst>
            <pc:docMk/>
            <pc:sldMk cId="3653698891" sldId="269"/>
            <ac:spMk id="3" creationId="{F40EC722-4090-3DEF-9CF6-44C20752279D}"/>
          </ac:spMkLst>
        </pc:spChg>
        <pc:spChg chg="add del mod">
          <ac:chgData name="Hill,Jessica" userId="153deb62-2041-410b-87f6-ed52d6da82bb" providerId="ADAL" clId="{7D683CD7-E76C-FC4D-9154-C7C3D2F67002}" dt="2022-07-19T05:08:21.184" v="16262" actId="478"/>
          <ac:spMkLst>
            <pc:docMk/>
            <pc:sldMk cId="3653698891" sldId="269"/>
            <ac:spMk id="5" creationId="{D4B6E72F-CF3A-1274-910B-D9FF79A8EC87}"/>
          </ac:spMkLst>
        </pc:spChg>
        <pc:spChg chg="add del mod">
          <ac:chgData name="Hill,Jessica" userId="153deb62-2041-410b-87f6-ed52d6da82bb" providerId="ADAL" clId="{7D683CD7-E76C-FC4D-9154-C7C3D2F67002}" dt="2022-07-16T14:21:11.130" v="4794" actId="478"/>
          <ac:spMkLst>
            <pc:docMk/>
            <pc:sldMk cId="3653698891" sldId="269"/>
            <ac:spMk id="7" creationId="{AE36243B-3F8D-83C8-D11A-BDAE5963D935}"/>
          </ac:spMkLst>
        </pc:spChg>
        <pc:picChg chg="del">
          <ac:chgData name="Hill,Jessica" userId="153deb62-2041-410b-87f6-ed52d6da82bb" providerId="ADAL" clId="{7D683CD7-E76C-FC4D-9154-C7C3D2F67002}" dt="2022-07-16T14:21:12.133" v="4795" actId="478"/>
          <ac:picMkLst>
            <pc:docMk/>
            <pc:sldMk cId="3653698891" sldId="269"/>
            <ac:picMk id="4" creationId="{793702E4-6295-3902-A199-208AC8C1D7C2}"/>
          </ac:picMkLst>
        </pc:picChg>
        <pc:picChg chg="del">
          <ac:chgData name="Hill,Jessica" userId="153deb62-2041-410b-87f6-ed52d6da82bb" providerId="ADAL" clId="{7D683CD7-E76C-FC4D-9154-C7C3D2F67002}" dt="2022-07-16T14:21:02.854" v="4790" actId="478"/>
          <ac:picMkLst>
            <pc:docMk/>
            <pc:sldMk cId="3653698891" sldId="269"/>
            <ac:picMk id="5" creationId="{11A51A38-1702-6C86-8940-568B47591E51}"/>
          </ac:picMkLst>
        </pc:picChg>
      </pc:sldChg>
      <pc:sldChg chg="new del">
        <pc:chgData name="Hill,Jessica" userId="153deb62-2041-410b-87f6-ed52d6da82bb" providerId="ADAL" clId="{7D683CD7-E76C-FC4D-9154-C7C3D2F67002}" dt="2022-07-14T02:39:05.237" v="412" actId="2696"/>
        <pc:sldMkLst>
          <pc:docMk/>
          <pc:sldMk cId="4191094578" sldId="270"/>
        </pc:sldMkLst>
      </pc:sldChg>
      <pc:sldChg chg="addSp delSp modSp new mod delAnim modAnim modNotesTx">
        <pc:chgData name="Hill,Jessica" userId="153deb62-2041-410b-87f6-ed52d6da82bb" providerId="ADAL" clId="{7D683CD7-E76C-FC4D-9154-C7C3D2F67002}" dt="2022-07-18T23:48:48.625" v="14766" actId="20577"/>
        <pc:sldMkLst>
          <pc:docMk/>
          <pc:sldMk cId="2924597743" sldId="271"/>
        </pc:sldMkLst>
        <pc:spChg chg="mod">
          <ac:chgData name="Hill,Jessica" userId="153deb62-2041-410b-87f6-ed52d6da82bb" providerId="ADAL" clId="{7D683CD7-E76C-FC4D-9154-C7C3D2F67002}" dt="2022-07-18T23:10:08.008" v="14094" actId="255"/>
          <ac:spMkLst>
            <pc:docMk/>
            <pc:sldMk cId="2924597743" sldId="271"/>
            <ac:spMk id="2" creationId="{17DCE497-1C60-37C2-3DAD-2EE1DF11ED71}"/>
          </ac:spMkLst>
        </pc:spChg>
        <pc:spChg chg="add mod topLvl">
          <ac:chgData name="Hill,Jessica" userId="153deb62-2041-410b-87f6-ed52d6da82bb" providerId="ADAL" clId="{7D683CD7-E76C-FC4D-9154-C7C3D2F67002}" dt="2022-07-18T23:20:45.166" v="14212" actId="164"/>
          <ac:spMkLst>
            <pc:docMk/>
            <pc:sldMk cId="2924597743" sldId="271"/>
            <ac:spMk id="3" creationId="{C74CE0C5-5CEA-9762-A7C0-529A08D2A654}"/>
          </ac:spMkLst>
        </pc:spChg>
        <pc:spChg chg="mod">
          <ac:chgData name="Hill,Jessica" userId="153deb62-2041-410b-87f6-ed52d6da82bb" providerId="ADAL" clId="{7D683CD7-E76C-FC4D-9154-C7C3D2F67002}" dt="2022-07-18T23:10:22.048" v="14130" actId="1037"/>
          <ac:spMkLst>
            <pc:docMk/>
            <pc:sldMk cId="2924597743" sldId="271"/>
            <ac:spMk id="4" creationId="{46C0E41C-DC57-6E61-8B94-9F67E47DE048}"/>
          </ac:spMkLst>
        </pc:spChg>
        <pc:spChg chg="add del mod">
          <ac:chgData name="Hill,Jessica" userId="153deb62-2041-410b-87f6-ed52d6da82bb" providerId="ADAL" clId="{7D683CD7-E76C-FC4D-9154-C7C3D2F67002}" dt="2022-07-14T03:07:02.603" v="878" actId="478"/>
          <ac:spMkLst>
            <pc:docMk/>
            <pc:sldMk cId="2924597743" sldId="271"/>
            <ac:spMk id="4" creationId="{8BF6E02E-85BA-1823-450F-10F0B52B9E84}"/>
          </ac:spMkLst>
        </pc:spChg>
        <pc:spChg chg="add del mod">
          <ac:chgData name="Hill,Jessica" userId="153deb62-2041-410b-87f6-ed52d6da82bb" providerId="ADAL" clId="{7D683CD7-E76C-FC4D-9154-C7C3D2F67002}" dt="2022-07-15T04:03:22.036" v="2169" actId="478"/>
          <ac:spMkLst>
            <pc:docMk/>
            <pc:sldMk cId="2924597743" sldId="271"/>
            <ac:spMk id="5" creationId="{CB439E15-04C2-C511-5989-3ACA33DA1BA6}"/>
          </ac:spMkLst>
        </pc:spChg>
        <pc:spChg chg="add del mod">
          <ac:chgData name="Hill,Jessica" userId="153deb62-2041-410b-87f6-ed52d6da82bb" providerId="ADAL" clId="{7D683CD7-E76C-FC4D-9154-C7C3D2F67002}" dt="2022-07-14T04:19:09.957" v="1351" actId="478"/>
          <ac:spMkLst>
            <pc:docMk/>
            <pc:sldMk cId="2924597743" sldId="271"/>
            <ac:spMk id="6" creationId="{88D52DD6-4CF7-5555-A940-DDB9DBAFB651}"/>
          </ac:spMkLst>
        </pc:spChg>
        <pc:spChg chg="add del mod">
          <ac:chgData name="Hill,Jessica" userId="153deb62-2041-410b-87f6-ed52d6da82bb" providerId="ADAL" clId="{7D683CD7-E76C-FC4D-9154-C7C3D2F67002}" dt="2022-07-15T04:03:22.036" v="2169" actId="478"/>
          <ac:spMkLst>
            <pc:docMk/>
            <pc:sldMk cId="2924597743" sldId="271"/>
            <ac:spMk id="7" creationId="{7C0254E3-7C1A-AC7D-701B-AE9EE59D5CEE}"/>
          </ac:spMkLst>
        </pc:spChg>
        <pc:spChg chg="add del mod">
          <ac:chgData name="Hill,Jessica" userId="153deb62-2041-410b-87f6-ed52d6da82bb" providerId="ADAL" clId="{7D683CD7-E76C-FC4D-9154-C7C3D2F67002}" dt="2022-07-15T03:48:45.857" v="1664" actId="478"/>
          <ac:spMkLst>
            <pc:docMk/>
            <pc:sldMk cId="2924597743" sldId="271"/>
            <ac:spMk id="8" creationId="{8978015C-9D78-C44E-6DDC-A0B9F926B3CD}"/>
          </ac:spMkLst>
        </pc:spChg>
        <pc:spChg chg="add del mod">
          <ac:chgData name="Hill,Jessica" userId="153deb62-2041-410b-87f6-ed52d6da82bb" providerId="ADAL" clId="{7D683CD7-E76C-FC4D-9154-C7C3D2F67002}" dt="2022-07-18T23:27:58.746" v="14231" actId="478"/>
          <ac:spMkLst>
            <pc:docMk/>
            <pc:sldMk cId="2924597743" sldId="271"/>
            <ac:spMk id="9" creationId="{22779EAE-FCC6-07FF-DD10-796C31FF1E51}"/>
          </ac:spMkLst>
        </pc:spChg>
        <pc:spChg chg="add del mod">
          <ac:chgData name="Hill,Jessica" userId="153deb62-2041-410b-87f6-ed52d6da82bb" providerId="ADAL" clId="{7D683CD7-E76C-FC4D-9154-C7C3D2F67002}" dt="2022-07-15T03:52:09.916" v="1919" actId="478"/>
          <ac:spMkLst>
            <pc:docMk/>
            <pc:sldMk cId="2924597743" sldId="271"/>
            <ac:spMk id="9" creationId="{89D63DE1-7239-8A91-B8AC-774B9B448051}"/>
          </ac:spMkLst>
        </pc:spChg>
        <pc:spChg chg="add del mod">
          <ac:chgData name="Hill,Jessica" userId="153deb62-2041-410b-87f6-ed52d6da82bb" providerId="ADAL" clId="{7D683CD7-E76C-FC4D-9154-C7C3D2F67002}" dt="2022-07-15T04:03:22.036" v="2169" actId="478"/>
          <ac:spMkLst>
            <pc:docMk/>
            <pc:sldMk cId="2924597743" sldId="271"/>
            <ac:spMk id="10" creationId="{36E8DB06-C344-CFB9-4FAB-379980A678EE}"/>
          </ac:spMkLst>
        </pc:spChg>
        <pc:spChg chg="add del mod">
          <ac:chgData name="Hill,Jessica" userId="153deb62-2041-410b-87f6-ed52d6da82bb" providerId="ADAL" clId="{7D683CD7-E76C-FC4D-9154-C7C3D2F67002}" dt="2022-07-15T04:03:22.036" v="2169" actId="478"/>
          <ac:spMkLst>
            <pc:docMk/>
            <pc:sldMk cId="2924597743" sldId="271"/>
            <ac:spMk id="11" creationId="{C335CD2B-93AA-998E-9403-3862E39205B1}"/>
          </ac:spMkLst>
        </pc:spChg>
        <pc:spChg chg="add del mod">
          <ac:chgData name="Hill,Jessica" userId="153deb62-2041-410b-87f6-ed52d6da82bb" providerId="ADAL" clId="{7D683CD7-E76C-FC4D-9154-C7C3D2F67002}" dt="2022-07-18T23:21:29.963" v="14218" actId="478"/>
          <ac:spMkLst>
            <pc:docMk/>
            <pc:sldMk cId="2924597743" sldId="271"/>
            <ac:spMk id="11" creationId="{C494DB63-3AEB-0F38-3A39-B32F6F0BA4F3}"/>
          </ac:spMkLst>
        </pc:spChg>
        <pc:spChg chg="add del mod">
          <ac:chgData name="Hill,Jessica" userId="153deb62-2041-410b-87f6-ed52d6da82bb" providerId="ADAL" clId="{7D683CD7-E76C-FC4D-9154-C7C3D2F67002}" dt="2022-07-18T23:21:29.963" v="14218" actId="478"/>
          <ac:spMkLst>
            <pc:docMk/>
            <pc:sldMk cId="2924597743" sldId="271"/>
            <ac:spMk id="12" creationId="{4CBE3E90-C806-D20D-8918-8A781478CDF7}"/>
          </ac:spMkLst>
        </pc:spChg>
        <pc:spChg chg="add del mod">
          <ac:chgData name="Hill,Jessica" userId="153deb62-2041-410b-87f6-ed52d6da82bb" providerId="ADAL" clId="{7D683CD7-E76C-FC4D-9154-C7C3D2F67002}" dt="2022-07-15T04:03:24.295" v="2170" actId="478"/>
          <ac:spMkLst>
            <pc:docMk/>
            <pc:sldMk cId="2924597743" sldId="271"/>
            <ac:spMk id="12" creationId="{D57BCAB5-58F1-F4B7-C37D-B1D463ABF854}"/>
          </ac:spMkLst>
        </pc:spChg>
        <pc:spChg chg="add del mod">
          <ac:chgData name="Hill,Jessica" userId="153deb62-2041-410b-87f6-ed52d6da82bb" providerId="ADAL" clId="{7D683CD7-E76C-FC4D-9154-C7C3D2F67002}" dt="2022-07-18T23:21:29.963" v="14218" actId="478"/>
          <ac:spMkLst>
            <pc:docMk/>
            <pc:sldMk cId="2924597743" sldId="271"/>
            <ac:spMk id="13" creationId="{4CF87974-0264-AD16-447A-0502A2FE4D6D}"/>
          </ac:spMkLst>
        </pc:spChg>
        <pc:spChg chg="add del mod">
          <ac:chgData name="Hill,Jessica" userId="153deb62-2041-410b-87f6-ed52d6da82bb" providerId="ADAL" clId="{7D683CD7-E76C-FC4D-9154-C7C3D2F67002}" dt="2022-07-15T04:03:24.295" v="2170" actId="478"/>
          <ac:spMkLst>
            <pc:docMk/>
            <pc:sldMk cId="2924597743" sldId="271"/>
            <ac:spMk id="13" creationId="{F02071A9-0A1A-8D15-73CA-BB8DF48C7E73}"/>
          </ac:spMkLst>
        </pc:spChg>
        <pc:spChg chg="add del mod">
          <ac:chgData name="Hill,Jessica" userId="153deb62-2041-410b-87f6-ed52d6da82bb" providerId="ADAL" clId="{7D683CD7-E76C-FC4D-9154-C7C3D2F67002}" dt="2022-07-15T04:03:24.295" v="2170" actId="478"/>
          <ac:spMkLst>
            <pc:docMk/>
            <pc:sldMk cId="2924597743" sldId="271"/>
            <ac:spMk id="14" creationId="{2AD09653-E06E-8B66-BF54-E38FCF908E2B}"/>
          </ac:spMkLst>
        </pc:spChg>
        <pc:spChg chg="add del mod">
          <ac:chgData name="Hill,Jessica" userId="153deb62-2041-410b-87f6-ed52d6da82bb" providerId="ADAL" clId="{7D683CD7-E76C-FC4D-9154-C7C3D2F67002}" dt="2022-07-18T23:21:32.402" v="14220" actId="478"/>
          <ac:spMkLst>
            <pc:docMk/>
            <pc:sldMk cId="2924597743" sldId="271"/>
            <ac:spMk id="14" creationId="{E871464A-693A-490A-41C8-37A45D9BA248}"/>
          </ac:spMkLst>
        </pc:spChg>
        <pc:spChg chg="add del mod">
          <ac:chgData name="Hill,Jessica" userId="153deb62-2041-410b-87f6-ed52d6da82bb" providerId="ADAL" clId="{7D683CD7-E76C-FC4D-9154-C7C3D2F67002}" dt="2022-07-15T04:21:26.806" v="2346" actId="478"/>
          <ac:spMkLst>
            <pc:docMk/>
            <pc:sldMk cId="2924597743" sldId="271"/>
            <ac:spMk id="15" creationId="{2322A544-0AD1-F969-A2B4-527E60F27F48}"/>
          </ac:spMkLst>
        </pc:spChg>
        <pc:spChg chg="add del mod">
          <ac:chgData name="Hill,Jessica" userId="153deb62-2041-410b-87f6-ed52d6da82bb" providerId="ADAL" clId="{7D683CD7-E76C-FC4D-9154-C7C3D2F67002}" dt="2022-07-18T23:21:32.402" v="14220" actId="478"/>
          <ac:spMkLst>
            <pc:docMk/>
            <pc:sldMk cId="2924597743" sldId="271"/>
            <ac:spMk id="15" creationId="{8DF9198B-9252-0457-317D-5F6E2839FE0A}"/>
          </ac:spMkLst>
        </pc:spChg>
        <pc:spChg chg="add mod">
          <ac:chgData name="Hill,Jessica" userId="153deb62-2041-410b-87f6-ed52d6da82bb" providerId="ADAL" clId="{7D683CD7-E76C-FC4D-9154-C7C3D2F67002}" dt="2022-07-15T04:24:37.322" v="2416"/>
          <ac:spMkLst>
            <pc:docMk/>
            <pc:sldMk cId="2924597743" sldId="271"/>
            <ac:spMk id="17" creationId="{E9143CFC-E7CE-A422-3C89-F7FBAC1FD41F}"/>
          </ac:spMkLst>
        </pc:spChg>
        <pc:spChg chg="add del mod">
          <ac:chgData name="Hill,Jessica" userId="153deb62-2041-410b-87f6-ed52d6da82bb" providerId="ADAL" clId="{7D683CD7-E76C-FC4D-9154-C7C3D2F67002}" dt="2022-07-18T23:21:32.402" v="14220" actId="478"/>
          <ac:spMkLst>
            <pc:docMk/>
            <pc:sldMk cId="2924597743" sldId="271"/>
            <ac:spMk id="18" creationId="{0AE2EA2F-48D2-E8DE-45FC-FB2ABCB50108}"/>
          </ac:spMkLst>
        </pc:spChg>
        <pc:spChg chg="mod">
          <ac:chgData name="Hill,Jessica" userId="153deb62-2041-410b-87f6-ed52d6da82bb" providerId="ADAL" clId="{7D683CD7-E76C-FC4D-9154-C7C3D2F67002}" dt="2022-07-18T23:34:04.147" v="14347"/>
          <ac:spMkLst>
            <pc:docMk/>
            <pc:sldMk cId="2924597743" sldId="271"/>
            <ac:spMk id="22" creationId="{B060F831-CA62-4F66-D1D8-BCAF2ABA3016}"/>
          </ac:spMkLst>
        </pc:spChg>
        <pc:spChg chg="mod">
          <ac:chgData name="Hill,Jessica" userId="153deb62-2041-410b-87f6-ed52d6da82bb" providerId="ADAL" clId="{7D683CD7-E76C-FC4D-9154-C7C3D2F67002}" dt="2022-07-18T23:45:10.408" v="14669"/>
          <ac:spMkLst>
            <pc:docMk/>
            <pc:sldMk cId="2924597743" sldId="271"/>
            <ac:spMk id="26" creationId="{BC7B7510-7283-B559-6BD3-53551C59198F}"/>
          </ac:spMkLst>
        </pc:spChg>
        <pc:grpChg chg="add del mod">
          <ac:chgData name="Hill,Jessica" userId="153deb62-2041-410b-87f6-ed52d6da82bb" providerId="ADAL" clId="{7D683CD7-E76C-FC4D-9154-C7C3D2F67002}" dt="2022-07-18T23:19:05.212" v="14155" actId="165"/>
          <ac:grpSpMkLst>
            <pc:docMk/>
            <pc:sldMk cId="2924597743" sldId="271"/>
            <ac:grpSpMk id="5" creationId="{FC85A320-CD6F-C2A9-8F01-D1666E55B49E}"/>
          </ac:grpSpMkLst>
        </pc:grpChg>
        <pc:grpChg chg="add del mod">
          <ac:chgData name="Hill,Jessica" userId="153deb62-2041-410b-87f6-ed52d6da82bb" providerId="ADAL" clId="{7D683CD7-E76C-FC4D-9154-C7C3D2F67002}" dt="2022-07-18T23:20:21.332" v="14183" actId="165"/>
          <ac:grpSpMkLst>
            <pc:docMk/>
            <pc:sldMk cId="2924597743" sldId="271"/>
            <ac:grpSpMk id="8" creationId="{8E9550A4-590A-2E92-7BFD-95AB8EF62A52}"/>
          </ac:grpSpMkLst>
        </pc:grpChg>
        <pc:grpChg chg="add del mod">
          <ac:chgData name="Hill,Jessica" userId="153deb62-2041-410b-87f6-ed52d6da82bb" providerId="ADAL" clId="{7D683CD7-E76C-FC4D-9154-C7C3D2F67002}" dt="2022-07-18T23:34:03.718" v="14346" actId="478"/>
          <ac:grpSpMkLst>
            <pc:docMk/>
            <pc:sldMk cId="2924597743" sldId="271"/>
            <ac:grpSpMk id="10" creationId="{7993538D-309C-DCA4-59D8-7D89FD3C0AD0}"/>
          </ac:grpSpMkLst>
        </pc:grpChg>
        <pc:grpChg chg="add del mod">
          <ac:chgData name="Hill,Jessica" userId="153deb62-2041-410b-87f6-ed52d6da82bb" providerId="ADAL" clId="{7D683CD7-E76C-FC4D-9154-C7C3D2F67002}" dt="2022-07-18T23:45:09.984" v="14668" actId="478"/>
          <ac:grpSpMkLst>
            <pc:docMk/>
            <pc:sldMk cId="2924597743" sldId="271"/>
            <ac:grpSpMk id="21" creationId="{7E5B3CC5-5468-EA70-F73C-8060732B5340}"/>
          </ac:grpSpMkLst>
        </pc:grpChg>
        <pc:grpChg chg="add mod">
          <ac:chgData name="Hill,Jessica" userId="153deb62-2041-410b-87f6-ed52d6da82bb" providerId="ADAL" clId="{7D683CD7-E76C-FC4D-9154-C7C3D2F67002}" dt="2022-07-18T23:45:10.408" v="14669"/>
          <ac:grpSpMkLst>
            <pc:docMk/>
            <pc:sldMk cId="2924597743" sldId="271"/>
            <ac:grpSpMk id="25" creationId="{B2A270B2-0294-4140-D345-CDA8E7E8A8C0}"/>
          </ac:grpSpMkLst>
        </pc:grpChg>
        <pc:picChg chg="add mod">
          <ac:chgData name="Hill,Jessica" userId="153deb62-2041-410b-87f6-ed52d6da82bb" providerId="ADAL" clId="{7D683CD7-E76C-FC4D-9154-C7C3D2F67002}" dt="2022-07-18T23:20:07.618" v="14181" actId="14100"/>
          <ac:picMkLst>
            <pc:docMk/>
            <pc:sldMk cId="2924597743" sldId="271"/>
            <ac:picMk id="16" creationId="{FA15476D-3777-B468-D154-FF02DB4F155A}"/>
          </ac:picMkLst>
        </pc:picChg>
        <pc:picChg chg="add del mod">
          <ac:chgData name="Hill,Jessica" userId="153deb62-2041-410b-87f6-ed52d6da82bb" providerId="ADAL" clId="{7D683CD7-E76C-FC4D-9154-C7C3D2F67002}" dt="2022-07-18T23:27:56.333" v="14230" actId="478"/>
          <ac:picMkLst>
            <pc:docMk/>
            <pc:sldMk cId="2924597743" sldId="271"/>
            <ac:picMk id="20" creationId="{401095DF-1924-33EB-EA55-9DF059D9E059}"/>
          </ac:picMkLst>
        </pc:picChg>
        <pc:picChg chg="add mod">
          <ac:chgData name="Hill,Jessica" userId="153deb62-2041-410b-87f6-ed52d6da82bb" providerId="ADAL" clId="{7D683CD7-E76C-FC4D-9154-C7C3D2F67002}" dt="2022-07-18T23:45:34.610" v="14675" actId="1076"/>
          <ac:picMkLst>
            <pc:docMk/>
            <pc:sldMk cId="2924597743" sldId="271"/>
            <ac:picMk id="24" creationId="{363FF8D3-C31F-05BE-0D70-E2386161F3CB}"/>
          </ac:picMkLst>
        </pc:picChg>
        <pc:cxnChg chg="add mod topLvl">
          <ac:chgData name="Hill,Jessica" userId="153deb62-2041-410b-87f6-ed52d6da82bb" providerId="ADAL" clId="{7D683CD7-E76C-FC4D-9154-C7C3D2F67002}" dt="2022-07-18T23:20:45.166" v="14212" actId="164"/>
          <ac:cxnSpMkLst>
            <pc:docMk/>
            <pc:sldMk cId="2924597743" sldId="271"/>
            <ac:cxnSpMk id="19" creationId="{B4A17C1B-551A-A50E-11B3-DC8AADA9EE18}"/>
          </ac:cxnSpMkLst>
        </pc:cxnChg>
        <pc:cxnChg chg="mod">
          <ac:chgData name="Hill,Jessica" userId="153deb62-2041-410b-87f6-ed52d6da82bb" providerId="ADAL" clId="{7D683CD7-E76C-FC4D-9154-C7C3D2F67002}" dt="2022-07-18T23:34:04.147" v="14347"/>
          <ac:cxnSpMkLst>
            <pc:docMk/>
            <pc:sldMk cId="2924597743" sldId="271"/>
            <ac:cxnSpMk id="23" creationId="{2CCBD245-9C2A-3321-280F-3D0D88D77C18}"/>
          </ac:cxnSpMkLst>
        </pc:cxnChg>
        <pc:cxnChg chg="mod">
          <ac:chgData name="Hill,Jessica" userId="153deb62-2041-410b-87f6-ed52d6da82bb" providerId="ADAL" clId="{7D683CD7-E76C-FC4D-9154-C7C3D2F67002}" dt="2022-07-18T23:45:10.408" v="14669"/>
          <ac:cxnSpMkLst>
            <pc:docMk/>
            <pc:sldMk cId="2924597743" sldId="271"/>
            <ac:cxnSpMk id="27" creationId="{F4842C4A-779F-D8D6-FF80-9A0FC89E0ACD}"/>
          </ac:cxnSpMkLst>
        </pc:cxnChg>
      </pc:sldChg>
      <pc:sldChg chg="delSp modSp add del mod">
        <pc:chgData name="Hill,Jessica" userId="153deb62-2041-410b-87f6-ed52d6da82bb" providerId="ADAL" clId="{7D683CD7-E76C-FC4D-9154-C7C3D2F67002}" dt="2022-07-15T04:16:19.147" v="2252" actId="2696"/>
        <pc:sldMkLst>
          <pc:docMk/>
          <pc:sldMk cId="2544585804" sldId="272"/>
        </pc:sldMkLst>
        <pc:spChg chg="del">
          <ac:chgData name="Hill,Jessica" userId="153deb62-2041-410b-87f6-ed52d6da82bb" providerId="ADAL" clId="{7D683CD7-E76C-FC4D-9154-C7C3D2F67002}" dt="2022-07-14T03:06:05.331" v="877" actId="478"/>
          <ac:spMkLst>
            <pc:docMk/>
            <pc:sldMk cId="2544585804" sldId="272"/>
            <ac:spMk id="3" creationId="{C74CE0C5-5CEA-9762-A7C0-529A08D2A654}"/>
          </ac:spMkLst>
        </pc:spChg>
        <pc:spChg chg="mod">
          <ac:chgData name="Hill,Jessica" userId="153deb62-2041-410b-87f6-ed52d6da82bb" providerId="ADAL" clId="{7D683CD7-E76C-FC4D-9154-C7C3D2F67002}" dt="2022-07-14T03:06:02.273" v="876" actId="1038"/>
          <ac:spMkLst>
            <pc:docMk/>
            <pc:sldMk cId="2544585804" sldId="272"/>
            <ac:spMk id="4" creationId="{8BF6E02E-85BA-1823-450F-10F0B52B9E84}"/>
          </ac:spMkLst>
        </pc:spChg>
      </pc:sldChg>
      <pc:sldChg chg="addSp delSp modSp add del mod modAnim modNotesTx">
        <pc:chgData name="Hill,Jessica" userId="153deb62-2041-410b-87f6-ed52d6da82bb" providerId="ADAL" clId="{7D683CD7-E76C-FC4D-9154-C7C3D2F67002}" dt="2022-07-19T22:24:14.508" v="18955" actId="2696"/>
        <pc:sldMkLst>
          <pc:docMk/>
          <pc:sldMk cId="4082953666" sldId="272"/>
        </pc:sldMkLst>
        <pc:spChg chg="del mod">
          <ac:chgData name="Hill,Jessica" userId="153deb62-2041-410b-87f6-ed52d6da82bb" providerId="ADAL" clId="{7D683CD7-E76C-FC4D-9154-C7C3D2F67002}" dt="2022-07-15T20:46:46.573" v="3175" actId="478"/>
          <ac:spMkLst>
            <pc:docMk/>
            <pc:sldMk cId="4082953666" sldId="272"/>
            <ac:spMk id="2" creationId="{17DCE497-1C60-37C2-3DAD-2EE1DF11ED71}"/>
          </ac:spMkLst>
        </pc:spChg>
        <pc:spChg chg="del mod">
          <ac:chgData name="Hill,Jessica" userId="153deb62-2041-410b-87f6-ed52d6da82bb" providerId="ADAL" clId="{7D683CD7-E76C-FC4D-9154-C7C3D2F67002}" dt="2022-07-15T04:45:13.856" v="2814" actId="478"/>
          <ac:spMkLst>
            <pc:docMk/>
            <pc:sldMk cId="4082953666" sldId="272"/>
            <ac:spMk id="3" creationId="{C74CE0C5-5CEA-9762-A7C0-529A08D2A654}"/>
          </ac:spMkLst>
        </pc:spChg>
        <pc:spChg chg="add mod">
          <ac:chgData name="Hill,Jessica" userId="153deb62-2041-410b-87f6-ed52d6da82bb" providerId="ADAL" clId="{7D683CD7-E76C-FC4D-9154-C7C3D2F67002}" dt="2022-07-15T04:24:37.322" v="2416"/>
          <ac:spMkLst>
            <pc:docMk/>
            <pc:sldMk cId="4082953666" sldId="272"/>
            <ac:spMk id="4" creationId="{7340F53D-5B77-B389-09E2-6EC7783EABEE}"/>
          </ac:spMkLst>
        </pc:spChg>
        <pc:spChg chg="add mod">
          <ac:chgData name="Hill,Jessica" userId="153deb62-2041-410b-87f6-ed52d6da82bb" providerId="ADAL" clId="{7D683CD7-E76C-FC4D-9154-C7C3D2F67002}" dt="2022-07-16T03:05:33.034" v="3495" actId="1035"/>
          <ac:spMkLst>
            <pc:docMk/>
            <pc:sldMk cId="4082953666" sldId="272"/>
            <ac:spMk id="5" creationId="{5F50A064-C2D4-337D-0E1F-7F86105297FA}"/>
          </ac:spMkLst>
        </pc:spChg>
        <pc:spChg chg="add del mod">
          <ac:chgData name="Hill,Jessica" userId="153deb62-2041-410b-87f6-ed52d6da82bb" providerId="ADAL" clId="{7D683CD7-E76C-FC4D-9154-C7C3D2F67002}" dt="2022-07-15T04:45:13.856" v="2814" actId="478"/>
          <ac:spMkLst>
            <pc:docMk/>
            <pc:sldMk cId="4082953666" sldId="272"/>
            <ac:spMk id="5" creationId="{6B5B95EC-D5B2-D06A-5A21-D59E258AC9D9}"/>
          </ac:spMkLst>
        </pc:spChg>
        <pc:spChg chg="add mod">
          <ac:chgData name="Hill,Jessica" userId="153deb62-2041-410b-87f6-ed52d6da82bb" providerId="ADAL" clId="{7D683CD7-E76C-FC4D-9154-C7C3D2F67002}" dt="2022-07-15T04:46:01.097" v="2834" actId="164"/>
          <ac:spMkLst>
            <pc:docMk/>
            <pc:sldMk cId="4082953666" sldId="272"/>
            <ac:spMk id="8" creationId="{D8B59D3E-1DE2-6142-2CFF-16109101459C}"/>
          </ac:spMkLst>
        </pc:spChg>
        <pc:spChg chg="add mod">
          <ac:chgData name="Hill,Jessica" userId="153deb62-2041-410b-87f6-ed52d6da82bb" providerId="ADAL" clId="{7D683CD7-E76C-FC4D-9154-C7C3D2F67002}" dt="2022-07-16T03:02:37.482" v="3462" actId="1037"/>
          <ac:spMkLst>
            <pc:docMk/>
            <pc:sldMk cId="4082953666" sldId="272"/>
            <ac:spMk id="10" creationId="{776899B8-FA8D-9DC6-8538-D8229F349B0B}"/>
          </ac:spMkLst>
        </pc:spChg>
        <pc:spChg chg="add mod">
          <ac:chgData name="Hill,Jessica" userId="153deb62-2041-410b-87f6-ed52d6da82bb" providerId="ADAL" clId="{7D683CD7-E76C-FC4D-9154-C7C3D2F67002}" dt="2022-07-15T04:47:55.835" v="2881" actId="164"/>
          <ac:spMkLst>
            <pc:docMk/>
            <pc:sldMk cId="4082953666" sldId="272"/>
            <ac:spMk id="13" creationId="{96B3A00A-85C2-06AC-F5E4-8B7E97E0CC4D}"/>
          </ac:spMkLst>
        </pc:spChg>
        <pc:spChg chg="del">
          <ac:chgData name="Hill,Jessica" userId="153deb62-2041-410b-87f6-ed52d6da82bb" providerId="ADAL" clId="{7D683CD7-E76C-FC4D-9154-C7C3D2F67002}" dt="2022-07-15T04:26:19.470" v="2423" actId="478"/>
          <ac:spMkLst>
            <pc:docMk/>
            <pc:sldMk cId="4082953666" sldId="272"/>
            <ac:spMk id="15" creationId="{2322A544-0AD1-F969-A2B4-527E60F27F48}"/>
          </ac:spMkLst>
        </pc:spChg>
        <pc:spChg chg="add del mod">
          <ac:chgData name="Hill,Jessica" userId="153deb62-2041-410b-87f6-ed52d6da82bb" providerId="ADAL" clId="{7D683CD7-E76C-FC4D-9154-C7C3D2F67002}" dt="2022-07-15T20:53:07.163" v="3327" actId="478"/>
          <ac:spMkLst>
            <pc:docMk/>
            <pc:sldMk cId="4082953666" sldId="272"/>
            <ac:spMk id="16" creationId="{38A2555A-7FF3-7867-6980-D9BC70C2EC74}"/>
          </ac:spMkLst>
        </pc:spChg>
        <pc:spChg chg="add mod">
          <ac:chgData name="Hill,Jessica" userId="153deb62-2041-410b-87f6-ed52d6da82bb" providerId="ADAL" clId="{7D683CD7-E76C-FC4D-9154-C7C3D2F67002}" dt="2022-07-16T03:03:10.259" v="3475" actId="1036"/>
          <ac:spMkLst>
            <pc:docMk/>
            <pc:sldMk cId="4082953666" sldId="272"/>
            <ac:spMk id="22" creationId="{261BD2C5-1464-EA2C-EB97-4D9F9051B7ED}"/>
          </ac:spMkLst>
        </pc:spChg>
        <pc:spChg chg="add mod">
          <ac:chgData name="Hill,Jessica" userId="153deb62-2041-410b-87f6-ed52d6da82bb" providerId="ADAL" clId="{7D683CD7-E76C-FC4D-9154-C7C3D2F67002}" dt="2022-07-15T04:51:05.695" v="2940" actId="164"/>
          <ac:spMkLst>
            <pc:docMk/>
            <pc:sldMk cId="4082953666" sldId="272"/>
            <ac:spMk id="26" creationId="{0A4DA2C3-165E-7732-889D-43C696DC61F9}"/>
          </ac:spMkLst>
        </pc:spChg>
        <pc:spChg chg="add del mod">
          <ac:chgData name="Hill,Jessica" userId="153deb62-2041-410b-87f6-ed52d6da82bb" providerId="ADAL" clId="{7D683CD7-E76C-FC4D-9154-C7C3D2F67002}" dt="2022-07-15T20:46:49.453" v="3176" actId="478"/>
          <ac:spMkLst>
            <pc:docMk/>
            <pc:sldMk cId="4082953666" sldId="272"/>
            <ac:spMk id="29" creationId="{4F4D2C95-F5E8-25AD-59EE-7D23F90D0DA6}"/>
          </ac:spMkLst>
        </pc:spChg>
        <pc:spChg chg="add mod">
          <ac:chgData name="Hill,Jessica" userId="153deb62-2041-410b-87f6-ed52d6da82bb" providerId="ADAL" clId="{7D683CD7-E76C-FC4D-9154-C7C3D2F67002}" dt="2022-07-15T20:51:33.128" v="3325" actId="20577"/>
          <ac:spMkLst>
            <pc:docMk/>
            <pc:sldMk cId="4082953666" sldId="272"/>
            <ac:spMk id="30" creationId="{B8A21B78-3745-5CA7-1ACD-BD0A1B723D34}"/>
          </ac:spMkLst>
        </pc:spChg>
        <pc:grpChg chg="add mod">
          <ac:chgData name="Hill,Jessica" userId="153deb62-2041-410b-87f6-ed52d6da82bb" providerId="ADAL" clId="{7D683CD7-E76C-FC4D-9154-C7C3D2F67002}" dt="2022-07-19T22:23:14.377" v="18929" actId="1076"/>
          <ac:grpSpMkLst>
            <pc:docMk/>
            <pc:sldMk cId="4082953666" sldId="272"/>
            <ac:grpSpMk id="6" creationId="{15612E0E-FF96-D242-AE22-84C80FA854EF}"/>
          </ac:grpSpMkLst>
        </pc:grpChg>
        <pc:grpChg chg="add mod">
          <ac:chgData name="Hill,Jessica" userId="153deb62-2041-410b-87f6-ed52d6da82bb" providerId="ADAL" clId="{7D683CD7-E76C-FC4D-9154-C7C3D2F67002}" dt="2022-07-19T22:23:05.996" v="18925" actId="1076"/>
          <ac:grpSpMkLst>
            <pc:docMk/>
            <pc:sldMk cId="4082953666" sldId="272"/>
            <ac:grpSpMk id="9" creationId="{BA4E5E74-A052-8C13-ED6A-AB9DE3E0C01A}"/>
          </ac:grpSpMkLst>
        </pc:grpChg>
        <pc:grpChg chg="add mod">
          <ac:chgData name="Hill,Jessica" userId="153deb62-2041-410b-87f6-ed52d6da82bb" providerId="ADAL" clId="{7D683CD7-E76C-FC4D-9154-C7C3D2F67002}" dt="2022-07-19T22:23:15.603" v="18930" actId="1076"/>
          <ac:grpSpMkLst>
            <pc:docMk/>
            <pc:sldMk cId="4082953666" sldId="272"/>
            <ac:grpSpMk id="14" creationId="{25755A91-FBEE-86E8-C060-911BB554F629}"/>
          </ac:grpSpMkLst>
        </pc:grpChg>
        <pc:grpChg chg="add mod">
          <ac:chgData name="Hill,Jessica" userId="153deb62-2041-410b-87f6-ed52d6da82bb" providerId="ADAL" clId="{7D683CD7-E76C-FC4D-9154-C7C3D2F67002}" dt="2022-07-19T22:23:17.747" v="18931" actId="1076"/>
          <ac:grpSpMkLst>
            <pc:docMk/>
            <pc:sldMk cId="4082953666" sldId="272"/>
            <ac:grpSpMk id="19" creationId="{3F6D1870-358B-83F1-958A-14877A8C66CE}"/>
          </ac:grpSpMkLst>
        </pc:grpChg>
        <pc:grpChg chg="add mod">
          <ac:chgData name="Hill,Jessica" userId="153deb62-2041-410b-87f6-ed52d6da82bb" providerId="ADAL" clId="{7D683CD7-E76C-FC4D-9154-C7C3D2F67002}" dt="2022-07-19T22:23:18.824" v="18932" actId="1076"/>
          <ac:grpSpMkLst>
            <pc:docMk/>
            <pc:sldMk cId="4082953666" sldId="272"/>
            <ac:grpSpMk id="23" creationId="{9A998BB3-7121-FDF6-89E8-B88B00AD9A41}"/>
          </ac:grpSpMkLst>
        </pc:grpChg>
        <pc:grpChg chg="add del mod">
          <ac:chgData name="Hill,Jessica" userId="153deb62-2041-410b-87f6-ed52d6da82bb" providerId="ADAL" clId="{7D683CD7-E76C-FC4D-9154-C7C3D2F67002}" dt="2022-07-15T20:51:40.326" v="3326" actId="478"/>
          <ac:grpSpMkLst>
            <pc:docMk/>
            <pc:sldMk cId="4082953666" sldId="272"/>
            <ac:grpSpMk id="27" creationId="{A6A190C5-6849-1396-4764-6AA419BDF7DF}"/>
          </ac:grpSpMkLst>
        </pc:grpChg>
        <pc:picChg chg="add mod">
          <ac:chgData name="Hill,Jessica" userId="153deb62-2041-410b-87f6-ed52d6da82bb" providerId="ADAL" clId="{7D683CD7-E76C-FC4D-9154-C7C3D2F67002}" dt="2022-07-16T02:55:47.793" v="3371" actId="164"/>
          <ac:picMkLst>
            <pc:docMk/>
            <pc:sldMk cId="4082953666" sldId="272"/>
            <ac:picMk id="3" creationId="{437FE443-8FBD-3273-943E-0723342A2E23}"/>
          </ac:picMkLst>
        </pc:picChg>
        <pc:picChg chg="add mod">
          <ac:chgData name="Hill,Jessica" userId="153deb62-2041-410b-87f6-ed52d6da82bb" providerId="ADAL" clId="{7D683CD7-E76C-FC4D-9154-C7C3D2F67002}" dt="2022-07-15T04:47:44.782" v="2874" actId="1076"/>
          <ac:picMkLst>
            <pc:docMk/>
            <pc:sldMk cId="4082953666" sldId="272"/>
            <ac:picMk id="7" creationId="{41FB90F9-33E3-3CB3-D1A5-A834B3117728}"/>
          </ac:picMkLst>
        </pc:picChg>
        <pc:picChg chg="add mod">
          <ac:chgData name="Hill,Jessica" userId="153deb62-2041-410b-87f6-ed52d6da82bb" providerId="ADAL" clId="{7D683CD7-E76C-FC4D-9154-C7C3D2F67002}" dt="2022-07-15T04:46:46.246" v="2861" actId="164"/>
          <ac:picMkLst>
            <pc:docMk/>
            <pc:sldMk cId="4082953666" sldId="272"/>
            <ac:picMk id="12" creationId="{197E3FD0-943A-D9DE-E303-2B28CD9A889E}"/>
          </ac:picMkLst>
        </pc:picChg>
        <pc:picChg chg="add mod">
          <ac:chgData name="Hill,Jessica" userId="153deb62-2041-410b-87f6-ed52d6da82bb" providerId="ADAL" clId="{7D683CD7-E76C-FC4D-9154-C7C3D2F67002}" dt="2022-07-15T04:47:55.835" v="2881" actId="164"/>
          <ac:picMkLst>
            <pc:docMk/>
            <pc:sldMk cId="4082953666" sldId="272"/>
            <ac:picMk id="18" creationId="{9AFDA30C-9EFD-A904-26FD-412896D50B43}"/>
          </ac:picMkLst>
        </pc:picChg>
        <pc:picChg chg="add mod">
          <ac:chgData name="Hill,Jessica" userId="153deb62-2041-410b-87f6-ed52d6da82bb" providerId="ADAL" clId="{7D683CD7-E76C-FC4D-9154-C7C3D2F67002}" dt="2022-07-15T04:48:53.374" v="2906" actId="1076"/>
          <ac:picMkLst>
            <pc:docMk/>
            <pc:sldMk cId="4082953666" sldId="272"/>
            <ac:picMk id="21" creationId="{3EB54877-0B7A-B532-B41D-3AC6A48403BF}"/>
          </ac:picMkLst>
        </pc:picChg>
        <pc:picChg chg="add mod modCrop">
          <ac:chgData name="Hill,Jessica" userId="153deb62-2041-410b-87f6-ed52d6da82bb" providerId="ADAL" clId="{7D683CD7-E76C-FC4D-9154-C7C3D2F67002}" dt="2022-07-15T04:51:05.695" v="2940" actId="164"/>
          <ac:picMkLst>
            <pc:docMk/>
            <pc:sldMk cId="4082953666" sldId="272"/>
            <ac:picMk id="25" creationId="{4000B665-3EBE-D018-F258-A00E1D64EBFA}"/>
          </ac:picMkLst>
        </pc:picChg>
        <pc:picChg chg="add del mod">
          <ac:chgData name="Hill,Jessica" userId="153deb62-2041-410b-87f6-ed52d6da82bb" providerId="ADAL" clId="{7D683CD7-E76C-FC4D-9154-C7C3D2F67002}" dt="2022-07-15T04:45:11.722" v="2813" actId="478"/>
          <ac:picMkLst>
            <pc:docMk/>
            <pc:sldMk cId="4082953666" sldId="272"/>
            <ac:picMk id="2050" creationId="{765C2BAA-4DE5-3457-75A2-A9A04034F105}"/>
          </ac:picMkLst>
        </pc:picChg>
      </pc:sldChg>
      <pc:sldChg chg="addSp delSp modSp add mod delAnim modAnim modNotesTx">
        <pc:chgData name="Hill,Jessica" userId="153deb62-2041-410b-87f6-ed52d6da82bb" providerId="ADAL" clId="{7D683CD7-E76C-FC4D-9154-C7C3D2F67002}" dt="2022-07-20T08:25:46.365" v="24950" actId="20577"/>
        <pc:sldMkLst>
          <pc:docMk/>
          <pc:sldMk cId="825430866" sldId="273"/>
        </pc:sldMkLst>
        <pc:spChg chg="del mod">
          <ac:chgData name="Hill,Jessica" userId="153deb62-2041-410b-87f6-ed52d6da82bb" providerId="ADAL" clId="{7D683CD7-E76C-FC4D-9154-C7C3D2F67002}" dt="2022-07-16T03:27:04.048" v="3533" actId="478"/>
          <ac:spMkLst>
            <pc:docMk/>
            <pc:sldMk cId="825430866" sldId="273"/>
            <ac:spMk id="2" creationId="{17DCE497-1C60-37C2-3DAD-2EE1DF11ED71}"/>
          </ac:spMkLst>
        </pc:spChg>
        <pc:spChg chg="del">
          <ac:chgData name="Hill,Jessica" userId="153deb62-2041-410b-87f6-ed52d6da82bb" providerId="ADAL" clId="{7D683CD7-E76C-FC4D-9154-C7C3D2F67002}" dt="2022-07-16T03:27:21.764" v="3536" actId="478"/>
          <ac:spMkLst>
            <pc:docMk/>
            <pc:sldMk cId="825430866" sldId="273"/>
            <ac:spMk id="3" creationId="{C74CE0C5-5CEA-9762-A7C0-529A08D2A654}"/>
          </ac:spMkLst>
        </pc:spChg>
        <pc:spChg chg="add mod">
          <ac:chgData name="Hill,Jessica" userId="153deb62-2041-410b-87f6-ed52d6da82bb" providerId="ADAL" clId="{7D683CD7-E76C-FC4D-9154-C7C3D2F67002}" dt="2022-07-15T04:24:37.322" v="2416"/>
          <ac:spMkLst>
            <pc:docMk/>
            <pc:sldMk cId="825430866" sldId="273"/>
            <ac:spMk id="4" creationId="{FAC4CD30-0A63-3F24-7735-0561B4ED7F79}"/>
          </ac:spMkLst>
        </pc:spChg>
        <pc:spChg chg="add del mod">
          <ac:chgData name="Hill,Jessica" userId="153deb62-2041-410b-87f6-ed52d6da82bb" providerId="ADAL" clId="{7D683CD7-E76C-FC4D-9154-C7C3D2F67002}" dt="2022-07-16T03:27:06.617" v="3534" actId="478"/>
          <ac:spMkLst>
            <pc:docMk/>
            <pc:sldMk cId="825430866" sldId="273"/>
            <ac:spMk id="6" creationId="{547A3F01-1619-EA0E-4A42-7434012F41A6}"/>
          </ac:spMkLst>
        </pc:spChg>
        <pc:spChg chg="add mod">
          <ac:chgData name="Hill,Jessica" userId="153deb62-2041-410b-87f6-ed52d6da82bb" providerId="ADAL" clId="{7D683CD7-E76C-FC4D-9154-C7C3D2F67002}" dt="2022-07-20T02:58:31.970" v="21196" actId="14100"/>
          <ac:spMkLst>
            <pc:docMk/>
            <pc:sldMk cId="825430866" sldId="273"/>
            <ac:spMk id="7" creationId="{3CB5764C-F487-C2E9-442C-6C987DDE3097}"/>
          </ac:spMkLst>
        </pc:spChg>
        <pc:spChg chg="add del mod">
          <ac:chgData name="Hill,Jessica" userId="153deb62-2041-410b-87f6-ed52d6da82bb" providerId="ADAL" clId="{7D683CD7-E76C-FC4D-9154-C7C3D2F67002}" dt="2022-07-16T03:49:08.184" v="3914" actId="478"/>
          <ac:spMkLst>
            <pc:docMk/>
            <pc:sldMk cId="825430866" sldId="273"/>
            <ac:spMk id="9" creationId="{B13CFB0C-964B-449F-0D9C-488A687601DD}"/>
          </ac:spMkLst>
        </pc:spChg>
        <pc:spChg chg="add del mod">
          <ac:chgData name="Hill,Jessica" userId="153deb62-2041-410b-87f6-ed52d6da82bb" providerId="ADAL" clId="{7D683CD7-E76C-FC4D-9154-C7C3D2F67002}" dt="2022-07-16T13:18:07.550" v="4446" actId="478"/>
          <ac:spMkLst>
            <pc:docMk/>
            <pc:sldMk cId="825430866" sldId="273"/>
            <ac:spMk id="10" creationId="{4097B1C8-540C-3980-3BF5-15CC11DCF380}"/>
          </ac:spMkLst>
        </pc:spChg>
        <pc:spChg chg="add del mod">
          <ac:chgData name="Hill,Jessica" userId="153deb62-2041-410b-87f6-ed52d6da82bb" providerId="ADAL" clId="{7D683CD7-E76C-FC4D-9154-C7C3D2F67002}" dt="2022-07-16T03:49:08.184" v="3914" actId="478"/>
          <ac:spMkLst>
            <pc:docMk/>
            <pc:sldMk cId="825430866" sldId="273"/>
            <ac:spMk id="11" creationId="{06E6C3EA-BC43-A95A-6399-D9431C77445B}"/>
          </ac:spMkLst>
        </pc:spChg>
        <pc:spChg chg="add del mod">
          <ac:chgData name="Hill,Jessica" userId="153deb62-2041-410b-87f6-ed52d6da82bb" providerId="ADAL" clId="{7D683CD7-E76C-FC4D-9154-C7C3D2F67002}" dt="2022-07-16T04:16:52.376" v="4194" actId="478"/>
          <ac:spMkLst>
            <pc:docMk/>
            <pc:sldMk cId="825430866" sldId="273"/>
            <ac:spMk id="12" creationId="{A7C5AECC-F5E1-C4A6-831E-CCDF382AF74E}"/>
          </ac:spMkLst>
        </pc:spChg>
        <pc:spChg chg="del">
          <ac:chgData name="Hill,Jessica" userId="153deb62-2041-410b-87f6-ed52d6da82bb" providerId="ADAL" clId="{7D683CD7-E76C-FC4D-9154-C7C3D2F67002}" dt="2022-07-15T04:26:24.425" v="2424" actId="478"/>
          <ac:spMkLst>
            <pc:docMk/>
            <pc:sldMk cId="825430866" sldId="273"/>
            <ac:spMk id="15" creationId="{2322A544-0AD1-F969-A2B4-527E60F27F48}"/>
          </ac:spMkLst>
        </pc:spChg>
        <pc:spChg chg="add mod">
          <ac:chgData name="Hill,Jessica" userId="153deb62-2041-410b-87f6-ed52d6da82bb" providerId="ADAL" clId="{7D683CD7-E76C-FC4D-9154-C7C3D2F67002}" dt="2022-07-20T08:21:59.163" v="24761" actId="1037"/>
          <ac:spMkLst>
            <pc:docMk/>
            <pc:sldMk cId="825430866" sldId="273"/>
            <ac:spMk id="16" creationId="{477D96FE-3605-1108-E7C1-20C47F04983B}"/>
          </ac:spMkLst>
        </pc:spChg>
        <pc:picChg chg="add del mod">
          <ac:chgData name="Hill,Jessica" userId="153deb62-2041-410b-87f6-ed52d6da82bb" providerId="ADAL" clId="{7D683CD7-E76C-FC4D-9154-C7C3D2F67002}" dt="2022-07-20T08:21:34.319" v="24746" actId="478"/>
          <ac:picMkLst>
            <pc:docMk/>
            <pc:sldMk cId="825430866" sldId="273"/>
            <ac:picMk id="2" creationId="{666AE84B-C551-65B5-67B3-CD5B2E646F42}"/>
          </ac:picMkLst>
        </pc:picChg>
        <pc:picChg chg="add mod">
          <ac:chgData name="Hill,Jessica" userId="153deb62-2041-410b-87f6-ed52d6da82bb" providerId="ADAL" clId="{7D683CD7-E76C-FC4D-9154-C7C3D2F67002}" dt="2022-07-20T08:22:00.717" v="24762" actId="1076"/>
          <ac:picMkLst>
            <pc:docMk/>
            <pc:sldMk cId="825430866" sldId="273"/>
            <ac:picMk id="3" creationId="{A8363A6D-B2A1-951F-B473-94008EB4B851}"/>
          </ac:picMkLst>
        </pc:picChg>
        <pc:picChg chg="add mod">
          <ac:chgData name="Hill,Jessica" userId="153deb62-2041-410b-87f6-ed52d6da82bb" providerId="ADAL" clId="{7D683CD7-E76C-FC4D-9154-C7C3D2F67002}" dt="2022-07-20T08:21:59.163" v="24761" actId="1037"/>
          <ac:picMkLst>
            <pc:docMk/>
            <pc:sldMk cId="825430866" sldId="273"/>
            <ac:picMk id="8" creationId="{108CC92D-4E34-FA28-2BA0-A3636F14D575}"/>
          </ac:picMkLst>
        </pc:picChg>
        <pc:picChg chg="add mod modCrop">
          <ac:chgData name="Hill,Jessica" userId="153deb62-2041-410b-87f6-ed52d6da82bb" providerId="ADAL" clId="{7D683CD7-E76C-FC4D-9154-C7C3D2F67002}" dt="2022-07-17T02:13:14.008" v="8713" actId="1076"/>
          <ac:picMkLst>
            <pc:docMk/>
            <pc:sldMk cId="825430866" sldId="273"/>
            <ac:picMk id="14" creationId="{EB0EE231-3C4F-E31D-E37C-04E83E2044CE}"/>
          </ac:picMkLst>
        </pc:picChg>
        <pc:picChg chg="add del mod">
          <ac:chgData name="Hill,Jessica" userId="153deb62-2041-410b-87f6-ed52d6da82bb" providerId="ADAL" clId="{7D683CD7-E76C-FC4D-9154-C7C3D2F67002}" dt="2022-07-16T04:42:53.389" v="4289" actId="478"/>
          <ac:picMkLst>
            <pc:docMk/>
            <pc:sldMk cId="825430866" sldId="273"/>
            <ac:picMk id="15" creationId="{F9631F60-6499-577A-BE91-A547648F8475}"/>
          </ac:picMkLst>
        </pc:picChg>
        <pc:picChg chg="del">
          <ac:chgData name="Hill,Jessica" userId="153deb62-2041-410b-87f6-ed52d6da82bb" providerId="ADAL" clId="{7D683CD7-E76C-FC4D-9154-C7C3D2F67002}" dt="2022-07-20T08:02:58.606" v="24441" actId="478"/>
          <ac:picMkLst>
            <pc:docMk/>
            <pc:sldMk cId="825430866" sldId="273"/>
            <ac:picMk id="47" creationId="{E8516348-09F3-B9CF-DBA5-80007EE08F9A}"/>
          </ac:picMkLst>
        </pc:picChg>
      </pc:sldChg>
      <pc:sldChg chg="add del mod modShow">
        <pc:chgData name="Hill,Jessica" userId="153deb62-2041-410b-87f6-ed52d6da82bb" providerId="ADAL" clId="{7D683CD7-E76C-FC4D-9154-C7C3D2F67002}" dt="2022-07-15T04:16:24.654" v="2253" actId="2696"/>
        <pc:sldMkLst>
          <pc:docMk/>
          <pc:sldMk cId="1663178803" sldId="273"/>
        </pc:sldMkLst>
      </pc:sldChg>
      <pc:sldChg chg="addSp delSp modSp add mod setBg modAnim modNotesTx">
        <pc:chgData name="Hill,Jessica" userId="153deb62-2041-410b-87f6-ed52d6da82bb" providerId="ADAL" clId="{7D683CD7-E76C-FC4D-9154-C7C3D2F67002}" dt="2022-07-18T23:11:17.963" v="14145"/>
        <pc:sldMkLst>
          <pc:docMk/>
          <pc:sldMk cId="3385806810" sldId="274"/>
        </pc:sldMkLst>
        <pc:spChg chg="mod">
          <ac:chgData name="Hill,Jessica" userId="153deb62-2041-410b-87f6-ed52d6da82bb" providerId="ADAL" clId="{7D683CD7-E76C-FC4D-9154-C7C3D2F67002}" dt="2022-07-18T23:10:38.295" v="14141" actId="1038"/>
          <ac:spMkLst>
            <pc:docMk/>
            <pc:sldMk cId="3385806810" sldId="274"/>
            <ac:spMk id="2" creationId="{0E1C4D92-39D9-846C-072E-4F5F91F238F4}"/>
          </ac:spMkLst>
        </pc:spChg>
        <pc:spChg chg="del">
          <ac:chgData name="Hill,Jessica" userId="153deb62-2041-410b-87f6-ed52d6da82bb" providerId="ADAL" clId="{7D683CD7-E76C-FC4D-9154-C7C3D2F67002}" dt="2022-07-15T19:17:10.474" v="2963" actId="478"/>
          <ac:spMkLst>
            <pc:docMk/>
            <pc:sldMk cId="3385806810" sldId="274"/>
            <ac:spMk id="2" creationId="{17DCE497-1C60-37C2-3DAD-2EE1DF11ED71}"/>
          </ac:spMkLst>
        </pc:spChg>
        <pc:spChg chg="mod">
          <ac:chgData name="Hill,Jessica" userId="153deb62-2041-410b-87f6-ed52d6da82bb" providerId="ADAL" clId="{7D683CD7-E76C-FC4D-9154-C7C3D2F67002}" dt="2022-07-18T20:03:28.117" v="11045" actId="115"/>
          <ac:spMkLst>
            <pc:docMk/>
            <pc:sldMk cId="3385806810" sldId="274"/>
            <ac:spMk id="3" creationId="{070FB38F-3DD9-9EF2-E634-07CF44046629}"/>
          </ac:spMkLst>
        </pc:spChg>
        <pc:spChg chg="del">
          <ac:chgData name="Hill,Jessica" userId="153deb62-2041-410b-87f6-ed52d6da82bb" providerId="ADAL" clId="{7D683CD7-E76C-FC4D-9154-C7C3D2F67002}" dt="2022-07-15T04:21:38.719" v="2396" actId="478"/>
          <ac:spMkLst>
            <pc:docMk/>
            <pc:sldMk cId="3385806810" sldId="274"/>
            <ac:spMk id="3" creationId="{C74CE0C5-5CEA-9762-A7C0-529A08D2A654}"/>
          </ac:spMkLst>
        </pc:spChg>
        <pc:spChg chg="add mod">
          <ac:chgData name="Hill,Jessica" userId="153deb62-2041-410b-87f6-ed52d6da82bb" providerId="ADAL" clId="{7D683CD7-E76C-FC4D-9154-C7C3D2F67002}" dt="2022-07-15T19:20:46.559" v="2992" actId="26606"/>
          <ac:spMkLst>
            <pc:docMk/>
            <pc:sldMk cId="3385806810" sldId="274"/>
            <ac:spMk id="4" creationId="{9327AEEC-24BF-F939-6918-0FDFDBD4BFC2}"/>
          </ac:spMkLst>
        </pc:spChg>
        <pc:spChg chg="add del mod">
          <ac:chgData name="Hill,Jessica" userId="153deb62-2041-410b-87f6-ed52d6da82bb" providerId="ADAL" clId="{7D683CD7-E76C-FC4D-9154-C7C3D2F67002}" dt="2022-07-15T19:17:11.811" v="2964" actId="478"/>
          <ac:spMkLst>
            <pc:docMk/>
            <pc:sldMk cId="3385806810" sldId="274"/>
            <ac:spMk id="6" creationId="{F77ED462-B713-43AE-295B-C78078A9FB7E}"/>
          </ac:spMkLst>
        </pc:spChg>
        <pc:spChg chg="add mod ord">
          <ac:chgData name="Hill,Jessica" userId="153deb62-2041-410b-87f6-ed52d6da82bb" providerId="ADAL" clId="{7D683CD7-E76C-FC4D-9154-C7C3D2F67002}" dt="2022-07-18T23:10:02.443" v="14093" actId="255"/>
          <ac:spMkLst>
            <pc:docMk/>
            <pc:sldMk cId="3385806810" sldId="274"/>
            <ac:spMk id="7" creationId="{32AFCEAA-8F88-3AA2-A81A-77194BDD43C9}"/>
          </ac:spMkLst>
        </pc:spChg>
        <pc:spChg chg="add mod">
          <ac:chgData name="Hill,Jessica" userId="153deb62-2041-410b-87f6-ed52d6da82bb" providerId="ADAL" clId="{7D683CD7-E76C-FC4D-9154-C7C3D2F67002}" dt="2022-07-15T20:39:00.972" v="3082" actId="1076"/>
          <ac:spMkLst>
            <pc:docMk/>
            <pc:sldMk cId="3385806810" sldId="274"/>
            <ac:spMk id="9" creationId="{AB735EFE-2F0E-D3B7-8830-6161DEEC5BFB}"/>
          </ac:spMkLst>
        </pc:spChg>
        <pc:spChg chg="add mod">
          <ac:chgData name="Hill,Jessica" userId="153deb62-2041-410b-87f6-ed52d6da82bb" providerId="ADAL" clId="{7D683CD7-E76C-FC4D-9154-C7C3D2F67002}" dt="2022-07-15T20:39:03.907" v="3083" actId="1076"/>
          <ac:spMkLst>
            <pc:docMk/>
            <pc:sldMk cId="3385806810" sldId="274"/>
            <ac:spMk id="10" creationId="{56A01446-C9B0-8764-F5FD-D6B8C8C99324}"/>
          </ac:spMkLst>
        </pc:spChg>
        <pc:spChg chg="add mod">
          <ac:chgData name="Hill,Jessica" userId="153deb62-2041-410b-87f6-ed52d6da82bb" providerId="ADAL" clId="{7D683CD7-E76C-FC4D-9154-C7C3D2F67002}" dt="2022-07-15T20:39:09.195" v="3084" actId="1076"/>
          <ac:spMkLst>
            <pc:docMk/>
            <pc:sldMk cId="3385806810" sldId="274"/>
            <ac:spMk id="11" creationId="{FED9EF6B-9D3A-F494-DA2A-5C2D8D8C9942}"/>
          </ac:spMkLst>
        </pc:spChg>
        <pc:spChg chg="mod">
          <ac:chgData name="Hill,Jessica" userId="153deb62-2041-410b-87f6-ed52d6da82bb" providerId="ADAL" clId="{7D683CD7-E76C-FC4D-9154-C7C3D2F67002}" dt="2022-07-15T20:39:13.051" v="3085" actId="1076"/>
          <ac:spMkLst>
            <pc:docMk/>
            <pc:sldMk cId="3385806810" sldId="274"/>
            <ac:spMk id="15" creationId="{2322A544-0AD1-F969-A2B4-527E60F27F48}"/>
          </ac:spMkLst>
        </pc:spChg>
        <pc:spChg chg="add del">
          <ac:chgData name="Hill,Jessica" userId="153deb62-2041-410b-87f6-ed52d6da82bb" providerId="ADAL" clId="{7D683CD7-E76C-FC4D-9154-C7C3D2F67002}" dt="2022-07-15T19:20:46.559" v="2992" actId="26606"/>
          <ac:spMkLst>
            <pc:docMk/>
            <pc:sldMk cId="3385806810" sldId="274"/>
            <ac:spMk id="1031" creationId="{33CD251C-A887-4D2F-925B-FC097198538B}"/>
          </ac:spMkLst>
        </pc:spChg>
        <pc:grpChg chg="add mod">
          <ac:chgData name="Hill,Jessica" userId="153deb62-2041-410b-87f6-ed52d6da82bb" providerId="ADAL" clId="{7D683CD7-E76C-FC4D-9154-C7C3D2F67002}" dt="2022-07-15T20:39:00.972" v="3082" actId="1076"/>
          <ac:grpSpMkLst>
            <pc:docMk/>
            <pc:sldMk cId="3385806810" sldId="274"/>
            <ac:grpSpMk id="13" creationId="{62781EA3-4579-7304-01AF-5B2B95F02AC3}"/>
          </ac:grpSpMkLst>
        </pc:grpChg>
        <pc:grpChg chg="add mod">
          <ac:chgData name="Hill,Jessica" userId="153deb62-2041-410b-87f6-ed52d6da82bb" providerId="ADAL" clId="{7D683CD7-E76C-FC4D-9154-C7C3D2F67002}" dt="2022-07-15T20:39:03.907" v="3083" actId="1076"/>
          <ac:grpSpMkLst>
            <pc:docMk/>
            <pc:sldMk cId="3385806810" sldId="274"/>
            <ac:grpSpMk id="14" creationId="{DF5353C9-808F-7FAF-1646-8EBE9E88F1FA}"/>
          </ac:grpSpMkLst>
        </pc:grpChg>
        <pc:grpChg chg="add del">
          <ac:chgData name="Hill,Jessica" userId="153deb62-2041-410b-87f6-ed52d6da82bb" providerId="ADAL" clId="{7D683CD7-E76C-FC4D-9154-C7C3D2F67002}" dt="2022-07-15T19:20:46.559" v="2992" actId="26606"/>
          <ac:grpSpMkLst>
            <pc:docMk/>
            <pc:sldMk cId="3385806810" sldId="274"/>
            <ac:grpSpMk id="1033" creationId="{770AE191-D2EA-45C9-A44D-830C188F74CB}"/>
          </ac:grpSpMkLst>
        </pc:grpChg>
        <pc:picChg chg="add mod ord">
          <ac:chgData name="Hill,Jessica" userId="153deb62-2041-410b-87f6-ed52d6da82bb" providerId="ADAL" clId="{7D683CD7-E76C-FC4D-9154-C7C3D2F67002}" dt="2022-07-15T20:39:03.907" v="3083" actId="1076"/>
          <ac:picMkLst>
            <pc:docMk/>
            <pc:sldMk cId="3385806810" sldId="274"/>
            <ac:picMk id="8" creationId="{96CDB8EB-4439-ED74-F824-1DEF37C3A1DB}"/>
          </ac:picMkLst>
        </pc:picChg>
        <pc:picChg chg="add mod">
          <ac:chgData name="Hill,Jessica" userId="153deb62-2041-410b-87f6-ed52d6da82bb" providerId="ADAL" clId="{7D683CD7-E76C-FC4D-9154-C7C3D2F67002}" dt="2022-07-15T20:39:00.972" v="3082" actId="1076"/>
          <ac:picMkLst>
            <pc:docMk/>
            <pc:sldMk cId="3385806810" sldId="274"/>
            <ac:picMk id="12" creationId="{91B67300-3C84-AE43-BFE2-71D3F08D7757}"/>
          </ac:picMkLst>
        </pc:picChg>
        <pc:picChg chg="del">
          <ac:chgData name="Hill,Jessica" userId="153deb62-2041-410b-87f6-ed52d6da82bb" providerId="ADAL" clId="{7D683CD7-E76C-FC4D-9154-C7C3D2F67002}" dt="2022-07-15T04:22:05.564" v="2401" actId="478"/>
          <ac:picMkLst>
            <pc:docMk/>
            <pc:sldMk cId="3385806810" sldId="274"/>
            <ac:picMk id="16" creationId="{FA15476D-3777-B468-D154-FF02DB4F155A}"/>
          </ac:picMkLst>
        </pc:picChg>
        <pc:picChg chg="add del mod">
          <ac:chgData name="Hill,Jessica" userId="153deb62-2041-410b-87f6-ed52d6da82bb" providerId="ADAL" clId="{7D683CD7-E76C-FC4D-9154-C7C3D2F67002}" dt="2022-07-15T19:22:00.113" v="3024" actId="478"/>
          <ac:picMkLst>
            <pc:docMk/>
            <pc:sldMk cId="3385806810" sldId="274"/>
            <ac:picMk id="1026" creationId="{FAC1660D-4796-C426-7C07-E5B87CFFF3C9}"/>
          </ac:picMkLst>
        </pc:picChg>
      </pc:sldChg>
      <pc:sldChg chg="modSp add del mod">
        <pc:chgData name="Hill,Jessica" userId="153deb62-2041-410b-87f6-ed52d6da82bb" providerId="ADAL" clId="{7D683CD7-E76C-FC4D-9154-C7C3D2F67002}" dt="2022-07-14T04:05:33.421" v="1132" actId="2696"/>
        <pc:sldMkLst>
          <pc:docMk/>
          <pc:sldMk cId="4259423140" sldId="274"/>
        </pc:sldMkLst>
        <pc:spChg chg="mod">
          <ac:chgData name="Hill,Jessica" userId="153deb62-2041-410b-87f6-ed52d6da82bb" providerId="ADAL" clId="{7D683CD7-E76C-FC4D-9154-C7C3D2F67002}" dt="2022-07-14T04:05:31.228" v="1131" actId="1076"/>
          <ac:spMkLst>
            <pc:docMk/>
            <pc:sldMk cId="4259423140" sldId="274"/>
            <ac:spMk id="5" creationId="{CB439E15-04C2-C511-5989-3ACA33DA1BA6}"/>
          </ac:spMkLst>
        </pc:spChg>
      </pc:sldChg>
      <pc:sldChg chg="modSp add del mod">
        <pc:chgData name="Hill,Jessica" userId="153deb62-2041-410b-87f6-ed52d6da82bb" providerId="ADAL" clId="{7D683CD7-E76C-FC4D-9154-C7C3D2F67002}" dt="2022-07-14T04:07:36.997" v="1187" actId="2696"/>
        <pc:sldMkLst>
          <pc:docMk/>
          <pc:sldMk cId="4259640755" sldId="274"/>
        </pc:sldMkLst>
        <pc:spChg chg="mod">
          <ac:chgData name="Hill,Jessica" userId="153deb62-2041-410b-87f6-ed52d6da82bb" providerId="ADAL" clId="{7D683CD7-E76C-FC4D-9154-C7C3D2F67002}" dt="2022-07-14T04:05:52.335" v="1153" actId="20577"/>
          <ac:spMkLst>
            <pc:docMk/>
            <pc:sldMk cId="4259640755" sldId="274"/>
            <ac:spMk id="5" creationId="{CB439E15-04C2-C511-5989-3ACA33DA1BA6}"/>
          </ac:spMkLst>
        </pc:spChg>
      </pc:sldChg>
      <pc:sldChg chg="addSp delSp modSp new del mod modAnim modShow modNotesTx">
        <pc:chgData name="Hill,Jessica" userId="153deb62-2041-410b-87f6-ed52d6da82bb" providerId="ADAL" clId="{7D683CD7-E76C-FC4D-9154-C7C3D2F67002}" dt="2022-07-17T03:59:58.153" v="10742" actId="2696"/>
        <pc:sldMkLst>
          <pc:docMk/>
          <pc:sldMk cId="2636737449" sldId="275"/>
        </pc:sldMkLst>
        <pc:spChg chg="add mod">
          <ac:chgData name="Hill,Jessica" userId="153deb62-2041-410b-87f6-ed52d6da82bb" providerId="ADAL" clId="{7D683CD7-E76C-FC4D-9154-C7C3D2F67002}" dt="2022-07-16T13:18:35.971" v="4447" actId="20577"/>
          <ac:spMkLst>
            <pc:docMk/>
            <pc:sldMk cId="2636737449" sldId="275"/>
            <ac:spMk id="3" creationId="{D756AB55-1E6A-05B8-6EB1-034D6B1E8BD1}"/>
          </ac:spMkLst>
        </pc:spChg>
        <pc:spChg chg="add mod">
          <ac:chgData name="Hill,Jessica" userId="153deb62-2041-410b-87f6-ed52d6da82bb" providerId="ADAL" clId="{7D683CD7-E76C-FC4D-9154-C7C3D2F67002}" dt="2022-07-16T22:10:16.203" v="8550" actId="164"/>
          <ac:spMkLst>
            <pc:docMk/>
            <pc:sldMk cId="2636737449" sldId="275"/>
            <ac:spMk id="6" creationId="{BA0948F3-4930-D445-D81B-91F2802EAEC3}"/>
          </ac:spMkLst>
        </pc:spChg>
        <pc:spChg chg="add mod">
          <ac:chgData name="Hill,Jessica" userId="153deb62-2041-410b-87f6-ed52d6da82bb" providerId="ADAL" clId="{7D683CD7-E76C-FC4D-9154-C7C3D2F67002}" dt="2022-07-16T22:10:16.203" v="8550" actId="164"/>
          <ac:spMkLst>
            <pc:docMk/>
            <pc:sldMk cId="2636737449" sldId="275"/>
            <ac:spMk id="7" creationId="{CB11C593-3B3F-4A00-A777-5A12655071A1}"/>
          </ac:spMkLst>
        </pc:spChg>
        <pc:spChg chg="add mod">
          <ac:chgData name="Hill,Jessica" userId="153deb62-2041-410b-87f6-ed52d6da82bb" providerId="ADAL" clId="{7D683CD7-E76C-FC4D-9154-C7C3D2F67002}" dt="2022-07-16T22:10:16.203" v="8550" actId="164"/>
          <ac:spMkLst>
            <pc:docMk/>
            <pc:sldMk cId="2636737449" sldId="275"/>
            <ac:spMk id="8" creationId="{8DE876B5-21DB-23B3-5404-18B0C1F28F0D}"/>
          </ac:spMkLst>
        </pc:spChg>
        <pc:spChg chg="add mod">
          <ac:chgData name="Hill,Jessica" userId="153deb62-2041-410b-87f6-ed52d6da82bb" providerId="ADAL" clId="{7D683CD7-E76C-FC4D-9154-C7C3D2F67002}" dt="2022-07-16T22:10:16.203" v="8550" actId="164"/>
          <ac:spMkLst>
            <pc:docMk/>
            <pc:sldMk cId="2636737449" sldId="275"/>
            <ac:spMk id="9" creationId="{6144416D-9EEB-3E8E-4B21-835B76AE26F3}"/>
          </ac:spMkLst>
        </pc:spChg>
        <pc:spChg chg="add mod">
          <ac:chgData name="Hill,Jessica" userId="153deb62-2041-410b-87f6-ed52d6da82bb" providerId="ADAL" clId="{7D683CD7-E76C-FC4D-9154-C7C3D2F67002}" dt="2022-07-16T22:10:22.918" v="8551" actId="164"/>
          <ac:spMkLst>
            <pc:docMk/>
            <pc:sldMk cId="2636737449" sldId="275"/>
            <ac:spMk id="10" creationId="{074105DD-D4E5-F8FF-D4C2-6C44FA779536}"/>
          </ac:spMkLst>
        </pc:spChg>
        <pc:spChg chg="add mod">
          <ac:chgData name="Hill,Jessica" userId="153deb62-2041-410b-87f6-ed52d6da82bb" providerId="ADAL" clId="{7D683CD7-E76C-FC4D-9154-C7C3D2F67002}" dt="2022-07-16T22:10:22.918" v="8551" actId="164"/>
          <ac:spMkLst>
            <pc:docMk/>
            <pc:sldMk cId="2636737449" sldId="275"/>
            <ac:spMk id="11" creationId="{EF3A6E07-C964-6464-4BBB-925671F00D76}"/>
          </ac:spMkLst>
        </pc:spChg>
        <pc:spChg chg="add del mod">
          <ac:chgData name="Hill,Jessica" userId="153deb62-2041-410b-87f6-ed52d6da82bb" providerId="ADAL" clId="{7D683CD7-E76C-FC4D-9154-C7C3D2F67002}" dt="2022-07-16T22:07:41.706" v="8499" actId="478"/>
          <ac:spMkLst>
            <pc:docMk/>
            <pc:sldMk cId="2636737449" sldId="275"/>
            <ac:spMk id="12" creationId="{486DBFD8-F07A-467D-F8E4-E428657C4738}"/>
          </ac:spMkLst>
        </pc:spChg>
        <pc:spChg chg="add mod">
          <ac:chgData name="Hill,Jessica" userId="153deb62-2041-410b-87f6-ed52d6da82bb" providerId="ADAL" clId="{7D683CD7-E76C-FC4D-9154-C7C3D2F67002}" dt="2022-07-16T22:10:22.918" v="8551" actId="164"/>
          <ac:spMkLst>
            <pc:docMk/>
            <pc:sldMk cId="2636737449" sldId="275"/>
            <ac:spMk id="13" creationId="{9D3B68C7-C67B-B986-B6D2-CC1939DC0EF1}"/>
          </ac:spMkLst>
        </pc:spChg>
        <pc:grpChg chg="add mod">
          <ac:chgData name="Hill,Jessica" userId="153deb62-2041-410b-87f6-ed52d6da82bb" providerId="ADAL" clId="{7D683CD7-E76C-FC4D-9154-C7C3D2F67002}" dt="2022-07-16T22:10:16.203" v="8550" actId="164"/>
          <ac:grpSpMkLst>
            <pc:docMk/>
            <pc:sldMk cId="2636737449" sldId="275"/>
            <ac:grpSpMk id="14" creationId="{9B7C5B16-C423-39E3-9F07-B73609A46299}"/>
          </ac:grpSpMkLst>
        </pc:grpChg>
        <pc:grpChg chg="add mod">
          <ac:chgData name="Hill,Jessica" userId="153deb62-2041-410b-87f6-ed52d6da82bb" providerId="ADAL" clId="{7D683CD7-E76C-FC4D-9154-C7C3D2F67002}" dt="2022-07-16T22:10:22.918" v="8551" actId="164"/>
          <ac:grpSpMkLst>
            <pc:docMk/>
            <pc:sldMk cId="2636737449" sldId="275"/>
            <ac:grpSpMk id="15" creationId="{D98F967F-1C06-10BD-1C2D-8C9ED8326EFA}"/>
          </ac:grpSpMkLst>
        </pc:grpChg>
        <pc:graphicFrameChg chg="add del mod">
          <ac:chgData name="Hill,Jessica" userId="153deb62-2041-410b-87f6-ed52d6da82bb" providerId="ADAL" clId="{7D683CD7-E76C-FC4D-9154-C7C3D2F67002}" dt="2022-07-16T04:46:51.634" v="4335" actId="478"/>
          <ac:graphicFrameMkLst>
            <pc:docMk/>
            <pc:sldMk cId="2636737449" sldId="275"/>
            <ac:graphicFrameMk id="5" creationId="{A2D91103-40B9-A9DC-8BEC-1CDE5E2E06FA}"/>
          </ac:graphicFrameMkLst>
        </pc:graphicFrameChg>
        <pc:picChg chg="add del mod">
          <ac:chgData name="Hill,Jessica" userId="153deb62-2041-410b-87f6-ed52d6da82bb" providerId="ADAL" clId="{7D683CD7-E76C-FC4D-9154-C7C3D2F67002}" dt="2022-07-16T04:21:56.783" v="4255" actId="478"/>
          <ac:picMkLst>
            <pc:docMk/>
            <pc:sldMk cId="2636737449" sldId="275"/>
            <ac:picMk id="4" creationId="{B06DC3A9-DE45-582F-B1E2-CBBD880158A6}"/>
          </ac:picMkLst>
        </pc:picChg>
        <pc:picChg chg="add mod">
          <ac:chgData name="Hill,Jessica" userId="153deb62-2041-410b-87f6-ed52d6da82bb" providerId="ADAL" clId="{7D683CD7-E76C-FC4D-9154-C7C3D2F67002}" dt="2022-07-16T22:09:38.935" v="8513" actId="1035"/>
          <ac:picMkLst>
            <pc:docMk/>
            <pc:sldMk cId="2636737449" sldId="275"/>
            <ac:picMk id="1026" creationId="{DADA1DA9-E134-91F4-3064-5C92CF2D0353}"/>
          </ac:picMkLst>
        </pc:picChg>
        <pc:picChg chg="add mod">
          <ac:chgData name="Hill,Jessica" userId="153deb62-2041-410b-87f6-ed52d6da82bb" providerId="ADAL" clId="{7D683CD7-E76C-FC4D-9154-C7C3D2F67002}" dt="2022-07-16T22:09:38.935" v="8513" actId="1035"/>
          <ac:picMkLst>
            <pc:docMk/>
            <pc:sldMk cId="2636737449" sldId="275"/>
            <ac:picMk id="1028" creationId="{4E795F25-8DB0-2F74-7B54-D62D26D5602D}"/>
          </ac:picMkLst>
        </pc:picChg>
        <pc:picChg chg="add mod">
          <ac:chgData name="Hill,Jessica" userId="153deb62-2041-410b-87f6-ed52d6da82bb" providerId="ADAL" clId="{7D683CD7-E76C-FC4D-9154-C7C3D2F67002}" dt="2022-07-16T22:09:38.935" v="8513" actId="1035"/>
          <ac:picMkLst>
            <pc:docMk/>
            <pc:sldMk cId="2636737449" sldId="275"/>
            <ac:picMk id="1030" creationId="{0215489A-69A5-BD70-1D84-1275CB06E78E}"/>
          </ac:picMkLst>
        </pc:picChg>
        <pc:picChg chg="add mod">
          <ac:chgData name="Hill,Jessica" userId="153deb62-2041-410b-87f6-ed52d6da82bb" providerId="ADAL" clId="{7D683CD7-E76C-FC4D-9154-C7C3D2F67002}" dt="2022-07-16T22:10:42.857" v="8553" actId="1076"/>
          <ac:picMkLst>
            <pc:docMk/>
            <pc:sldMk cId="2636737449" sldId="275"/>
            <ac:picMk id="1032" creationId="{223E8C50-34C1-011F-7B64-9C8182C56D16}"/>
          </ac:picMkLst>
        </pc:picChg>
      </pc:sldChg>
      <pc:sldChg chg="addSp delSp modSp add del mod modShow">
        <pc:chgData name="Hill,Jessica" userId="153deb62-2041-410b-87f6-ed52d6da82bb" providerId="ADAL" clId="{7D683CD7-E76C-FC4D-9154-C7C3D2F67002}" dt="2022-07-15T04:26:12.832" v="2422" actId="2696"/>
        <pc:sldMkLst>
          <pc:docMk/>
          <pc:sldMk cId="3651208398" sldId="275"/>
        </pc:sldMkLst>
        <pc:spChg chg="add mod">
          <ac:chgData name="Hill,Jessica" userId="153deb62-2041-410b-87f6-ed52d6da82bb" providerId="ADAL" clId="{7D683CD7-E76C-FC4D-9154-C7C3D2F67002}" dt="2022-07-15T04:24:37.322" v="2416"/>
          <ac:spMkLst>
            <pc:docMk/>
            <pc:sldMk cId="3651208398" sldId="275"/>
            <ac:spMk id="4" creationId="{5F98CDF7-DAFC-32C0-079A-72D6630F2C46}"/>
          </ac:spMkLst>
        </pc:spChg>
        <pc:picChg chg="del">
          <ac:chgData name="Hill,Jessica" userId="153deb62-2041-410b-87f6-ed52d6da82bb" providerId="ADAL" clId="{7D683CD7-E76C-FC4D-9154-C7C3D2F67002}" dt="2022-07-15T04:25:21.711" v="2421" actId="478"/>
          <ac:picMkLst>
            <pc:docMk/>
            <pc:sldMk cId="3651208398" sldId="275"/>
            <ac:picMk id="16" creationId="{FA15476D-3777-B468-D154-FF02DB4F155A}"/>
          </ac:picMkLst>
        </pc:picChg>
      </pc:sldChg>
      <pc:sldChg chg="addSp delSp modSp new del mod modShow modNotesTx">
        <pc:chgData name="Hill,Jessica" userId="153deb62-2041-410b-87f6-ed52d6da82bb" providerId="ADAL" clId="{7D683CD7-E76C-FC4D-9154-C7C3D2F67002}" dt="2022-07-19T05:08:31.542" v="16263" actId="2696"/>
        <pc:sldMkLst>
          <pc:docMk/>
          <pc:sldMk cId="2363989887" sldId="276"/>
        </pc:sldMkLst>
        <pc:spChg chg="del">
          <ac:chgData name="Hill,Jessica" userId="153deb62-2041-410b-87f6-ed52d6da82bb" providerId="ADAL" clId="{7D683CD7-E76C-FC4D-9154-C7C3D2F67002}" dt="2022-07-16T13:16:32.453" v="4442" actId="478"/>
          <ac:spMkLst>
            <pc:docMk/>
            <pc:sldMk cId="2363989887" sldId="276"/>
            <ac:spMk id="2" creationId="{E761103E-1288-8FBE-FD9A-1537909F9834}"/>
          </ac:spMkLst>
        </pc:spChg>
        <pc:spChg chg="add mod">
          <ac:chgData name="Hill,Jessica" userId="153deb62-2041-410b-87f6-ed52d6da82bb" providerId="ADAL" clId="{7D683CD7-E76C-FC4D-9154-C7C3D2F67002}" dt="2022-07-16T14:20:10.105" v="4783" actId="20577"/>
          <ac:spMkLst>
            <pc:docMk/>
            <pc:sldMk cId="2363989887" sldId="276"/>
            <ac:spMk id="4" creationId="{C9732282-ED48-0224-B937-48AE6B23C6DE}"/>
          </ac:spMkLst>
        </pc:spChg>
        <pc:picChg chg="add mod">
          <ac:chgData name="Hill,Jessica" userId="153deb62-2041-410b-87f6-ed52d6da82bb" providerId="ADAL" clId="{7D683CD7-E76C-FC4D-9154-C7C3D2F67002}" dt="2022-07-18T23:09:34.993" v="14092" actId="1076"/>
          <ac:picMkLst>
            <pc:docMk/>
            <pc:sldMk cId="2363989887" sldId="276"/>
            <ac:picMk id="5" creationId="{042E139D-5A27-1651-F7CE-30982127E1A3}"/>
          </ac:picMkLst>
        </pc:picChg>
        <pc:picChg chg="add mod">
          <ac:chgData name="Hill,Jessica" userId="153deb62-2041-410b-87f6-ed52d6da82bb" providerId="ADAL" clId="{7D683CD7-E76C-FC4D-9154-C7C3D2F67002}" dt="2022-07-16T14:25:53.161" v="4845" actId="1076"/>
          <ac:picMkLst>
            <pc:docMk/>
            <pc:sldMk cId="2363989887" sldId="276"/>
            <ac:picMk id="7" creationId="{1C20518D-7E14-122F-EF96-4975BEEE823F}"/>
          </ac:picMkLst>
        </pc:picChg>
        <pc:picChg chg="add mod">
          <ac:chgData name="Hill,Jessica" userId="153deb62-2041-410b-87f6-ed52d6da82bb" providerId="ADAL" clId="{7D683CD7-E76C-FC4D-9154-C7C3D2F67002}" dt="2022-07-16T14:25:51.794" v="4844" actId="1076"/>
          <ac:picMkLst>
            <pc:docMk/>
            <pc:sldMk cId="2363989887" sldId="276"/>
            <ac:picMk id="2050" creationId="{AF0179DF-518D-E4A0-7EEA-A29F7B3B6B02}"/>
          </ac:picMkLst>
        </pc:picChg>
        <pc:picChg chg="add mod">
          <ac:chgData name="Hill,Jessica" userId="153deb62-2041-410b-87f6-ed52d6da82bb" providerId="ADAL" clId="{7D683CD7-E76C-FC4D-9154-C7C3D2F67002}" dt="2022-07-16T14:25:51.794" v="4844" actId="1076"/>
          <ac:picMkLst>
            <pc:docMk/>
            <pc:sldMk cId="2363989887" sldId="276"/>
            <ac:picMk id="2052" creationId="{553F2470-70B3-0002-8D39-6F121EEEDE4A}"/>
          </ac:picMkLst>
        </pc:picChg>
      </pc:sldChg>
      <pc:sldChg chg="add del mod modShow">
        <pc:chgData name="Hill,Jessica" userId="153deb62-2041-410b-87f6-ed52d6da82bb" providerId="ADAL" clId="{7D683CD7-E76C-FC4D-9154-C7C3D2F67002}" dt="2022-07-16T03:26:30.844" v="3532" actId="2696"/>
        <pc:sldMkLst>
          <pc:docMk/>
          <pc:sldMk cId="2765089101" sldId="276"/>
        </pc:sldMkLst>
      </pc:sldChg>
      <pc:sldChg chg="add del mod modShow">
        <pc:chgData name="Hill,Jessica" userId="153deb62-2041-410b-87f6-ed52d6da82bb" providerId="ADAL" clId="{7D683CD7-E76C-FC4D-9154-C7C3D2F67002}" dt="2022-07-15T20:44:11.059" v="3104" actId="2696"/>
        <pc:sldMkLst>
          <pc:docMk/>
          <pc:sldMk cId="1615237" sldId="277"/>
        </pc:sldMkLst>
      </pc:sldChg>
      <pc:sldChg chg="add del">
        <pc:chgData name="Hill,Jessica" userId="153deb62-2041-410b-87f6-ed52d6da82bb" providerId="ADAL" clId="{7D683CD7-E76C-FC4D-9154-C7C3D2F67002}" dt="2022-07-15T20:53:50.724" v="3344" actId="2696"/>
        <pc:sldMkLst>
          <pc:docMk/>
          <pc:sldMk cId="585578843" sldId="277"/>
        </pc:sldMkLst>
      </pc:sldChg>
      <pc:sldChg chg="addSp modSp new mod modAnim modNotesTx">
        <pc:chgData name="Hill,Jessica" userId="153deb62-2041-410b-87f6-ed52d6da82bb" providerId="ADAL" clId="{7D683CD7-E76C-FC4D-9154-C7C3D2F67002}" dt="2022-07-17T03:59:03.072" v="10740" actId="20577"/>
        <pc:sldMkLst>
          <pc:docMk/>
          <pc:sldMk cId="1726311567" sldId="277"/>
        </pc:sldMkLst>
        <pc:spChg chg="add mod">
          <ac:chgData name="Hill,Jessica" userId="153deb62-2041-410b-87f6-ed52d6da82bb" providerId="ADAL" clId="{7D683CD7-E76C-FC4D-9154-C7C3D2F67002}" dt="2022-07-17T03:21:11.668" v="9878"/>
          <ac:spMkLst>
            <pc:docMk/>
            <pc:sldMk cId="1726311567" sldId="277"/>
            <ac:spMk id="3" creationId="{39AC0F68-4497-9C0F-3693-DDEB025ACC2B}"/>
          </ac:spMkLst>
        </pc:spChg>
        <pc:spChg chg="add mod">
          <ac:chgData name="Hill,Jessica" userId="153deb62-2041-410b-87f6-ed52d6da82bb" providerId="ADAL" clId="{7D683CD7-E76C-FC4D-9154-C7C3D2F67002}" dt="2022-07-17T03:28:06.219" v="10062" actId="14100"/>
          <ac:spMkLst>
            <pc:docMk/>
            <pc:sldMk cId="1726311567" sldId="277"/>
            <ac:spMk id="4" creationId="{DECC5AC0-C042-771B-5295-D397FA62EBBE}"/>
          </ac:spMkLst>
        </pc:spChg>
        <pc:spChg chg="add mod">
          <ac:chgData name="Hill,Jessica" userId="153deb62-2041-410b-87f6-ed52d6da82bb" providerId="ADAL" clId="{7D683CD7-E76C-FC4D-9154-C7C3D2F67002}" dt="2022-07-17T03:30:50.247" v="10106" actId="1035"/>
          <ac:spMkLst>
            <pc:docMk/>
            <pc:sldMk cId="1726311567" sldId="277"/>
            <ac:spMk id="5" creationId="{CA392963-BB07-201D-76DB-D1C64FAF0545}"/>
          </ac:spMkLst>
        </pc:spChg>
        <pc:spChg chg="add mod">
          <ac:chgData name="Hill,Jessica" userId="153deb62-2041-410b-87f6-ed52d6da82bb" providerId="ADAL" clId="{7D683CD7-E76C-FC4D-9154-C7C3D2F67002}" dt="2022-07-17T03:30:59.900" v="10110" actId="1036"/>
          <ac:spMkLst>
            <pc:docMk/>
            <pc:sldMk cId="1726311567" sldId="277"/>
            <ac:spMk id="6" creationId="{3E8658EE-49B6-CC96-7361-C18078FBA27B}"/>
          </ac:spMkLst>
        </pc:spChg>
        <pc:picChg chg="add mod">
          <ac:chgData name="Hill,Jessica" userId="153deb62-2041-410b-87f6-ed52d6da82bb" providerId="ADAL" clId="{7D683CD7-E76C-FC4D-9154-C7C3D2F67002}" dt="2022-07-17T03:22:21.039" v="9887" actId="1035"/>
          <ac:picMkLst>
            <pc:docMk/>
            <pc:sldMk cId="1726311567" sldId="277"/>
            <ac:picMk id="3074" creationId="{FC757DC6-BA86-9CA7-A593-391916226277}"/>
          </ac:picMkLst>
        </pc:picChg>
      </pc:sldChg>
      <pc:sldChg chg="addSp delSp modSp add mod modAnim modNotesTx">
        <pc:chgData name="Hill,Jessica" userId="153deb62-2041-410b-87f6-ed52d6da82bb" providerId="ADAL" clId="{7D683CD7-E76C-FC4D-9154-C7C3D2F67002}" dt="2022-07-17T03:58:25.407" v="10736" actId="20577"/>
        <pc:sldMkLst>
          <pc:docMk/>
          <pc:sldMk cId="2829499573" sldId="278"/>
        </pc:sldMkLst>
        <pc:spChg chg="mod topLvl">
          <ac:chgData name="Hill,Jessica" userId="153deb62-2041-410b-87f6-ed52d6da82bb" providerId="ADAL" clId="{7D683CD7-E76C-FC4D-9154-C7C3D2F67002}" dt="2022-07-17T03:20:30.131" v="9870" actId="164"/>
          <ac:spMkLst>
            <pc:docMk/>
            <pc:sldMk cId="2829499573" sldId="278"/>
            <ac:spMk id="6" creationId="{BA0948F3-4930-D445-D81B-91F2802EAEC3}"/>
          </ac:spMkLst>
        </pc:spChg>
        <pc:spChg chg="mod topLvl">
          <ac:chgData name="Hill,Jessica" userId="153deb62-2041-410b-87f6-ed52d6da82bb" providerId="ADAL" clId="{7D683CD7-E76C-FC4D-9154-C7C3D2F67002}" dt="2022-07-17T03:20:30.131" v="9870" actId="164"/>
          <ac:spMkLst>
            <pc:docMk/>
            <pc:sldMk cId="2829499573" sldId="278"/>
            <ac:spMk id="7" creationId="{CB11C593-3B3F-4A00-A777-5A12655071A1}"/>
          </ac:spMkLst>
        </pc:spChg>
        <pc:spChg chg="mod topLvl">
          <ac:chgData name="Hill,Jessica" userId="153deb62-2041-410b-87f6-ed52d6da82bb" providerId="ADAL" clId="{7D683CD7-E76C-FC4D-9154-C7C3D2F67002}" dt="2022-07-17T03:20:30.131" v="9870" actId="164"/>
          <ac:spMkLst>
            <pc:docMk/>
            <pc:sldMk cId="2829499573" sldId="278"/>
            <ac:spMk id="8" creationId="{8DE876B5-21DB-23B3-5404-18B0C1F28F0D}"/>
          </ac:spMkLst>
        </pc:spChg>
        <pc:spChg chg="mod topLvl">
          <ac:chgData name="Hill,Jessica" userId="153deb62-2041-410b-87f6-ed52d6da82bb" providerId="ADAL" clId="{7D683CD7-E76C-FC4D-9154-C7C3D2F67002}" dt="2022-07-17T03:20:30.131" v="9870" actId="164"/>
          <ac:spMkLst>
            <pc:docMk/>
            <pc:sldMk cId="2829499573" sldId="278"/>
            <ac:spMk id="9" creationId="{6144416D-9EEB-3E8E-4B21-835B76AE26F3}"/>
          </ac:spMkLst>
        </pc:spChg>
        <pc:spChg chg="mod topLvl">
          <ac:chgData name="Hill,Jessica" userId="153deb62-2041-410b-87f6-ed52d6da82bb" providerId="ADAL" clId="{7D683CD7-E76C-FC4D-9154-C7C3D2F67002}" dt="2022-07-17T03:21:02.574" v="9877" actId="1035"/>
          <ac:spMkLst>
            <pc:docMk/>
            <pc:sldMk cId="2829499573" sldId="278"/>
            <ac:spMk id="10" creationId="{074105DD-D4E5-F8FF-D4C2-6C44FA779536}"/>
          </ac:spMkLst>
        </pc:spChg>
        <pc:spChg chg="mod topLvl">
          <ac:chgData name="Hill,Jessica" userId="153deb62-2041-410b-87f6-ed52d6da82bb" providerId="ADAL" clId="{7D683CD7-E76C-FC4D-9154-C7C3D2F67002}" dt="2022-07-17T03:19:34.794" v="9860" actId="164"/>
          <ac:spMkLst>
            <pc:docMk/>
            <pc:sldMk cId="2829499573" sldId="278"/>
            <ac:spMk id="11" creationId="{EF3A6E07-C964-6464-4BBB-925671F00D76}"/>
          </ac:spMkLst>
        </pc:spChg>
        <pc:spChg chg="mod topLvl">
          <ac:chgData name="Hill,Jessica" userId="153deb62-2041-410b-87f6-ed52d6da82bb" providerId="ADAL" clId="{7D683CD7-E76C-FC4D-9154-C7C3D2F67002}" dt="2022-07-17T03:19:34.794" v="9860" actId="164"/>
          <ac:spMkLst>
            <pc:docMk/>
            <pc:sldMk cId="2829499573" sldId="278"/>
            <ac:spMk id="13" creationId="{9D3B68C7-C67B-B986-B6D2-CC1939DC0EF1}"/>
          </ac:spMkLst>
        </pc:spChg>
        <pc:grpChg chg="add mod">
          <ac:chgData name="Hill,Jessica" userId="153deb62-2041-410b-87f6-ed52d6da82bb" providerId="ADAL" clId="{7D683CD7-E76C-FC4D-9154-C7C3D2F67002}" dt="2022-07-17T03:19:34.794" v="9860" actId="164"/>
          <ac:grpSpMkLst>
            <pc:docMk/>
            <pc:sldMk cId="2829499573" sldId="278"/>
            <ac:grpSpMk id="4" creationId="{8A72ACAE-67B1-2913-6DCE-D625C45B1266}"/>
          </ac:grpSpMkLst>
        </pc:grpChg>
        <pc:grpChg chg="add mod">
          <ac:chgData name="Hill,Jessica" userId="153deb62-2041-410b-87f6-ed52d6da82bb" providerId="ADAL" clId="{7D683CD7-E76C-FC4D-9154-C7C3D2F67002}" dt="2022-07-17T03:20:30.131" v="9870" actId="164"/>
          <ac:grpSpMkLst>
            <pc:docMk/>
            <pc:sldMk cId="2829499573" sldId="278"/>
            <ac:grpSpMk id="5" creationId="{FDEF3C0D-C6F1-4AC2-5D8C-7A577136EF79}"/>
          </ac:grpSpMkLst>
        </pc:grpChg>
        <pc:grpChg chg="del mod">
          <ac:chgData name="Hill,Jessica" userId="153deb62-2041-410b-87f6-ed52d6da82bb" providerId="ADAL" clId="{7D683CD7-E76C-FC4D-9154-C7C3D2F67002}" dt="2022-07-17T03:19:44.195" v="9861" actId="165"/>
          <ac:grpSpMkLst>
            <pc:docMk/>
            <pc:sldMk cId="2829499573" sldId="278"/>
            <ac:grpSpMk id="14" creationId="{9B7C5B16-C423-39E3-9F07-B73609A46299}"/>
          </ac:grpSpMkLst>
        </pc:grpChg>
        <pc:grpChg chg="del mod">
          <ac:chgData name="Hill,Jessica" userId="153deb62-2041-410b-87f6-ed52d6da82bb" providerId="ADAL" clId="{7D683CD7-E76C-FC4D-9154-C7C3D2F67002}" dt="2022-07-17T03:18:51.495" v="9848" actId="165"/>
          <ac:grpSpMkLst>
            <pc:docMk/>
            <pc:sldMk cId="2829499573" sldId="278"/>
            <ac:grpSpMk id="15" creationId="{D98F967F-1C06-10BD-1C2D-8C9ED8326EFA}"/>
          </ac:grpSpMkLst>
        </pc:grpChg>
        <pc:picChg chg="mod">
          <ac:chgData name="Hill,Jessica" userId="153deb62-2041-410b-87f6-ed52d6da82bb" providerId="ADAL" clId="{7D683CD7-E76C-FC4D-9154-C7C3D2F67002}" dt="2022-07-17T03:18:38.057" v="9844" actId="1076"/>
          <ac:picMkLst>
            <pc:docMk/>
            <pc:sldMk cId="2829499573" sldId="278"/>
            <ac:picMk id="1026" creationId="{DADA1DA9-E134-91F4-3064-5C92CF2D0353}"/>
          </ac:picMkLst>
        </pc:picChg>
        <pc:picChg chg="mod">
          <ac:chgData name="Hill,Jessica" userId="153deb62-2041-410b-87f6-ed52d6da82bb" providerId="ADAL" clId="{7D683CD7-E76C-FC4D-9154-C7C3D2F67002}" dt="2022-07-17T03:18:40.259" v="9846" actId="1076"/>
          <ac:picMkLst>
            <pc:docMk/>
            <pc:sldMk cId="2829499573" sldId="278"/>
            <ac:picMk id="1028" creationId="{4E795F25-8DB0-2F74-7B54-D62D26D5602D}"/>
          </ac:picMkLst>
        </pc:picChg>
        <pc:picChg chg="mod">
          <ac:chgData name="Hill,Jessica" userId="153deb62-2041-410b-87f6-ed52d6da82bb" providerId="ADAL" clId="{7D683CD7-E76C-FC4D-9154-C7C3D2F67002}" dt="2022-07-17T03:18:39.009" v="9845" actId="1076"/>
          <ac:picMkLst>
            <pc:docMk/>
            <pc:sldMk cId="2829499573" sldId="278"/>
            <ac:picMk id="1030" creationId="{0215489A-69A5-BD70-1D84-1275CB06E78E}"/>
          </ac:picMkLst>
        </pc:picChg>
        <pc:picChg chg="del">
          <ac:chgData name="Hill,Jessica" userId="153deb62-2041-410b-87f6-ed52d6da82bb" providerId="ADAL" clId="{7D683CD7-E76C-FC4D-9154-C7C3D2F67002}" dt="2022-07-17T03:09:54.297" v="9797" actId="478"/>
          <ac:picMkLst>
            <pc:docMk/>
            <pc:sldMk cId="2829499573" sldId="278"/>
            <ac:picMk id="1032" creationId="{223E8C50-34C1-011F-7B64-9C8182C56D16}"/>
          </ac:picMkLst>
        </pc:picChg>
      </pc:sldChg>
      <pc:sldChg chg="addSp delSp modSp new mod modAnim modNotesTx">
        <pc:chgData name="Hill,Jessica" userId="153deb62-2041-410b-87f6-ed52d6da82bb" providerId="ADAL" clId="{7D683CD7-E76C-FC4D-9154-C7C3D2F67002}" dt="2022-07-18T23:02:17.506" v="13911"/>
        <pc:sldMkLst>
          <pc:docMk/>
          <pc:sldMk cId="842132014" sldId="279"/>
        </pc:sldMkLst>
        <pc:spChg chg="add mod">
          <ac:chgData name="Hill,Jessica" userId="153deb62-2041-410b-87f6-ed52d6da82bb" providerId="ADAL" clId="{7D683CD7-E76C-FC4D-9154-C7C3D2F67002}" dt="2022-07-18T21:37:38.518" v="13452" actId="20577"/>
          <ac:spMkLst>
            <pc:docMk/>
            <pc:sldMk cId="842132014" sldId="279"/>
            <ac:spMk id="3" creationId="{DAE20E4D-D32E-F212-3A49-277F16179C48}"/>
          </ac:spMkLst>
        </pc:spChg>
        <pc:spChg chg="add mod">
          <ac:chgData name="Hill,Jessica" userId="153deb62-2041-410b-87f6-ed52d6da82bb" providerId="ADAL" clId="{7D683CD7-E76C-FC4D-9154-C7C3D2F67002}" dt="2022-07-18T22:21:39.909" v="13667" actId="1076"/>
          <ac:spMkLst>
            <pc:docMk/>
            <pc:sldMk cId="842132014" sldId="279"/>
            <ac:spMk id="4" creationId="{19216076-7C34-8EFE-7F31-0F1B342C174D}"/>
          </ac:spMkLst>
        </pc:spChg>
        <pc:spChg chg="add del mod">
          <ac:chgData name="Hill,Jessica" userId="153deb62-2041-410b-87f6-ed52d6da82bb" providerId="ADAL" clId="{7D683CD7-E76C-FC4D-9154-C7C3D2F67002}" dt="2022-07-18T22:22:40.605" v="13681" actId="478"/>
          <ac:spMkLst>
            <pc:docMk/>
            <pc:sldMk cId="842132014" sldId="279"/>
            <ac:spMk id="5" creationId="{AB5BD2F4-305F-22D4-3876-2E9B7064FF44}"/>
          </ac:spMkLst>
        </pc:spChg>
        <pc:spChg chg="add del mod">
          <ac:chgData name="Hill,Jessica" userId="153deb62-2041-410b-87f6-ed52d6da82bb" providerId="ADAL" clId="{7D683CD7-E76C-FC4D-9154-C7C3D2F67002}" dt="2022-07-18T22:11:29.984" v="13634"/>
          <ac:spMkLst>
            <pc:docMk/>
            <pc:sldMk cId="842132014" sldId="279"/>
            <ac:spMk id="9" creationId="{D5E137A0-CABA-0B52-EC5B-C9701A921B0E}"/>
          </ac:spMkLst>
        </pc:spChg>
        <pc:spChg chg="add del mod">
          <ac:chgData name="Hill,Jessica" userId="153deb62-2041-410b-87f6-ed52d6da82bb" providerId="ADAL" clId="{7D683CD7-E76C-FC4D-9154-C7C3D2F67002}" dt="2022-07-18T22:16:54.309" v="13648" actId="478"/>
          <ac:spMkLst>
            <pc:docMk/>
            <pc:sldMk cId="842132014" sldId="279"/>
            <ac:spMk id="10" creationId="{0CFEC1AC-C93C-D37F-3EC0-DB59BE919988}"/>
          </ac:spMkLst>
        </pc:spChg>
        <pc:picChg chg="add mod">
          <ac:chgData name="Hill,Jessica" userId="153deb62-2041-410b-87f6-ed52d6da82bb" providerId="ADAL" clId="{7D683CD7-E76C-FC4D-9154-C7C3D2F67002}" dt="2022-07-18T22:23:00.341" v="13686" actId="1076"/>
          <ac:picMkLst>
            <pc:docMk/>
            <pc:sldMk cId="842132014" sldId="279"/>
            <ac:picMk id="6" creationId="{60947A42-789B-F562-936E-EAB87D4AE6AC}"/>
          </ac:picMkLst>
        </pc:picChg>
        <pc:picChg chg="add mod">
          <ac:chgData name="Hill,Jessica" userId="153deb62-2041-410b-87f6-ed52d6da82bb" providerId="ADAL" clId="{7D683CD7-E76C-FC4D-9154-C7C3D2F67002}" dt="2022-07-18T22:23:03.465" v="13687" actId="1076"/>
          <ac:picMkLst>
            <pc:docMk/>
            <pc:sldMk cId="842132014" sldId="279"/>
            <ac:picMk id="7" creationId="{8943C7FB-82C2-33D6-CEDE-68AC557125EE}"/>
          </ac:picMkLst>
        </pc:picChg>
        <pc:picChg chg="add mod">
          <ac:chgData name="Hill,Jessica" userId="153deb62-2041-410b-87f6-ed52d6da82bb" providerId="ADAL" clId="{7D683CD7-E76C-FC4D-9154-C7C3D2F67002}" dt="2022-07-18T22:23:03.465" v="13687" actId="1076"/>
          <ac:picMkLst>
            <pc:docMk/>
            <pc:sldMk cId="842132014" sldId="279"/>
            <ac:picMk id="8" creationId="{933DC7F9-8B7B-F4FF-E829-FF338B210DD9}"/>
          </ac:picMkLst>
        </pc:picChg>
        <pc:picChg chg="add mod">
          <ac:chgData name="Hill,Jessica" userId="153deb62-2041-410b-87f6-ed52d6da82bb" providerId="ADAL" clId="{7D683CD7-E76C-FC4D-9154-C7C3D2F67002}" dt="2022-07-18T22:23:06.445" v="13689" actId="1076"/>
          <ac:picMkLst>
            <pc:docMk/>
            <pc:sldMk cId="842132014" sldId="279"/>
            <ac:picMk id="2050" creationId="{FAB0C91B-47C2-8C04-B977-A1E125699FED}"/>
          </ac:picMkLst>
        </pc:picChg>
        <pc:picChg chg="add mod">
          <ac:chgData name="Hill,Jessica" userId="153deb62-2041-410b-87f6-ed52d6da82bb" providerId="ADAL" clId="{7D683CD7-E76C-FC4D-9154-C7C3D2F67002}" dt="2022-07-18T22:23:09.944" v="13691" actId="1076"/>
          <ac:picMkLst>
            <pc:docMk/>
            <pc:sldMk cId="842132014" sldId="279"/>
            <ac:picMk id="2052" creationId="{D3F9F868-6ECE-285A-A93C-F268DCF8DC55}"/>
          </ac:picMkLst>
        </pc:picChg>
      </pc:sldChg>
      <pc:sldChg chg="addSp delSp modSp mod ord delAnim modAnim modShow modNotesTx">
        <pc:chgData name="Hill,Jessica" userId="153deb62-2041-410b-87f6-ed52d6da82bb" providerId="ADAL" clId="{7D683CD7-E76C-FC4D-9154-C7C3D2F67002}" dt="2022-07-20T07:42:52.809" v="24035"/>
        <pc:sldMkLst>
          <pc:docMk/>
          <pc:sldMk cId="1602493553" sldId="280"/>
        </pc:sldMkLst>
        <pc:spChg chg="add mod">
          <ac:chgData name="Hill,Jessica" userId="153deb62-2041-410b-87f6-ed52d6da82bb" providerId="ADAL" clId="{7D683CD7-E76C-FC4D-9154-C7C3D2F67002}" dt="2022-07-19T15:18:41.806" v="18277" actId="20577"/>
          <ac:spMkLst>
            <pc:docMk/>
            <pc:sldMk cId="1602493553" sldId="280"/>
            <ac:spMk id="3" creationId="{73501A46-050D-705A-216D-BDB62F73726B}"/>
          </ac:spMkLst>
        </pc:spChg>
        <pc:spChg chg="add del mod topLvl">
          <ac:chgData name="Hill,Jessica" userId="153deb62-2041-410b-87f6-ed52d6da82bb" providerId="ADAL" clId="{7D683CD7-E76C-FC4D-9154-C7C3D2F67002}" dt="2022-07-20T07:35:10.900" v="23867" actId="478"/>
          <ac:spMkLst>
            <pc:docMk/>
            <pc:sldMk cId="1602493553" sldId="280"/>
            <ac:spMk id="5" creationId="{7FA085B6-405A-431F-295F-E74FB789DD2A}"/>
          </ac:spMkLst>
        </pc:spChg>
        <pc:spChg chg="add del mod topLvl">
          <ac:chgData name="Hill,Jessica" userId="153deb62-2041-410b-87f6-ed52d6da82bb" providerId="ADAL" clId="{7D683CD7-E76C-FC4D-9154-C7C3D2F67002}" dt="2022-07-20T07:35:10.900" v="23867" actId="478"/>
          <ac:spMkLst>
            <pc:docMk/>
            <pc:sldMk cId="1602493553" sldId="280"/>
            <ac:spMk id="7" creationId="{97B394C1-DB6D-B8FB-BC3D-9E9B6EE9130B}"/>
          </ac:spMkLst>
        </pc:spChg>
        <pc:spChg chg="add mod topLvl">
          <ac:chgData name="Hill,Jessica" userId="153deb62-2041-410b-87f6-ed52d6da82bb" providerId="ADAL" clId="{7D683CD7-E76C-FC4D-9154-C7C3D2F67002}" dt="2022-07-20T07:42:32.015" v="24032" actId="1035"/>
          <ac:spMkLst>
            <pc:docMk/>
            <pc:sldMk cId="1602493553" sldId="280"/>
            <ac:spMk id="8" creationId="{5F24D35A-2899-BCFD-F59E-22140A67068D}"/>
          </ac:spMkLst>
        </pc:spChg>
        <pc:spChg chg="add del mod">
          <ac:chgData name="Hill,Jessica" userId="153deb62-2041-410b-87f6-ed52d6da82bb" providerId="ADAL" clId="{7D683CD7-E76C-FC4D-9154-C7C3D2F67002}" dt="2022-07-20T07:27:49.276" v="23794" actId="478"/>
          <ac:spMkLst>
            <pc:docMk/>
            <pc:sldMk cId="1602493553" sldId="280"/>
            <ac:spMk id="9" creationId="{FDC837ED-ED32-AE29-610F-7B234A0727BD}"/>
          </ac:spMkLst>
        </pc:spChg>
        <pc:spChg chg="add del mod">
          <ac:chgData name="Hill,Jessica" userId="153deb62-2041-410b-87f6-ed52d6da82bb" providerId="ADAL" clId="{7D683CD7-E76C-FC4D-9154-C7C3D2F67002}" dt="2022-07-20T07:27:49.276" v="23794" actId="478"/>
          <ac:spMkLst>
            <pc:docMk/>
            <pc:sldMk cId="1602493553" sldId="280"/>
            <ac:spMk id="10" creationId="{254A713B-4CD3-A5AA-3F56-FC7973E6D9AE}"/>
          </ac:spMkLst>
        </pc:spChg>
        <pc:spChg chg="add del mod">
          <ac:chgData name="Hill,Jessica" userId="153deb62-2041-410b-87f6-ed52d6da82bb" providerId="ADAL" clId="{7D683CD7-E76C-FC4D-9154-C7C3D2F67002}" dt="2022-07-20T07:38:59.771" v="23949" actId="478"/>
          <ac:spMkLst>
            <pc:docMk/>
            <pc:sldMk cId="1602493553" sldId="280"/>
            <ac:spMk id="16" creationId="{FDFC34E3-5998-6D67-466D-F0E1FEB50881}"/>
          </ac:spMkLst>
        </pc:spChg>
        <pc:spChg chg="add del mod">
          <ac:chgData name="Hill,Jessica" userId="153deb62-2041-410b-87f6-ed52d6da82bb" providerId="ADAL" clId="{7D683CD7-E76C-FC4D-9154-C7C3D2F67002}" dt="2022-07-20T07:41:36.370" v="23981" actId="478"/>
          <ac:spMkLst>
            <pc:docMk/>
            <pc:sldMk cId="1602493553" sldId="280"/>
            <ac:spMk id="18" creationId="{015AF3E0-A5FA-733A-B633-6A553115DE05}"/>
          </ac:spMkLst>
        </pc:spChg>
        <pc:grpChg chg="add del mod">
          <ac:chgData name="Hill,Jessica" userId="153deb62-2041-410b-87f6-ed52d6da82bb" providerId="ADAL" clId="{7D683CD7-E76C-FC4D-9154-C7C3D2F67002}" dt="2022-07-18T21:22:25.682" v="13150" actId="165"/>
          <ac:grpSpMkLst>
            <pc:docMk/>
            <pc:sldMk cId="1602493553" sldId="280"/>
            <ac:grpSpMk id="11" creationId="{CD001265-4DAC-F095-0516-2F1B1F4035C8}"/>
          </ac:grpSpMkLst>
        </pc:grpChg>
        <pc:grpChg chg="add del mod">
          <ac:chgData name="Hill,Jessica" userId="153deb62-2041-410b-87f6-ed52d6da82bb" providerId="ADAL" clId="{7D683CD7-E76C-FC4D-9154-C7C3D2F67002}" dt="2022-07-18T21:22:25.682" v="13150" actId="165"/>
          <ac:grpSpMkLst>
            <pc:docMk/>
            <pc:sldMk cId="1602493553" sldId="280"/>
            <ac:grpSpMk id="12" creationId="{6D49559D-7708-E450-710F-43C59D4435EF}"/>
          </ac:grpSpMkLst>
        </pc:grpChg>
        <pc:grpChg chg="add del mod">
          <ac:chgData name="Hill,Jessica" userId="153deb62-2041-410b-87f6-ed52d6da82bb" providerId="ADAL" clId="{7D683CD7-E76C-FC4D-9154-C7C3D2F67002}" dt="2022-07-20T07:39:42.875" v="23953" actId="165"/>
          <ac:grpSpMkLst>
            <pc:docMk/>
            <pc:sldMk cId="1602493553" sldId="280"/>
            <ac:grpSpMk id="13" creationId="{825FC813-EE49-CE99-DF58-F4F6DFC466B2}"/>
          </ac:grpSpMkLst>
        </pc:grpChg>
        <pc:grpChg chg="add del mod">
          <ac:chgData name="Hill,Jessica" userId="153deb62-2041-410b-87f6-ed52d6da82bb" providerId="ADAL" clId="{7D683CD7-E76C-FC4D-9154-C7C3D2F67002}" dt="2022-07-20T07:35:03.327" v="23865" actId="165"/>
          <ac:grpSpMkLst>
            <pc:docMk/>
            <pc:sldMk cId="1602493553" sldId="280"/>
            <ac:grpSpMk id="14" creationId="{99BB796E-D3C5-8A12-9071-3BCFC5EE3C2B}"/>
          </ac:grpSpMkLst>
        </pc:grpChg>
        <pc:grpChg chg="add del mod">
          <ac:chgData name="Hill,Jessica" userId="153deb62-2041-410b-87f6-ed52d6da82bb" providerId="ADAL" clId="{7D683CD7-E76C-FC4D-9154-C7C3D2F67002}" dt="2022-07-20T07:35:07.319" v="23866" actId="165"/>
          <ac:grpSpMkLst>
            <pc:docMk/>
            <pc:sldMk cId="1602493553" sldId="280"/>
            <ac:grpSpMk id="15" creationId="{4F38FF3F-D7A2-8790-4809-E0558F2DC767}"/>
          </ac:grpSpMkLst>
        </pc:grpChg>
        <pc:grpChg chg="add mod">
          <ac:chgData name="Hill,Jessica" userId="153deb62-2041-410b-87f6-ed52d6da82bb" providerId="ADAL" clId="{7D683CD7-E76C-FC4D-9154-C7C3D2F67002}" dt="2022-07-20T07:42:32.015" v="24032" actId="1035"/>
          <ac:grpSpMkLst>
            <pc:docMk/>
            <pc:sldMk cId="1602493553" sldId="280"/>
            <ac:grpSpMk id="17" creationId="{E618AAF8-8631-4BA5-452D-839C8691B61D}"/>
          </ac:grpSpMkLst>
        </pc:grpChg>
        <pc:picChg chg="mod topLvl">
          <ac:chgData name="Hill,Jessica" userId="153deb62-2041-410b-87f6-ed52d6da82bb" providerId="ADAL" clId="{7D683CD7-E76C-FC4D-9154-C7C3D2F67002}" dt="2022-07-20T07:37:30.453" v="23918" actId="1076"/>
          <ac:picMkLst>
            <pc:docMk/>
            <pc:sldMk cId="1602493553" sldId="280"/>
            <ac:picMk id="4" creationId="{784454FC-EF89-5FE4-093A-C08ED4531614}"/>
          </ac:picMkLst>
        </pc:picChg>
        <pc:picChg chg="mod topLvl">
          <ac:chgData name="Hill,Jessica" userId="153deb62-2041-410b-87f6-ed52d6da82bb" providerId="ADAL" clId="{7D683CD7-E76C-FC4D-9154-C7C3D2F67002}" dt="2022-07-20T07:38:45.184" v="23947" actId="1036"/>
          <ac:picMkLst>
            <pc:docMk/>
            <pc:sldMk cId="1602493553" sldId="280"/>
            <ac:picMk id="6" creationId="{9A352329-E0E0-2C28-9FA8-B4479624751B}"/>
          </ac:picMkLst>
        </pc:picChg>
        <pc:picChg chg="add mod">
          <ac:chgData name="Hill,Jessica" userId="153deb62-2041-410b-87f6-ed52d6da82bb" providerId="ADAL" clId="{7D683CD7-E76C-FC4D-9154-C7C3D2F67002}" dt="2022-07-20T07:37:00.948" v="23910" actId="1076"/>
          <ac:picMkLst>
            <pc:docMk/>
            <pc:sldMk cId="1602493553" sldId="280"/>
            <ac:picMk id="12" creationId="{AC10A974-1203-BE49-1853-934F7613ECAE}"/>
          </ac:picMkLst>
        </pc:picChg>
        <pc:picChg chg="add mod topLvl">
          <ac:chgData name="Hill,Jessica" userId="153deb62-2041-410b-87f6-ed52d6da82bb" providerId="ADAL" clId="{7D683CD7-E76C-FC4D-9154-C7C3D2F67002}" dt="2022-07-20T07:42:32.015" v="24032" actId="1035"/>
          <ac:picMkLst>
            <pc:docMk/>
            <pc:sldMk cId="1602493553" sldId="280"/>
            <ac:picMk id="1026" creationId="{CD9F4F3E-8048-C54C-8CA1-A5DDB0F8EDA8}"/>
          </ac:picMkLst>
        </pc:picChg>
        <pc:picChg chg="add mod topLvl">
          <ac:chgData name="Hill,Jessica" userId="153deb62-2041-410b-87f6-ed52d6da82bb" providerId="ADAL" clId="{7D683CD7-E76C-FC4D-9154-C7C3D2F67002}" dt="2022-07-20T07:42:32.015" v="24032" actId="1035"/>
          <ac:picMkLst>
            <pc:docMk/>
            <pc:sldMk cId="1602493553" sldId="280"/>
            <ac:picMk id="1028" creationId="{9E8ECEE6-C368-E9D5-A7ED-126669242BEC}"/>
          </ac:picMkLst>
        </pc:picChg>
        <pc:picChg chg="add mod topLvl">
          <ac:chgData name="Hill,Jessica" userId="153deb62-2041-410b-87f6-ed52d6da82bb" providerId="ADAL" clId="{7D683CD7-E76C-FC4D-9154-C7C3D2F67002}" dt="2022-07-20T07:37:03.382" v="23911" actId="1076"/>
          <ac:picMkLst>
            <pc:docMk/>
            <pc:sldMk cId="1602493553" sldId="280"/>
            <ac:picMk id="1030" creationId="{9CDF78E0-6F7D-DFB7-B629-AD9BD02EC2BD}"/>
          </ac:picMkLst>
        </pc:picChg>
      </pc:sldChg>
      <pc:sldChg chg="del">
        <pc:chgData name="Hill,Jessica" userId="153deb62-2041-410b-87f6-ed52d6da82bb" providerId="ADAL" clId="{7D683CD7-E76C-FC4D-9154-C7C3D2F67002}" dt="2022-07-18T20:14:34.027" v="11282" actId="2696"/>
        <pc:sldMkLst>
          <pc:docMk/>
          <pc:sldMk cId="1334666066" sldId="281"/>
        </pc:sldMkLst>
      </pc:sldChg>
      <pc:sldChg chg="addSp delSp modSp mod ord">
        <pc:chgData name="Hill,Jessica" userId="153deb62-2041-410b-87f6-ed52d6da82bb" providerId="ADAL" clId="{7D683CD7-E76C-FC4D-9154-C7C3D2F67002}" dt="2022-07-20T08:21:23.416" v="24745" actId="164"/>
        <pc:sldMkLst>
          <pc:docMk/>
          <pc:sldMk cId="34596041" sldId="282"/>
        </pc:sldMkLst>
        <pc:spChg chg="mod">
          <ac:chgData name="Hill,Jessica" userId="153deb62-2041-410b-87f6-ed52d6da82bb" providerId="ADAL" clId="{7D683CD7-E76C-FC4D-9154-C7C3D2F67002}" dt="2022-07-20T07:56:55.300" v="24280" actId="1076"/>
          <ac:spMkLst>
            <pc:docMk/>
            <pc:sldMk cId="34596041" sldId="282"/>
            <ac:spMk id="62" creationId="{2BDF874D-1FCA-0F3B-876C-36B401749C90}"/>
          </ac:spMkLst>
        </pc:spChg>
        <pc:spChg chg="mod">
          <ac:chgData name="Hill,Jessica" userId="153deb62-2041-410b-87f6-ed52d6da82bb" providerId="ADAL" clId="{7D683CD7-E76C-FC4D-9154-C7C3D2F67002}" dt="2022-07-20T07:56:55.300" v="24280" actId="1076"/>
          <ac:spMkLst>
            <pc:docMk/>
            <pc:sldMk cId="34596041" sldId="282"/>
            <ac:spMk id="65" creationId="{27DB852A-9EF5-D560-F3D6-0A72D7371120}"/>
          </ac:spMkLst>
        </pc:spChg>
        <pc:spChg chg="mod">
          <ac:chgData name="Hill,Jessica" userId="153deb62-2041-410b-87f6-ed52d6da82bb" providerId="ADAL" clId="{7D683CD7-E76C-FC4D-9154-C7C3D2F67002}" dt="2022-07-20T07:56:55.300" v="24280" actId="1076"/>
          <ac:spMkLst>
            <pc:docMk/>
            <pc:sldMk cId="34596041" sldId="282"/>
            <ac:spMk id="66" creationId="{E39FE0B4-66D2-9828-FEC8-7216A2238E05}"/>
          </ac:spMkLst>
        </pc:spChg>
        <pc:spChg chg="mod">
          <ac:chgData name="Hill,Jessica" userId="153deb62-2041-410b-87f6-ed52d6da82bb" providerId="ADAL" clId="{7D683CD7-E76C-FC4D-9154-C7C3D2F67002}" dt="2022-07-20T07:56:55.300" v="24280" actId="1076"/>
          <ac:spMkLst>
            <pc:docMk/>
            <pc:sldMk cId="34596041" sldId="282"/>
            <ac:spMk id="67" creationId="{F2329538-6150-B89C-CD0F-CA38220E73BB}"/>
          </ac:spMkLst>
        </pc:spChg>
        <pc:spChg chg="mod topLvl">
          <ac:chgData name="Hill,Jessica" userId="153deb62-2041-410b-87f6-ed52d6da82bb" providerId="ADAL" clId="{7D683CD7-E76C-FC4D-9154-C7C3D2F67002}" dt="2022-07-20T08:21:23.416" v="24745" actId="164"/>
          <ac:spMkLst>
            <pc:docMk/>
            <pc:sldMk cId="34596041" sldId="282"/>
            <ac:spMk id="69" creationId="{1648A00B-0B0F-0E3D-4A8D-E7625A1EBCFA}"/>
          </ac:spMkLst>
        </pc:spChg>
        <pc:spChg chg="mod topLvl">
          <ac:chgData name="Hill,Jessica" userId="153deb62-2041-410b-87f6-ed52d6da82bb" providerId="ADAL" clId="{7D683CD7-E76C-FC4D-9154-C7C3D2F67002}" dt="2022-07-20T08:21:23.416" v="24745" actId="164"/>
          <ac:spMkLst>
            <pc:docMk/>
            <pc:sldMk cId="34596041" sldId="282"/>
            <ac:spMk id="80" creationId="{6B5F26AC-37D4-0975-3589-B261B2C14115}"/>
          </ac:spMkLst>
        </pc:spChg>
        <pc:spChg chg="mod topLvl">
          <ac:chgData name="Hill,Jessica" userId="153deb62-2041-410b-87f6-ed52d6da82bb" providerId="ADAL" clId="{7D683CD7-E76C-FC4D-9154-C7C3D2F67002}" dt="2022-07-20T08:21:23.416" v="24745" actId="164"/>
          <ac:spMkLst>
            <pc:docMk/>
            <pc:sldMk cId="34596041" sldId="282"/>
            <ac:spMk id="81" creationId="{EADEC09F-334C-ABB4-E55B-5B785F23EFC6}"/>
          </ac:spMkLst>
        </pc:spChg>
        <pc:spChg chg="mod">
          <ac:chgData name="Hill,Jessica" userId="153deb62-2041-410b-87f6-ed52d6da82bb" providerId="ADAL" clId="{7D683CD7-E76C-FC4D-9154-C7C3D2F67002}" dt="2022-07-20T08:04:31.992" v="24445" actId="165"/>
          <ac:spMkLst>
            <pc:docMk/>
            <pc:sldMk cId="34596041" sldId="282"/>
            <ac:spMk id="83" creationId="{1ABCEE11-D997-5024-3DAA-4EA8C24ED343}"/>
          </ac:spMkLst>
        </pc:spChg>
        <pc:spChg chg="mod">
          <ac:chgData name="Hill,Jessica" userId="153deb62-2041-410b-87f6-ed52d6da82bb" providerId="ADAL" clId="{7D683CD7-E76C-FC4D-9154-C7C3D2F67002}" dt="2022-07-20T08:16:21.615" v="24626" actId="115"/>
          <ac:spMkLst>
            <pc:docMk/>
            <pc:sldMk cId="34596041" sldId="282"/>
            <ac:spMk id="84" creationId="{DB581E33-FB7B-2FEE-147E-C55241C4A16D}"/>
          </ac:spMkLst>
        </pc:spChg>
        <pc:spChg chg="mod">
          <ac:chgData name="Hill,Jessica" userId="153deb62-2041-410b-87f6-ed52d6da82bb" providerId="ADAL" clId="{7D683CD7-E76C-FC4D-9154-C7C3D2F67002}" dt="2022-07-20T08:04:31.992" v="24445" actId="165"/>
          <ac:spMkLst>
            <pc:docMk/>
            <pc:sldMk cId="34596041" sldId="282"/>
            <ac:spMk id="85" creationId="{7D16C6D1-7884-C75C-C7F7-9DA0C5701D29}"/>
          </ac:spMkLst>
        </pc:spChg>
        <pc:spChg chg="mod">
          <ac:chgData name="Hill,Jessica" userId="153deb62-2041-410b-87f6-ed52d6da82bb" providerId="ADAL" clId="{7D683CD7-E76C-FC4D-9154-C7C3D2F67002}" dt="2022-07-20T08:04:31.992" v="24445" actId="165"/>
          <ac:spMkLst>
            <pc:docMk/>
            <pc:sldMk cId="34596041" sldId="282"/>
            <ac:spMk id="86" creationId="{3A0C4B93-7D86-4D55-E193-A51E43FF95AA}"/>
          </ac:spMkLst>
        </pc:spChg>
        <pc:spChg chg="mod">
          <ac:chgData name="Hill,Jessica" userId="153deb62-2041-410b-87f6-ed52d6da82bb" providerId="ADAL" clId="{7D683CD7-E76C-FC4D-9154-C7C3D2F67002}" dt="2022-07-20T08:04:31.992" v="24445" actId="165"/>
          <ac:spMkLst>
            <pc:docMk/>
            <pc:sldMk cId="34596041" sldId="282"/>
            <ac:spMk id="87" creationId="{443159A6-3A76-D331-CB38-774D2EE57C81}"/>
          </ac:spMkLst>
        </pc:spChg>
        <pc:spChg chg="mod">
          <ac:chgData name="Hill,Jessica" userId="153deb62-2041-410b-87f6-ed52d6da82bb" providerId="ADAL" clId="{7D683CD7-E76C-FC4D-9154-C7C3D2F67002}" dt="2022-07-20T08:04:31.992" v="24445" actId="165"/>
          <ac:spMkLst>
            <pc:docMk/>
            <pc:sldMk cId="34596041" sldId="282"/>
            <ac:spMk id="88" creationId="{3DA5FF99-CFCF-DD6E-BA6C-76DA02324417}"/>
          </ac:spMkLst>
        </pc:spChg>
        <pc:spChg chg="mod">
          <ac:chgData name="Hill,Jessica" userId="153deb62-2041-410b-87f6-ed52d6da82bb" providerId="ADAL" clId="{7D683CD7-E76C-FC4D-9154-C7C3D2F67002}" dt="2022-07-20T08:11:24.719" v="24551" actId="1035"/>
          <ac:spMkLst>
            <pc:docMk/>
            <pc:sldMk cId="34596041" sldId="282"/>
            <ac:spMk id="89" creationId="{2B14F079-5E08-3C6D-5A6C-310D1121BC4E}"/>
          </ac:spMkLst>
        </pc:spChg>
        <pc:spChg chg="mod">
          <ac:chgData name="Hill,Jessica" userId="153deb62-2041-410b-87f6-ed52d6da82bb" providerId="ADAL" clId="{7D683CD7-E76C-FC4D-9154-C7C3D2F67002}" dt="2022-07-20T08:16:17.903" v="24625" actId="115"/>
          <ac:spMkLst>
            <pc:docMk/>
            <pc:sldMk cId="34596041" sldId="282"/>
            <ac:spMk id="90" creationId="{D1D3F823-FC5B-88A8-CF5E-BF65412853AF}"/>
          </ac:spMkLst>
        </pc:spChg>
        <pc:spChg chg="mod">
          <ac:chgData name="Hill,Jessica" userId="153deb62-2041-410b-87f6-ed52d6da82bb" providerId="ADAL" clId="{7D683CD7-E76C-FC4D-9154-C7C3D2F67002}" dt="2022-07-20T08:04:31.992" v="24445" actId="165"/>
          <ac:spMkLst>
            <pc:docMk/>
            <pc:sldMk cId="34596041" sldId="282"/>
            <ac:spMk id="91" creationId="{7DFACED1-E367-B0D3-AF35-AE9D4CDAA927}"/>
          </ac:spMkLst>
        </pc:spChg>
        <pc:spChg chg="mod">
          <ac:chgData name="Hill,Jessica" userId="153deb62-2041-410b-87f6-ed52d6da82bb" providerId="ADAL" clId="{7D683CD7-E76C-FC4D-9154-C7C3D2F67002}" dt="2022-07-20T08:04:31.992" v="24445" actId="165"/>
          <ac:spMkLst>
            <pc:docMk/>
            <pc:sldMk cId="34596041" sldId="282"/>
            <ac:spMk id="92" creationId="{324C8806-1003-83BE-99C4-F63A61D430B6}"/>
          </ac:spMkLst>
        </pc:spChg>
        <pc:spChg chg="mod">
          <ac:chgData name="Hill,Jessica" userId="153deb62-2041-410b-87f6-ed52d6da82bb" providerId="ADAL" clId="{7D683CD7-E76C-FC4D-9154-C7C3D2F67002}" dt="2022-07-20T08:04:31.992" v="24445" actId="165"/>
          <ac:spMkLst>
            <pc:docMk/>
            <pc:sldMk cId="34596041" sldId="282"/>
            <ac:spMk id="93" creationId="{AAAA4B91-3749-2BBA-EC99-7EDD69D994D3}"/>
          </ac:spMkLst>
        </pc:spChg>
        <pc:spChg chg="mod">
          <ac:chgData name="Hill,Jessica" userId="153deb62-2041-410b-87f6-ed52d6da82bb" providerId="ADAL" clId="{7D683CD7-E76C-FC4D-9154-C7C3D2F67002}" dt="2022-07-20T08:04:31.992" v="24445" actId="165"/>
          <ac:spMkLst>
            <pc:docMk/>
            <pc:sldMk cId="34596041" sldId="282"/>
            <ac:spMk id="94" creationId="{88C608AF-5C05-80E5-8023-CC9BB1C76869}"/>
          </ac:spMkLst>
        </pc:spChg>
        <pc:spChg chg="mod">
          <ac:chgData name="Hill,Jessica" userId="153deb62-2041-410b-87f6-ed52d6da82bb" providerId="ADAL" clId="{7D683CD7-E76C-FC4D-9154-C7C3D2F67002}" dt="2022-07-20T08:20:13.535" v="24722" actId="14100"/>
          <ac:spMkLst>
            <pc:docMk/>
            <pc:sldMk cId="34596041" sldId="282"/>
            <ac:spMk id="95" creationId="{00420951-1195-C390-618D-727561E4D740}"/>
          </ac:spMkLst>
        </pc:spChg>
        <pc:spChg chg="mod">
          <ac:chgData name="Hill,Jessica" userId="153deb62-2041-410b-87f6-ed52d6da82bb" providerId="ADAL" clId="{7D683CD7-E76C-FC4D-9154-C7C3D2F67002}" dt="2022-07-20T08:19:22.985" v="24718" actId="1076"/>
          <ac:spMkLst>
            <pc:docMk/>
            <pc:sldMk cId="34596041" sldId="282"/>
            <ac:spMk id="96" creationId="{ACFE7F1E-32E6-7DE6-7667-0725D75D1722}"/>
          </ac:spMkLst>
        </pc:spChg>
        <pc:spChg chg="add del mod">
          <ac:chgData name="Hill,Jessica" userId="153deb62-2041-410b-87f6-ed52d6da82bb" providerId="ADAL" clId="{7D683CD7-E76C-FC4D-9154-C7C3D2F67002}" dt="2022-07-20T08:19:18.411" v="24716" actId="1076"/>
          <ac:spMkLst>
            <pc:docMk/>
            <pc:sldMk cId="34596041" sldId="282"/>
            <ac:spMk id="97" creationId="{4E81440F-2B67-191D-6612-E4DE833E3313}"/>
          </ac:spMkLst>
        </pc:spChg>
        <pc:spChg chg="add del mod">
          <ac:chgData name="Hill,Jessica" userId="153deb62-2041-410b-87f6-ed52d6da82bb" providerId="ADAL" clId="{7D683CD7-E76C-FC4D-9154-C7C3D2F67002}" dt="2022-07-20T07:58:43.210" v="24319" actId="478"/>
          <ac:spMkLst>
            <pc:docMk/>
            <pc:sldMk cId="34596041" sldId="282"/>
            <ac:spMk id="98" creationId="{E60EAF6B-5FA2-F378-78C4-FE4AA14793E0}"/>
          </ac:spMkLst>
        </pc:spChg>
        <pc:spChg chg="add del mod">
          <ac:chgData name="Hill,Jessica" userId="153deb62-2041-410b-87f6-ed52d6da82bb" providerId="ADAL" clId="{7D683CD7-E76C-FC4D-9154-C7C3D2F67002}" dt="2022-07-20T08:06:56.418" v="24505" actId="478"/>
          <ac:spMkLst>
            <pc:docMk/>
            <pc:sldMk cId="34596041" sldId="282"/>
            <ac:spMk id="102" creationId="{85916EDE-0CD8-2DD8-5B49-E3AAF73D30CE}"/>
          </ac:spMkLst>
        </pc:spChg>
        <pc:spChg chg="add mod">
          <ac:chgData name="Hill,Jessica" userId="153deb62-2041-410b-87f6-ed52d6da82bb" providerId="ADAL" clId="{7D683CD7-E76C-FC4D-9154-C7C3D2F67002}" dt="2022-07-20T08:21:23.416" v="24745" actId="164"/>
          <ac:spMkLst>
            <pc:docMk/>
            <pc:sldMk cId="34596041" sldId="282"/>
            <ac:spMk id="103" creationId="{540074C5-46E1-D94D-70D9-160D219E47D4}"/>
          </ac:spMkLst>
        </pc:spChg>
        <pc:spChg chg="add mod">
          <ac:chgData name="Hill,Jessica" userId="153deb62-2041-410b-87f6-ed52d6da82bb" providerId="ADAL" clId="{7D683CD7-E76C-FC4D-9154-C7C3D2F67002}" dt="2022-07-20T08:21:23.416" v="24745" actId="164"/>
          <ac:spMkLst>
            <pc:docMk/>
            <pc:sldMk cId="34596041" sldId="282"/>
            <ac:spMk id="105" creationId="{415A325F-0F6C-60E9-7312-09EAB2509879}"/>
          </ac:spMkLst>
        </pc:spChg>
        <pc:spChg chg="add del mod">
          <ac:chgData name="Hill,Jessica" userId="153deb62-2041-410b-87f6-ed52d6da82bb" providerId="ADAL" clId="{7D683CD7-E76C-FC4D-9154-C7C3D2F67002}" dt="2022-07-20T08:19:33.583" v="24720" actId="478"/>
          <ac:spMkLst>
            <pc:docMk/>
            <pc:sldMk cId="34596041" sldId="282"/>
            <ac:spMk id="108" creationId="{B66A06E7-187F-5D19-F4AC-9110E38349CF}"/>
          </ac:spMkLst>
        </pc:spChg>
        <pc:grpChg chg="add mod">
          <ac:chgData name="Hill,Jessica" userId="153deb62-2041-410b-87f6-ed52d6da82bb" providerId="ADAL" clId="{7D683CD7-E76C-FC4D-9154-C7C3D2F67002}" dt="2022-07-20T07:56:55.300" v="24280" actId="1076"/>
          <ac:grpSpMkLst>
            <pc:docMk/>
            <pc:sldMk cId="34596041" sldId="282"/>
            <ac:grpSpMk id="3" creationId="{DDF91F64-656A-8379-BDB7-9D428BCA2106}"/>
          </ac:grpSpMkLst>
        </pc:grpChg>
        <pc:grpChg chg="mod">
          <ac:chgData name="Hill,Jessica" userId="153deb62-2041-410b-87f6-ed52d6da82bb" providerId="ADAL" clId="{7D683CD7-E76C-FC4D-9154-C7C3D2F67002}" dt="2022-07-20T08:11:17.191" v="24543" actId="1076"/>
          <ac:grpSpMkLst>
            <pc:docMk/>
            <pc:sldMk cId="34596041" sldId="282"/>
            <ac:grpSpMk id="63" creationId="{4AD58954-5994-FE81-306B-F10552317507}"/>
          </ac:grpSpMkLst>
        </pc:grpChg>
        <pc:grpChg chg="del">
          <ac:chgData name="Hill,Jessica" userId="153deb62-2041-410b-87f6-ed52d6da82bb" providerId="ADAL" clId="{7D683CD7-E76C-FC4D-9154-C7C3D2F67002}" dt="2022-07-20T07:56:50.026" v="24278" actId="478"/>
          <ac:grpSpMkLst>
            <pc:docMk/>
            <pc:sldMk cId="34596041" sldId="282"/>
            <ac:grpSpMk id="64" creationId="{F9DFBD16-25F9-EF84-658E-FF2FBB8DB8F2}"/>
          </ac:grpSpMkLst>
        </pc:grpChg>
        <pc:grpChg chg="add del mod">
          <ac:chgData name="Hill,Jessica" userId="153deb62-2041-410b-87f6-ed52d6da82bb" providerId="ADAL" clId="{7D683CD7-E76C-FC4D-9154-C7C3D2F67002}" dt="2022-07-20T07:57:09.861" v="24286" actId="165"/>
          <ac:grpSpMkLst>
            <pc:docMk/>
            <pc:sldMk cId="34596041" sldId="282"/>
            <ac:grpSpMk id="68" creationId="{58262257-E731-5D94-00F0-057EB0E9389E}"/>
          </ac:grpSpMkLst>
        </pc:grpChg>
        <pc:grpChg chg="mod topLvl">
          <ac:chgData name="Hill,Jessica" userId="153deb62-2041-410b-87f6-ed52d6da82bb" providerId="ADAL" clId="{7D683CD7-E76C-FC4D-9154-C7C3D2F67002}" dt="2022-07-20T08:21:23.416" v="24745" actId="164"/>
          <ac:grpSpMkLst>
            <pc:docMk/>
            <pc:sldMk cId="34596041" sldId="282"/>
            <ac:grpSpMk id="70" creationId="{06D261DD-893D-FA01-F37D-BBD066B59CEA}"/>
          </ac:grpSpMkLst>
        </pc:grpChg>
        <pc:grpChg chg="mod topLvl">
          <ac:chgData name="Hill,Jessica" userId="153deb62-2041-410b-87f6-ed52d6da82bb" providerId="ADAL" clId="{7D683CD7-E76C-FC4D-9154-C7C3D2F67002}" dt="2022-07-20T08:21:23.416" v="24745" actId="164"/>
          <ac:grpSpMkLst>
            <pc:docMk/>
            <pc:sldMk cId="34596041" sldId="282"/>
            <ac:grpSpMk id="71" creationId="{6646869F-4E94-478A-74E7-EACAA2CC124D}"/>
          </ac:grpSpMkLst>
        </pc:grpChg>
        <pc:grpChg chg="del mod topLvl">
          <ac:chgData name="Hill,Jessica" userId="153deb62-2041-410b-87f6-ed52d6da82bb" providerId="ADAL" clId="{7D683CD7-E76C-FC4D-9154-C7C3D2F67002}" dt="2022-07-20T08:07:46.456" v="24521" actId="478"/>
          <ac:grpSpMkLst>
            <pc:docMk/>
            <pc:sldMk cId="34596041" sldId="282"/>
            <ac:grpSpMk id="72" creationId="{2849B19A-2F12-77B0-70DB-A1179A4E2CC4}"/>
          </ac:grpSpMkLst>
        </pc:grpChg>
        <pc:grpChg chg="mod topLvl">
          <ac:chgData name="Hill,Jessica" userId="153deb62-2041-410b-87f6-ed52d6da82bb" providerId="ADAL" clId="{7D683CD7-E76C-FC4D-9154-C7C3D2F67002}" dt="2022-07-20T08:21:23.416" v="24745" actId="164"/>
          <ac:grpSpMkLst>
            <pc:docMk/>
            <pc:sldMk cId="34596041" sldId="282"/>
            <ac:grpSpMk id="73" creationId="{74976D03-1275-38D3-0321-F283AB11863A}"/>
          </ac:grpSpMkLst>
        </pc:grpChg>
        <pc:grpChg chg="mod topLvl">
          <ac:chgData name="Hill,Jessica" userId="153deb62-2041-410b-87f6-ed52d6da82bb" providerId="ADAL" clId="{7D683CD7-E76C-FC4D-9154-C7C3D2F67002}" dt="2022-07-20T08:21:23.416" v="24745" actId="164"/>
          <ac:grpSpMkLst>
            <pc:docMk/>
            <pc:sldMk cId="34596041" sldId="282"/>
            <ac:grpSpMk id="74" creationId="{B1607D15-956F-CFCD-BF5F-4B91CD6C71EC}"/>
          </ac:grpSpMkLst>
        </pc:grpChg>
        <pc:grpChg chg="add del mod">
          <ac:chgData name="Hill,Jessica" userId="153deb62-2041-410b-87f6-ed52d6da82bb" providerId="ADAL" clId="{7D683CD7-E76C-FC4D-9154-C7C3D2F67002}" dt="2022-07-20T08:04:31.992" v="24445" actId="165"/>
          <ac:grpSpMkLst>
            <pc:docMk/>
            <pc:sldMk cId="34596041" sldId="282"/>
            <ac:grpSpMk id="101" creationId="{2AA7886E-B01F-5C33-0180-1C9E6CC6EA2B}"/>
          </ac:grpSpMkLst>
        </pc:grpChg>
        <pc:grpChg chg="add mod">
          <ac:chgData name="Hill,Jessica" userId="153deb62-2041-410b-87f6-ed52d6da82bb" providerId="ADAL" clId="{7D683CD7-E76C-FC4D-9154-C7C3D2F67002}" dt="2022-07-20T08:21:23.416" v="24745" actId="164"/>
          <ac:grpSpMkLst>
            <pc:docMk/>
            <pc:sldMk cId="34596041" sldId="282"/>
            <ac:grpSpMk id="111" creationId="{252FC508-EB2B-53AF-3942-C2E321BA374D}"/>
          </ac:grpSpMkLst>
        </pc:grpChg>
        <pc:picChg chg="mod">
          <ac:chgData name="Hill,Jessica" userId="153deb62-2041-410b-87f6-ed52d6da82bb" providerId="ADAL" clId="{7D683CD7-E76C-FC4D-9154-C7C3D2F67002}" dt="2022-07-20T07:56:55.300" v="24280" actId="1076"/>
          <ac:picMkLst>
            <pc:docMk/>
            <pc:sldMk cId="34596041" sldId="282"/>
            <ac:picMk id="33" creationId="{A69E6140-915D-7C80-C382-20B53D9F4C95}"/>
          </ac:picMkLst>
        </pc:picChg>
        <pc:cxnChg chg="mod topLvl">
          <ac:chgData name="Hill,Jessica" userId="153deb62-2041-410b-87f6-ed52d6da82bb" providerId="ADAL" clId="{7D683CD7-E76C-FC4D-9154-C7C3D2F67002}" dt="2022-07-20T08:21:23.416" v="24745" actId="164"/>
          <ac:cxnSpMkLst>
            <pc:docMk/>
            <pc:sldMk cId="34596041" sldId="282"/>
            <ac:cxnSpMk id="75" creationId="{30377CA2-3674-6814-6A79-4D6E0A8EF176}"/>
          </ac:cxnSpMkLst>
        </pc:cxnChg>
        <pc:cxnChg chg="mod topLvl">
          <ac:chgData name="Hill,Jessica" userId="153deb62-2041-410b-87f6-ed52d6da82bb" providerId="ADAL" clId="{7D683CD7-E76C-FC4D-9154-C7C3D2F67002}" dt="2022-07-20T08:21:23.416" v="24745" actId="164"/>
          <ac:cxnSpMkLst>
            <pc:docMk/>
            <pc:sldMk cId="34596041" sldId="282"/>
            <ac:cxnSpMk id="76" creationId="{9E81E36B-3799-C517-2ED5-D2F7CBC13463}"/>
          </ac:cxnSpMkLst>
        </pc:cxnChg>
        <pc:cxnChg chg="del mod topLvl">
          <ac:chgData name="Hill,Jessica" userId="153deb62-2041-410b-87f6-ed52d6da82bb" providerId="ADAL" clId="{7D683CD7-E76C-FC4D-9154-C7C3D2F67002}" dt="2022-07-20T08:19:33.583" v="24720" actId="478"/>
          <ac:cxnSpMkLst>
            <pc:docMk/>
            <pc:sldMk cId="34596041" sldId="282"/>
            <ac:cxnSpMk id="77" creationId="{5083F89E-B4E4-4063-E69F-1FB366C11243}"/>
          </ac:cxnSpMkLst>
        </pc:cxnChg>
        <pc:cxnChg chg="del mod topLvl">
          <ac:chgData name="Hill,Jessica" userId="153deb62-2041-410b-87f6-ed52d6da82bb" providerId="ADAL" clId="{7D683CD7-E76C-FC4D-9154-C7C3D2F67002}" dt="2022-07-20T07:59:59.774" v="24371" actId="478"/>
          <ac:cxnSpMkLst>
            <pc:docMk/>
            <pc:sldMk cId="34596041" sldId="282"/>
            <ac:cxnSpMk id="78" creationId="{426610B9-DAAA-8F8E-43D2-5B70CA84A076}"/>
          </ac:cxnSpMkLst>
        </pc:cxnChg>
        <pc:cxnChg chg="del mod topLvl">
          <ac:chgData name="Hill,Jessica" userId="153deb62-2041-410b-87f6-ed52d6da82bb" providerId="ADAL" clId="{7D683CD7-E76C-FC4D-9154-C7C3D2F67002}" dt="2022-07-20T08:12:08.412" v="24560" actId="478"/>
          <ac:cxnSpMkLst>
            <pc:docMk/>
            <pc:sldMk cId="34596041" sldId="282"/>
            <ac:cxnSpMk id="79" creationId="{35CB7742-CF7E-87C7-77C4-2E605E43FDC2}"/>
          </ac:cxnSpMkLst>
        </pc:cxnChg>
        <pc:cxnChg chg="del mod topLvl">
          <ac:chgData name="Hill,Jessica" userId="153deb62-2041-410b-87f6-ed52d6da82bb" providerId="ADAL" clId="{7D683CD7-E76C-FC4D-9154-C7C3D2F67002}" dt="2022-07-20T08:02:17.075" v="24433" actId="478"/>
          <ac:cxnSpMkLst>
            <pc:docMk/>
            <pc:sldMk cId="34596041" sldId="282"/>
            <ac:cxnSpMk id="82" creationId="{42C9F962-5DC2-087B-13F6-D0D878293A97}"/>
          </ac:cxnSpMkLst>
        </pc:cxnChg>
        <pc:cxnChg chg="add mod">
          <ac:chgData name="Hill,Jessica" userId="153deb62-2041-410b-87f6-ed52d6da82bb" providerId="ADAL" clId="{7D683CD7-E76C-FC4D-9154-C7C3D2F67002}" dt="2022-07-20T08:21:23.416" v="24745" actId="164"/>
          <ac:cxnSpMkLst>
            <pc:docMk/>
            <pc:sldMk cId="34596041" sldId="282"/>
            <ac:cxnSpMk id="107" creationId="{377EA3CF-D6C9-F897-2271-12A187B3FCE5}"/>
          </ac:cxnSpMkLst>
        </pc:cxnChg>
        <pc:cxnChg chg="add del mod">
          <ac:chgData name="Hill,Jessica" userId="153deb62-2041-410b-87f6-ed52d6da82bb" providerId="ADAL" clId="{7D683CD7-E76C-FC4D-9154-C7C3D2F67002}" dt="2022-07-20T08:19:33.583" v="24720" actId="478"/>
          <ac:cxnSpMkLst>
            <pc:docMk/>
            <pc:sldMk cId="34596041" sldId="282"/>
            <ac:cxnSpMk id="109" creationId="{EB26E819-B5E7-20A2-B71D-AF3D79C1FF77}"/>
          </ac:cxnSpMkLst>
        </pc:cxnChg>
      </pc:sldChg>
      <pc:sldChg chg="addSp delSp modSp new mod ord modAnim modNotesTx">
        <pc:chgData name="Hill,Jessica" userId="153deb62-2041-410b-87f6-ed52d6da82bb" providerId="ADAL" clId="{7D683CD7-E76C-FC4D-9154-C7C3D2F67002}" dt="2022-07-20T08:35:50.445" v="25454" actId="20577"/>
        <pc:sldMkLst>
          <pc:docMk/>
          <pc:sldMk cId="3338850622" sldId="283"/>
        </pc:sldMkLst>
        <pc:spChg chg="add del mod">
          <ac:chgData name="Hill,Jessica" userId="153deb62-2041-410b-87f6-ed52d6da82bb" providerId="ADAL" clId="{7D683CD7-E76C-FC4D-9154-C7C3D2F67002}" dt="2022-07-18T22:24:52.557" v="13712" actId="478"/>
          <ac:spMkLst>
            <pc:docMk/>
            <pc:sldMk cId="3338850622" sldId="283"/>
            <ac:spMk id="3" creationId="{9F65C217-31CA-9902-4E93-368FDE2F630D}"/>
          </ac:spMkLst>
        </pc:spChg>
        <pc:spChg chg="add mod">
          <ac:chgData name="Hill,Jessica" userId="153deb62-2041-410b-87f6-ed52d6da82bb" providerId="ADAL" clId="{7D683CD7-E76C-FC4D-9154-C7C3D2F67002}" dt="2022-07-18T22:22:49.717" v="13684"/>
          <ac:spMkLst>
            <pc:docMk/>
            <pc:sldMk cId="3338850622" sldId="283"/>
            <ac:spMk id="4" creationId="{B965EDB2-BAAC-82E2-02C9-26764C6C9096}"/>
          </ac:spMkLst>
        </pc:spChg>
        <pc:spChg chg="add mod">
          <ac:chgData name="Hill,Jessica" userId="153deb62-2041-410b-87f6-ed52d6da82bb" providerId="ADAL" clId="{7D683CD7-E76C-FC4D-9154-C7C3D2F67002}" dt="2022-07-18T22:24:51.157" v="13711"/>
          <ac:spMkLst>
            <pc:docMk/>
            <pc:sldMk cId="3338850622" sldId="283"/>
            <ac:spMk id="5" creationId="{3AEA0F2B-F6BF-B024-9E9D-6E90885BB0A6}"/>
          </ac:spMkLst>
        </pc:spChg>
        <pc:picChg chg="add mod">
          <ac:chgData name="Hill,Jessica" userId="153deb62-2041-410b-87f6-ed52d6da82bb" providerId="ADAL" clId="{7D683CD7-E76C-FC4D-9154-C7C3D2F67002}" dt="2022-07-18T22:24:46.654" v="13710"/>
          <ac:picMkLst>
            <pc:docMk/>
            <pc:sldMk cId="3338850622" sldId="283"/>
            <ac:picMk id="6" creationId="{0020A64E-7405-6CEE-DF1D-588F330DBCC7}"/>
          </ac:picMkLst>
        </pc:picChg>
        <pc:picChg chg="add mod">
          <ac:chgData name="Hill,Jessica" userId="153deb62-2041-410b-87f6-ed52d6da82bb" providerId="ADAL" clId="{7D683CD7-E76C-FC4D-9154-C7C3D2F67002}" dt="2022-07-18T22:24:46.654" v="13710"/>
          <ac:picMkLst>
            <pc:docMk/>
            <pc:sldMk cId="3338850622" sldId="283"/>
            <ac:picMk id="7" creationId="{C8AC1B91-D241-1788-7EC4-0AF083023C53}"/>
          </ac:picMkLst>
        </pc:picChg>
        <pc:picChg chg="add mod">
          <ac:chgData name="Hill,Jessica" userId="153deb62-2041-410b-87f6-ed52d6da82bb" providerId="ADAL" clId="{7D683CD7-E76C-FC4D-9154-C7C3D2F67002}" dt="2022-07-18T22:24:46.654" v="13710"/>
          <ac:picMkLst>
            <pc:docMk/>
            <pc:sldMk cId="3338850622" sldId="283"/>
            <ac:picMk id="8" creationId="{60699D4A-DF4E-D96B-689B-D7E0FD03F758}"/>
          </ac:picMkLst>
        </pc:picChg>
        <pc:picChg chg="add mod">
          <ac:chgData name="Hill,Jessica" userId="153deb62-2041-410b-87f6-ed52d6da82bb" providerId="ADAL" clId="{7D683CD7-E76C-FC4D-9154-C7C3D2F67002}" dt="2022-07-20T07:46:42.948" v="24042" actId="1076"/>
          <ac:picMkLst>
            <pc:docMk/>
            <pc:sldMk cId="3338850622" sldId="283"/>
            <ac:picMk id="5122" creationId="{5FB27D74-9100-9F6B-C657-31AB97C5CBAC}"/>
          </ac:picMkLst>
        </pc:picChg>
        <pc:picChg chg="add del mod">
          <ac:chgData name="Hill,Jessica" userId="153deb62-2041-410b-87f6-ed52d6da82bb" providerId="ADAL" clId="{7D683CD7-E76C-FC4D-9154-C7C3D2F67002}" dt="2022-07-18T22:51:08.392" v="13827" actId="478"/>
          <ac:picMkLst>
            <pc:docMk/>
            <pc:sldMk cId="3338850622" sldId="283"/>
            <ac:picMk id="5122" creationId="{C9B0AD76-3BA3-6AE1-5140-1E4F02EE5BFA}"/>
          </ac:picMkLst>
        </pc:picChg>
        <pc:picChg chg="add del mod">
          <ac:chgData name="Hill,Jessica" userId="153deb62-2041-410b-87f6-ed52d6da82bb" providerId="ADAL" clId="{7D683CD7-E76C-FC4D-9154-C7C3D2F67002}" dt="2022-07-18T22:46:06.675" v="13793" actId="478"/>
          <ac:picMkLst>
            <pc:docMk/>
            <pc:sldMk cId="3338850622" sldId="283"/>
            <ac:picMk id="5124" creationId="{48B0E648-B25F-9F82-5721-A46D47BC406C}"/>
          </ac:picMkLst>
        </pc:picChg>
        <pc:picChg chg="add mod">
          <ac:chgData name="Hill,Jessica" userId="153deb62-2041-410b-87f6-ed52d6da82bb" providerId="ADAL" clId="{7D683CD7-E76C-FC4D-9154-C7C3D2F67002}" dt="2022-07-20T07:46:38.961" v="24040" actId="1076"/>
          <ac:picMkLst>
            <pc:docMk/>
            <pc:sldMk cId="3338850622" sldId="283"/>
            <ac:picMk id="5126" creationId="{F75CB707-9194-E1FB-2955-7FFA9A909E6B}"/>
          </ac:picMkLst>
        </pc:picChg>
        <pc:picChg chg="add mod">
          <ac:chgData name="Hill,Jessica" userId="153deb62-2041-410b-87f6-ed52d6da82bb" providerId="ADAL" clId="{7D683CD7-E76C-FC4D-9154-C7C3D2F67002}" dt="2022-07-18T22:51:21.902" v="13836" actId="1076"/>
          <ac:picMkLst>
            <pc:docMk/>
            <pc:sldMk cId="3338850622" sldId="283"/>
            <ac:picMk id="5128" creationId="{95FF9F83-13F1-5C8F-FA84-014C5362D56A}"/>
          </ac:picMkLst>
        </pc:picChg>
      </pc:sldChg>
      <pc:sldChg chg="addSp delSp modSp add mod ord modAnim modNotesTx">
        <pc:chgData name="Hill,Jessica" userId="153deb62-2041-410b-87f6-ed52d6da82bb" providerId="ADAL" clId="{7D683CD7-E76C-FC4D-9154-C7C3D2F67002}" dt="2022-07-18T23:02:42.658" v="13916"/>
        <pc:sldMkLst>
          <pc:docMk/>
          <pc:sldMk cId="4013181560" sldId="284"/>
        </pc:sldMkLst>
        <pc:spChg chg="add mod">
          <ac:chgData name="Hill,Jessica" userId="153deb62-2041-410b-87f6-ed52d6da82bb" providerId="ADAL" clId="{7D683CD7-E76C-FC4D-9154-C7C3D2F67002}" dt="2022-07-18T22:22:50.535" v="13685"/>
          <ac:spMkLst>
            <pc:docMk/>
            <pc:sldMk cId="4013181560" sldId="284"/>
            <ac:spMk id="3" creationId="{D39DD78F-A66A-6BE9-8878-B621FAD01F93}"/>
          </ac:spMkLst>
        </pc:spChg>
        <pc:spChg chg="add del">
          <ac:chgData name="Hill,Jessica" userId="153deb62-2041-410b-87f6-ed52d6da82bb" providerId="ADAL" clId="{7D683CD7-E76C-FC4D-9154-C7C3D2F67002}" dt="2022-07-18T22:25:37.394" v="13714" actId="478"/>
          <ac:spMkLst>
            <pc:docMk/>
            <pc:sldMk cId="4013181560" sldId="284"/>
            <ac:spMk id="5" creationId="{4B8CCE90-6344-D408-7BF5-77F27173A22F}"/>
          </ac:spMkLst>
        </pc:spChg>
        <pc:spChg chg="add mod">
          <ac:chgData name="Hill,Jessica" userId="153deb62-2041-410b-87f6-ed52d6da82bb" providerId="ADAL" clId="{7D683CD7-E76C-FC4D-9154-C7C3D2F67002}" dt="2022-07-18T22:50:23.051" v="13823" actId="20577"/>
          <ac:spMkLst>
            <pc:docMk/>
            <pc:sldMk cId="4013181560" sldId="284"/>
            <ac:spMk id="6" creationId="{BE8927BD-EE04-2A94-E0DF-1996ECC938FF}"/>
          </ac:spMkLst>
        </pc:spChg>
        <pc:picChg chg="add mod">
          <ac:chgData name="Hill,Jessica" userId="153deb62-2041-410b-87f6-ed52d6da82bb" providerId="ADAL" clId="{7D683CD7-E76C-FC4D-9154-C7C3D2F67002}" dt="2022-07-18T23:00:50.879" v="13896" actId="1076"/>
          <ac:picMkLst>
            <pc:docMk/>
            <pc:sldMk cId="4013181560" sldId="284"/>
            <ac:picMk id="7" creationId="{7D5DE1C6-CFD0-DE51-C018-8709BE03B150}"/>
          </ac:picMkLst>
        </pc:picChg>
        <pc:picChg chg="add mod">
          <ac:chgData name="Hill,Jessica" userId="153deb62-2041-410b-87f6-ed52d6da82bb" providerId="ADAL" clId="{7D683CD7-E76C-FC4D-9154-C7C3D2F67002}" dt="2022-07-18T23:01:45.140" v="13907" actId="1076"/>
          <ac:picMkLst>
            <pc:docMk/>
            <pc:sldMk cId="4013181560" sldId="284"/>
            <ac:picMk id="8" creationId="{B386DA15-E244-874B-7166-E85415DDCFC8}"/>
          </ac:picMkLst>
        </pc:picChg>
        <pc:picChg chg="add mod">
          <ac:chgData name="Hill,Jessica" userId="153deb62-2041-410b-87f6-ed52d6da82bb" providerId="ADAL" clId="{7D683CD7-E76C-FC4D-9154-C7C3D2F67002}" dt="2022-07-18T23:01:36.096" v="13903" actId="1076"/>
          <ac:picMkLst>
            <pc:docMk/>
            <pc:sldMk cId="4013181560" sldId="284"/>
            <ac:picMk id="9" creationId="{F2EB498F-8CCE-FF9B-75CB-BFCA76C30B35}"/>
          </ac:picMkLst>
        </pc:picChg>
        <pc:picChg chg="add mod">
          <ac:chgData name="Hill,Jessica" userId="153deb62-2041-410b-87f6-ed52d6da82bb" providerId="ADAL" clId="{7D683CD7-E76C-FC4D-9154-C7C3D2F67002}" dt="2022-07-18T23:01:42.177" v="13906" actId="14100"/>
          <ac:picMkLst>
            <pc:docMk/>
            <pc:sldMk cId="4013181560" sldId="284"/>
            <ac:picMk id="6146" creationId="{FEC98843-3CAD-AAC9-6B47-F4E1C440ACC8}"/>
          </ac:picMkLst>
        </pc:picChg>
        <pc:picChg chg="add mod">
          <ac:chgData name="Hill,Jessica" userId="153deb62-2041-410b-87f6-ed52d6da82bb" providerId="ADAL" clId="{7D683CD7-E76C-FC4D-9154-C7C3D2F67002}" dt="2022-07-18T23:01:34.156" v="13902" actId="1076"/>
          <ac:picMkLst>
            <pc:docMk/>
            <pc:sldMk cId="4013181560" sldId="284"/>
            <ac:picMk id="6148" creationId="{F4D7064C-7231-031C-CD8D-B94D3482E686}"/>
          </ac:picMkLst>
        </pc:picChg>
        <pc:picChg chg="add mod">
          <ac:chgData name="Hill,Jessica" userId="153deb62-2041-410b-87f6-ed52d6da82bb" providerId="ADAL" clId="{7D683CD7-E76C-FC4D-9154-C7C3D2F67002}" dt="2022-07-18T23:01:49.005" v="13908" actId="1076"/>
          <ac:picMkLst>
            <pc:docMk/>
            <pc:sldMk cId="4013181560" sldId="284"/>
            <ac:picMk id="6150" creationId="{D72F1625-E197-46FC-2021-CBF5B2CF52DB}"/>
          </ac:picMkLst>
        </pc:picChg>
      </pc:sldChg>
      <pc:sldChg chg="addSp delSp modSp new mod ord modAnim modNotesTx">
        <pc:chgData name="Hill,Jessica" userId="153deb62-2041-410b-87f6-ed52d6da82bb" providerId="ADAL" clId="{7D683CD7-E76C-FC4D-9154-C7C3D2F67002}" dt="2022-07-19T14:46:08.312" v="17647" actId="20577"/>
        <pc:sldMkLst>
          <pc:docMk/>
          <pc:sldMk cId="1444857352" sldId="285"/>
        </pc:sldMkLst>
        <pc:spChg chg="add mod">
          <ac:chgData name="Hill,Jessica" userId="153deb62-2041-410b-87f6-ed52d6da82bb" providerId="ADAL" clId="{7D683CD7-E76C-FC4D-9154-C7C3D2F67002}" dt="2022-07-19T04:26:26.401" v="15777" actId="20577"/>
          <ac:spMkLst>
            <pc:docMk/>
            <pc:sldMk cId="1444857352" sldId="285"/>
            <ac:spMk id="3" creationId="{DE08B5EA-1FE1-F177-5EF2-34BA1E22D529}"/>
          </ac:spMkLst>
        </pc:spChg>
        <pc:spChg chg="add del mod">
          <ac:chgData name="Hill,Jessica" userId="153deb62-2041-410b-87f6-ed52d6da82bb" providerId="ADAL" clId="{7D683CD7-E76C-FC4D-9154-C7C3D2F67002}" dt="2022-07-19T00:15:23.334" v="15473" actId="478"/>
          <ac:spMkLst>
            <pc:docMk/>
            <pc:sldMk cId="1444857352" sldId="285"/>
            <ac:spMk id="4" creationId="{9F28BBDE-1851-85C8-DDF5-CEB28B53774D}"/>
          </ac:spMkLst>
        </pc:spChg>
        <pc:spChg chg="add del mod">
          <ac:chgData name="Hill,Jessica" userId="153deb62-2041-410b-87f6-ed52d6da82bb" providerId="ADAL" clId="{7D683CD7-E76C-FC4D-9154-C7C3D2F67002}" dt="2022-07-19T04:45:21.661" v="15831" actId="478"/>
          <ac:spMkLst>
            <pc:docMk/>
            <pc:sldMk cId="1444857352" sldId="285"/>
            <ac:spMk id="5" creationId="{EEA85E55-5892-7189-38DF-77AA05A04F7F}"/>
          </ac:spMkLst>
        </pc:spChg>
        <pc:spChg chg="add mod">
          <ac:chgData name="Hill,Jessica" userId="153deb62-2041-410b-87f6-ed52d6da82bb" providerId="ADAL" clId="{7D683CD7-E76C-FC4D-9154-C7C3D2F67002}" dt="2022-07-19T05:07:31.074" v="16245" actId="1038"/>
          <ac:spMkLst>
            <pc:docMk/>
            <pc:sldMk cId="1444857352" sldId="285"/>
            <ac:spMk id="6" creationId="{525AEAF3-B965-9B88-3EF1-94BA1B312F14}"/>
          </ac:spMkLst>
        </pc:spChg>
        <pc:spChg chg="add mod">
          <ac:chgData name="Hill,Jessica" userId="153deb62-2041-410b-87f6-ed52d6da82bb" providerId="ADAL" clId="{7D683CD7-E76C-FC4D-9154-C7C3D2F67002}" dt="2022-07-19T05:07:31.074" v="16245" actId="1038"/>
          <ac:spMkLst>
            <pc:docMk/>
            <pc:sldMk cId="1444857352" sldId="285"/>
            <ac:spMk id="7" creationId="{FCB26B6C-780B-73D6-FAEF-C77D2E5521F9}"/>
          </ac:spMkLst>
        </pc:spChg>
        <pc:spChg chg="add mod">
          <ac:chgData name="Hill,Jessica" userId="153deb62-2041-410b-87f6-ed52d6da82bb" providerId="ADAL" clId="{7D683CD7-E76C-FC4D-9154-C7C3D2F67002}" dt="2022-07-19T05:07:31.074" v="16245" actId="1038"/>
          <ac:spMkLst>
            <pc:docMk/>
            <pc:sldMk cId="1444857352" sldId="285"/>
            <ac:spMk id="8" creationId="{A3C88D0D-3763-F9C1-F372-D2713B8A95B8}"/>
          </ac:spMkLst>
        </pc:spChg>
        <pc:spChg chg="add mod">
          <ac:chgData name="Hill,Jessica" userId="153deb62-2041-410b-87f6-ed52d6da82bb" providerId="ADAL" clId="{7D683CD7-E76C-FC4D-9154-C7C3D2F67002}" dt="2022-07-19T05:07:35.610" v="16258" actId="1038"/>
          <ac:spMkLst>
            <pc:docMk/>
            <pc:sldMk cId="1444857352" sldId="285"/>
            <ac:spMk id="9" creationId="{40A022A2-907A-F8F9-CAB5-E1608FB8806C}"/>
          </ac:spMkLst>
        </pc:spChg>
        <pc:spChg chg="add mod topLvl">
          <ac:chgData name="Hill,Jessica" userId="153deb62-2041-410b-87f6-ed52d6da82bb" providerId="ADAL" clId="{7D683CD7-E76C-FC4D-9154-C7C3D2F67002}" dt="2022-07-19T05:05:47.391" v="16187" actId="1076"/>
          <ac:spMkLst>
            <pc:docMk/>
            <pc:sldMk cId="1444857352" sldId="285"/>
            <ac:spMk id="10" creationId="{87680C21-E65B-5589-8232-D36CD189C35F}"/>
          </ac:spMkLst>
        </pc:spChg>
        <pc:spChg chg="add del mod">
          <ac:chgData name="Hill,Jessica" userId="153deb62-2041-410b-87f6-ed52d6da82bb" providerId="ADAL" clId="{7D683CD7-E76C-FC4D-9154-C7C3D2F67002}" dt="2022-07-19T04:59:20.665" v="16061" actId="478"/>
          <ac:spMkLst>
            <pc:docMk/>
            <pc:sldMk cId="1444857352" sldId="285"/>
            <ac:spMk id="11" creationId="{1F3330DB-4D46-D9DB-087D-1FF8B18D106A}"/>
          </ac:spMkLst>
        </pc:spChg>
        <pc:spChg chg="add del mod">
          <ac:chgData name="Hill,Jessica" userId="153deb62-2041-410b-87f6-ed52d6da82bb" providerId="ADAL" clId="{7D683CD7-E76C-FC4D-9154-C7C3D2F67002}" dt="2022-07-19T04:59:51.493" v="16079" actId="478"/>
          <ac:spMkLst>
            <pc:docMk/>
            <pc:sldMk cId="1444857352" sldId="285"/>
            <ac:spMk id="12" creationId="{4886615E-06BB-9942-85A4-FF77C06FB9FD}"/>
          </ac:spMkLst>
        </pc:spChg>
        <pc:spChg chg="add mod topLvl">
          <ac:chgData name="Hill,Jessica" userId="153deb62-2041-410b-87f6-ed52d6da82bb" providerId="ADAL" clId="{7D683CD7-E76C-FC4D-9154-C7C3D2F67002}" dt="2022-07-19T05:05:47.391" v="16187" actId="1076"/>
          <ac:spMkLst>
            <pc:docMk/>
            <pc:sldMk cId="1444857352" sldId="285"/>
            <ac:spMk id="13" creationId="{6B26896C-3875-6791-A6CD-6EC055B3F69A}"/>
          </ac:spMkLst>
        </pc:spChg>
        <pc:grpChg chg="add del mod">
          <ac:chgData name="Hill,Jessica" userId="153deb62-2041-410b-87f6-ed52d6da82bb" providerId="ADAL" clId="{7D683CD7-E76C-FC4D-9154-C7C3D2F67002}" dt="2022-07-19T05:02:31.233" v="16158" actId="165"/>
          <ac:grpSpMkLst>
            <pc:docMk/>
            <pc:sldMk cId="1444857352" sldId="285"/>
            <ac:grpSpMk id="14" creationId="{B20AF2A8-A08F-CC30-F508-6C7D5C5822AE}"/>
          </ac:grpSpMkLst>
        </pc:grpChg>
        <pc:picChg chg="add del mod">
          <ac:chgData name="Hill,Jessica" userId="153deb62-2041-410b-87f6-ed52d6da82bb" providerId="ADAL" clId="{7D683CD7-E76C-FC4D-9154-C7C3D2F67002}" dt="2022-07-19T04:46:19.177" v="15835" actId="478"/>
          <ac:picMkLst>
            <pc:docMk/>
            <pc:sldMk cId="1444857352" sldId="285"/>
            <ac:picMk id="7170" creationId="{12082C7D-F5BA-73E4-ED73-8263A7D32CF0}"/>
          </ac:picMkLst>
        </pc:picChg>
        <pc:picChg chg="add del mod">
          <ac:chgData name="Hill,Jessica" userId="153deb62-2041-410b-87f6-ed52d6da82bb" providerId="ADAL" clId="{7D683CD7-E76C-FC4D-9154-C7C3D2F67002}" dt="2022-07-19T04:46:20.435" v="15836" actId="478"/>
          <ac:picMkLst>
            <pc:docMk/>
            <pc:sldMk cId="1444857352" sldId="285"/>
            <ac:picMk id="7172" creationId="{6A9A65E8-D7A5-2946-D395-A1E56AA53B21}"/>
          </ac:picMkLst>
        </pc:picChg>
        <pc:picChg chg="add mod topLvl">
          <ac:chgData name="Hill,Jessica" userId="153deb62-2041-410b-87f6-ed52d6da82bb" providerId="ADAL" clId="{7D683CD7-E76C-FC4D-9154-C7C3D2F67002}" dt="2022-07-19T05:05:47.391" v="16187" actId="1076"/>
          <ac:picMkLst>
            <pc:docMk/>
            <pc:sldMk cId="1444857352" sldId="285"/>
            <ac:picMk id="7174" creationId="{7ABC2581-71F9-43FA-6DAD-E13545CC214D}"/>
          </ac:picMkLst>
        </pc:picChg>
        <pc:picChg chg="add mod">
          <ac:chgData name="Hill,Jessica" userId="153deb62-2041-410b-87f6-ed52d6da82bb" providerId="ADAL" clId="{7D683CD7-E76C-FC4D-9154-C7C3D2F67002}" dt="2022-07-19T05:07:23.837" v="16226" actId="1076"/>
          <ac:picMkLst>
            <pc:docMk/>
            <pc:sldMk cId="1444857352" sldId="285"/>
            <ac:picMk id="7176" creationId="{14A7C095-F3E9-4B2E-CB3A-2D1627A86670}"/>
          </ac:picMkLst>
        </pc:picChg>
      </pc:sldChg>
      <pc:sldChg chg="addSp delSp modSp add mod modAnim modNotesTx">
        <pc:chgData name="Hill,Jessica" userId="153deb62-2041-410b-87f6-ed52d6da82bb" providerId="ADAL" clId="{7D683CD7-E76C-FC4D-9154-C7C3D2F67002}" dt="2022-07-18T23:08:42.032" v="14091"/>
        <pc:sldMkLst>
          <pc:docMk/>
          <pc:sldMk cId="1243156370" sldId="286"/>
        </pc:sldMkLst>
        <pc:spChg chg="add mod">
          <ac:chgData name="Hill,Jessica" userId="153deb62-2041-410b-87f6-ed52d6da82bb" providerId="ADAL" clId="{7D683CD7-E76C-FC4D-9154-C7C3D2F67002}" dt="2022-07-18T23:08:22.458" v="14083" actId="1038"/>
          <ac:spMkLst>
            <pc:docMk/>
            <pc:sldMk cId="1243156370" sldId="286"/>
            <ac:spMk id="4" creationId="{E89736C7-F0C2-F12B-CA46-8A73B5587941}"/>
          </ac:spMkLst>
        </pc:spChg>
        <pc:spChg chg="add mod">
          <ac:chgData name="Hill,Jessica" userId="153deb62-2041-410b-87f6-ed52d6da82bb" providerId="ADAL" clId="{7D683CD7-E76C-FC4D-9154-C7C3D2F67002}" dt="2022-07-18T23:08:15.217" v="14063" actId="1076"/>
          <ac:spMkLst>
            <pc:docMk/>
            <pc:sldMk cId="1243156370" sldId="286"/>
            <ac:spMk id="5" creationId="{12F627CB-2817-E913-5997-1B30D4CF6995}"/>
          </ac:spMkLst>
        </pc:spChg>
        <pc:spChg chg="mod">
          <ac:chgData name="Hill,Jessica" userId="153deb62-2041-410b-87f6-ed52d6da82bb" providerId="ADAL" clId="{7D683CD7-E76C-FC4D-9154-C7C3D2F67002}" dt="2022-07-18T23:06:18.549" v="14019" actId="1076"/>
          <ac:spMkLst>
            <pc:docMk/>
            <pc:sldMk cId="1243156370" sldId="286"/>
            <ac:spMk id="6" creationId="{BE8927BD-EE04-2A94-E0DF-1996ECC938FF}"/>
          </ac:spMkLst>
        </pc:spChg>
        <pc:picChg chg="del">
          <ac:chgData name="Hill,Jessica" userId="153deb62-2041-410b-87f6-ed52d6da82bb" providerId="ADAL" clId="{7D683CD7-E76C-FC4D-9154-C7C3D2F67002}" dt="2022-07-18T23:05:44.249" v="14008" actId="478"/>
          <ac:picMkLst>
            <pc:docMk/>
            <pc:sldMk cId="1243156370" sldId="286"/>
            <ac:picMk id="7" creationId="{7D5DE1C6-CFD0-DE51-C018-8709BE03B150}"/>
          </ac:picMkLst>
        </pc:picChg>
        <pc:picChg chg="del">
          <ac:chgData name="Hill,Jessica" userId="153deb62-2041-410b-87f6-ed52d6da82bb" providerId="ADAL" clId="{7D683CD7-E76C-FC4D-9154-C7C3D2F67002}" dt="2022-07-18T23:05:44.249" v="14008" actId="478"/>
          <ac:picMkLst>
            <pc:docMk/>
            <pc:sldMk cId="1243156370" sldId="286"/>
            <ac:picMk id="8" creationId="{B386DA15-E244-874B-7166-E85415DDCFC8}"/>
          </ac:picMkLst>
        </pc:picChg>
        <pc:picChg chg="del mod">
          <ac:chgData name="Hill,Jessica" userId="153deb62-2041-410b-87f6-ed52d6da82bb" providerId="ADAL" clId="{7D683CD7-E76C-FC4D-9154-C7C3D2F67002}" dt="2022-07-18T23:05:44.249" v="14008" actId="478"/>
          <ac:picMkLst>
            <pc:docMk/>
            <pc:sldMk cId="1243156370" sldId="286"/>
            <ac:picMk id="9" creationId="{F2EB498F-8CCE-FF9B-75CB-BFCA76C30B35}"/>
          </ac:picMkLst>
        </pc:picChg>
        <pc:picChg chg="add mod">
          <ac:chgData name="Hill,Jessica" userId="153deb62-2041-410b-87f6-ed52d6da82bb" providerId="ADAL" clId="{7D683CD7-E76C-FC4D-9154-C7C3D2F67002}" dt="2022-07-18T23:08:35.142" v="14088" actId="1038"/>
          <ac:picMkLst>
            <pc:docMk/>
            <pc:sldMk cId="1243156370" sldId="286"/>
            <ac:picMk id="10" creationId="{AFE11E09-EA8D-163E-D988-FBC6C503B5E9}"/>
          </ac:picMkLst>
        </pc:picChg>
        <pc:picChg chg="add mod">
          <ac:chgData name="Hill,Jessica" userId="153deb62-2041-410b-87f6-ed52d6da82bb" providerId="ADAL" clId="{7D683CD7-E76C-FC4D-9154-C7C3D2F67002}" dt="2022-07-18T23:08:12.091" v="14062" actId="1076"/>
          <ac:picMkLst>
            <pc:docMk/>
            <pc:sldMk cId="1243156370" sldId="286"/>
            <ac:picMk id="11" creationId="{D563C71B-B936-5E02-A105-66A88E6FB9D4}"/>
          </ac:picMkLst>
        </pc:picChg>
        <pc:picChg chg="add mod">
          <ac:chgData name="Hill,Jessica" userId="153deb62-2041-410b-87f6-ed52d6da82bb" providerId="ADAL" clId="{7D683CD7-E76C-FC4D-9154-C7C3D2F67002}" dt="2022-07-18T23:08:01.639" v="14040" actId="1076"/>
          <ac:picMkLst>
            <pc:docMk/>
            <pc:sldMk cId="1243156370" sldId="286"/>
            <ac:picMk id="12" creationId="{C1E8A01E-0B10-9606-C40F-92ED94AA71B8}"/>
          </ac:picMkLst>
        </pc:picChg>
      </pc:sldChg>
      <pc:sldChg chg="add del modNotesTx">
        <pc:chgData name="Hill,Jessica" userId="153deb62-2041-410b-87f6-ed52d6da82bb" providerId="ADAL" clId="{7D683CD7-E76C-FC4D-9154-C7C3D2F67002}" dt="2022-07-18T23:06:12.582" v="14018" actId="2696"/>
        <pc:sldMkLst>
          <pc:docMk/>
          <pc:sldMk cId="1548182806" sldId="287"/>
        </pc:sldMkLst>
      </pc:sldChg>
      <pc:sldChg chg="addSp delSp modSp new mod ord modAnim">
        <pc:chgData name="Hill,Jessica" userId="153deb62-2041-410b-87f6-ed52d6da82bb" providerId="ADAL" clId="{7D683CD7-E76C-FC4D-9154-C7C3D2F67002}" dt="2022-07-19T15:23:26.989" v="18346" actId="20577"/>
        <pc:sldMkLst>
          <pc:docMk/>
          <pc:sldMk cId="3714442428" sldId="287"/>
        </pc:sldMkLst>
        <pc:spChg chg="add mod">
          <ac:chgData name="Hill,Jessica" userId="153deb62-2041-410b-87f6-ed52d6da82bb" providerId="ADAL" clId="{7D683CD7-E76C-FC4D-9154-C7C3D2F67002}" dt="2022-07-19T05:12:01.216" v="16468" actId="20577"/>
          <ac:spMkLst>
            <pc:docMk/>
            <pc:sldMk cId="3714442428" sldId="287"/>
            <ac:spMk id="3" creationId="{6BA8AF8B-FDFD-4A91-027C-AC9B019D6958}"/>
          </ac:spMkLst>
        </pc:spChg>
        <pc:spChg chg="add del mod">
          <ac:chgData name="Hill,Jessica" userId="153deb62-2041-410b-87f6-ed52d6da82bb" providerId="ADAL" clId="{7D683CD7-E76C-FC4D-9154-C7C3D2F67002}" dt="2022-07-19T14:52:27.681" v="17667"/>
          <ac:spMkLst>
            <pc:docMk/>
            <pc:sldMk cId="3714442428" sldId="287"/>
            <ac:spMk id="4" creationId="{68F345FB-968B-D2E6-23B6-42D22C82D0C3}"/>
          </ac:spMkLst>
        </pc:spChg>
        <pc:spChg chg="add mod">
          <ac:chgData name="Hill,Jessica" userId="153deb62-2041-410b-87f6-ed52d6da82bb" providerId="ADAL" clId="{7D683CD7-E76C-FC4D-9154-C7C3D2F67002}" dt="2022-07-19T15:22:10.770" v="18291" actId="1035"/>
          <ac:spMkLst>
            <pc:docMk/>
            <pc:sldMk cId="3714442428" sldId="287"/>
            <ac:spMk id="5" creationId="{0D710AE0-C245-048A-4945-33B5CE9E72D9}"/>
          </ac:spMkLst>
        </pc:spChg>
        <pc:spChg chg="add mod">
          <ac:chgData name="Hill,Jessica" userId="153deb62-2041-410b-87f6-ed52d6da82bb" providerId="ADAL" clId="{7D683CD7-E76C-FC4D-9154-C7C3D2F67002}" dt="2022-07-19T15:22:10.770" v="18291" actId="1035"/>
          <ac:spMkLst>
            <pc:docMk/>
            <pc:sldMk cId="3714442428" sldId="287"/>
            <ac:spMk id="6" creationId="{FF0CFA95-80CB-DC08-B330-D2C1BF5822D8}"/>
          </ac:spMkLst>
        </pc:spChg>
        <pc:spChg chg="add del mod">
          <ac:chgData name="Hill,Jessica" userId="153deb62-2041-410b-87f6-ed52d6da82bb" providerId="ADAL" clId="{7D683CD7-E76C-FC4D-9154-C7C3D2F67002}" dt="2022-07-19T15:03:13.630" v="17975" actId="478"/>
          <ac:spMkLst>
            <pc:docMk/>
            <pc:sldMk cId="3714442428" sldId="287"/>
            <ac:spMk id="7" creationId="{A4360016-1C2D-4CFC-2222-5E14AC9AEA0F}"/>
          </ac:spMkLst>
        </pc:spChg>
        <pc:spChg chg="add mod">
          <ac:chgData name="Hill,Jessica" userId="153deb62-2041-410b-87f6-ed52d6da82bb" providerId="ADAL" clId="{7D683CD7-E76C-FC4D-9154-C7C3D2F67002}" dt="2022-07-19T15:23:26.989" v="18346" actId="20577"/>
          <ac:spMkLst>
            <pc:docMk/>
            <pc:sldMk cId="3714442428" sldId="287"/>
            <ac:spMk id="8" creationId="{80CD30C0-3FA6-5BA2-B18D-1BCD157B258B}"/>
          </ac:spMkLst>
        </pc:spChg>
      </pc:sldChg>
      <pc:sldChg chg="addSp delSp modSp add mod delAnim modAnim modNotesTx">
        <pc:chgData name="Hill,Jessica" userId="153deb62-2041-410b-87f6-ed52d6da82bb" providerId="ADAL" clId="{7D683CD7-E76C-FC4D-9154-C7C3D2F67002}" dt="2022-07-20T00:49:56.728" v="19197" actId="20577"/>
        <pc:sldMkLst>
          <pc:docMk/>
          <pc:sldMk cId="1216850180" sldId="288"/>
        </pc:sldMkLst>
        <pc:spChg chg="add del mod">
          <ac:chgData name="Hill,Jessica" userId="153deb62-2041-410b-87f6-ed52d6da82bb" providerId="ADAL" clId="{7D683CD7-E76C-FC4D-9154-C7C3D2F67002}" dt="2022-07-18T23:29:19.719" v="14267" actId="478"/>
          <ac:spMkLst>
            <pc:docMk/>
            <pc:sldMk cId="1216850180" sldId="288"/>
            <ac:spMk id="5" creationId="{2A155DB5-E22F-AEC1-D381-83EE01D33245}"/>
          </ac:spMkLst>
        </pc:spChg>
        <pc:spChg chg="mod">
          <ac:chgData name="Hill,Jessica" userId="153deb62-2041-410b-87f6-ed52d6da82bb" providerId="ADAL" clId="{7D683CD7-E76C-FC4D-9154-C7C3D2F67002}" dt="2022-07-18T23:34:20.417" v="14351"/>
          <ac:spMkLst>
            <pc:docMk/>
            <pc:sldMk cId="1216850180" sldId="288"/>
            <ac:spMk id="7" creationId="{555912BB-3066-6154-7225-C16FE5A0EDBE}"/>
          </ac:spMkLst>
        </pc:spChg>
        <pc:spChg chg="del mod">
          <ac:chgData name="Hill,Jessica" userId="153deb62-2041-410b-87f6-ed52d6da82bb" providerId="ADAL" clId="{7D683CD7-E76C-FC4D-9154-C7C3D2F67002}" dt="2022-07-18T23:34:37.989" v="14353" actId="478"/>
          <ac:spMkLst>
            <pc:docMk/>
            <pc:sldMk cId="1216850180" sldId="288"/>
            <ac:spMk id="9" creationId="{22779EAE-FCC6-07FF-DD10-796C31FF1E51}"/>
          </ac:spMkLst>
        </pc:spChg>
        <pc:spChg chg="add mod">
          <ac:chgData name="Hill,Jessica" userId="153deb62-2041-410b-87f6-ed52d6da82bb" providerId="ADAL" clId="{7D683CD7-E76C-FC4D-9154-C7C3D2F67002}" dt="2022-07-18T23:34:38.377" v="14354"/>
          <ac:spMkLst>
            <pc:docMk/>
            <pc:sldMk cId="1216850180" sldId="288"/>
            <ac:spMk id="11" creationId="{EF33CAD9-FDF0-1B84-CEF2-ADE542494D92}"/>
          </ac:spMkLst>
        </pc:spChg>
        <pc:grpChg chg="add mod">
          <ac:chgData name="Hill,Jessica" userId="153deb62-2041-410b-87f6-ed52d6da82bb" providerId="ADAL" clId="{7D683CD7-E76C-FC4D-9154-C7C3D2F67002}" dt="2022-07-18T23:34:20.417" v="14351"/>
          <ac:grpSpMkLst>
            <pc:docMk/>
            <pc:sldMk cId="1216850180" sldId="288"/>
            <ac:grpSpMk id="6" creationId="{39846E97-00B9-DF92-3949-0C0394044282}"/>
          </ac:grpSpMkLst>
        </pc:grpChg>
        <pc:grpChg chg="del">
          <ac:chgData name="Hill,Jessica" userId="153deb62-2041-410b-87f6-ed52d6da82bb" providerId="ADAL" clId="{7D683CD7-E76C-FC4D-9154-C7C3D2F67002}" dt="2022-07-18T23:34:19.824" v="14350" actId="478"/>
          <ac:grpSpMkLst>
            <pc:docMk/>
            <pc:sldMk cId="1216850180" sldId="288"/>
            <ac:grpSpMk id="10" creationId="{7993538D-309C-DCA4-59D8-7D89FD3C0AD0}"/>
          </ac:grpSpMkLst>
        </pc:grpChg>
        <pc:picChg chg="del">
          <ac:chgData name="Hill,Jessica" userId="153deb62-2041-410b-87f6-ed52d6da82bb" providerId="ADAL" clId="{7D683CD7-E76C-FC4D-9154-C7C3D2F67002}" dt="2022-07-18T23:27:51.081" v="14229" actId="478"/>
          <ac:picMkLst>
            <pc:docMk/>
            <pc:sldMk cId="1216850180" sldId="288"/>
            <ac:picMk id="16" creationId="{FA15476D-3777-B468-D154-FF02DB4F155A}"/>
          </ac:picMkLst>
        </pc:picChg>
        <pc:picChg chg="mod">
          <ac:chgData name="Hill,Jessica" userId="153deb62-2041-410b-87f6-ed52d6da82bb" providerId="ADAL" clId="{7D683CD7-E76C-FC4D-9154-C7C3D2F67002}" dt="2022-07-18T23:28:11.559" v="14232" actId="1076"/>
          <ac:picMkLst>
            <pc:docMk/>
            <pc:sldMk cId="1216850180" sldId="288"/>
            <ac:picMk id="20" creationId="{401095DF-1924-33EB-EA55-9DF059D9E059}"/>
          </ac:picMkLst>
        </pc:picChg>
        <pc:cxnChg chg="mod">
          <ac:chgData name="Hill,Jessica" userId="153deb62-2041-410b-87f6-ed52d6da82bb" providerId="ADAL" clId="{7D683CD7-E76C-FC4D-9154-C7C3D2F67002}" dt="2022-07-18T23:45:03.381" v="14667" actId="14100"/>
          <ac:cxnSpMkLst>
            <pc:docMk/>
            <pc:sldMk cId="1216850180" sldId="288"/>
            <ac:cxnSpMk id="8" creationId="{93503649-832A-76CA-5CD1-80BC7C24ABB0}"/>
          </ac:cxnSpMkLst>
        </pc:cxnChg>
      </pc:sldChg>
      <pc:sldChg chg="addSp delSp modSp new mod modAnim modNotesTx">
        <pc:chgData name="Hill,Jessica" userId="153deb62-2041-410b-87f6-ed52d6da82bb" providerId="ADAL" clId="{7D683CD7-E76C-FC4D-9154-C7C3D2F67002}" dt="2022-07-20T07:50:46.186" v="24271" actId="20577"/>
        <pc:sldMkLst>
          <pc:docMk/>
          <pc:sldMk cId="1411895307" sldId="289"/>
        </pc:sldMkLst>
        <pc:spChg chg="add mod">
          <ac:chgData name="Hill,Jessica" userId="153deb62-2041-410b-87f6-ed52d6da82bb" providerId="ADAL" clId="{7D683CD7-E76C-FC4D-9154-C7C3D2F67002}" dt="2022-07-19T15:30:13.581" v="18572" actId="208"/>
          <ac:spMkLst>
            <pc:docMk/>
            <pc:sldMk cId="1411895307" sldId="289"/>
            <ac:spMk id="3" creationId="{0DAF800B-432F-92FA-E567-DEC090765455}"/>
          </ac:spMkLst>
        </pc:spChg>
        <pc:spChg chg="add del mod">
          <ac:chgData name="Hill,Jessica" userId="153deb62-2041-410b-87f6-ed52d6da82bb" providerId="ADAL" clId="{7D683CD7-E76C-FC4D-9154-C7C3D2F67002}" dt="2022-07-19T15:05:06.898" v="18040" actId="478"/>
          <ac:spMkLst>
            <pc:docMk/>
            <pc:sldMk cId="1411895307" sldId="289"/>
            <ac:spMk id="4" creationId="{B26AEC9B-7BF5-C910-1A4A-C82C1AA86E7B}"/>
          </ac:spMkLst>
        </pc:spChg>
        <pc:spChg chg="add mod">
          <ac:chgData name="Hill,Jessica" userId="153deb62-2041-410b-87f6-ed52d6da82bb" providerId="ADAL" clId="{7D683CD7-E76C-FC4D-9154-C7C3D2F67002}" dt="2022-07-19T15:29:03.960" v="18506" actId="164"/>
          <ac:spMkLst>
            <pc:docMk/>
            <pc:sldMk cId="1411895307" sldId="289"/>
            <ac:spMk id="5" creationId="{E557015B-CF3B-46AD-7334-18E1E62874CB}"/>
          </ac:spMkLst>
        </pc:spChg>
        <pc:spChg chg="add mod">
          <ac:chgData name="Hill,Jessica" userId="153deb62-2041-410b-87f6-ed52d6da82bb" providerId="ADAL" clId="{7D683CD7-E76C-FC4D-9154-C7C3D2F67002}" dt="2022-07-19T15:29:47.160" v="18570" actId="1038"/>
          <ac:spMkLst>
            <pc:docMk/>
            <pc:sldMk cId="1411895307" sldId="289"/>
            <ac:spMk id="6" creationId="{1107C463-4505-BBFD-BDE3-BD1A4A1CAB68}"/>
          </ac:spMkLst>
        </pc:spChg>
        <pc:spChg chg="add mod">
          <ac:chgData name="Hill,Jessica" userId="153deb62-2041-410b-87f6-ed52d6da82bb" providerId="ADAL" clId="{7D683CD7-E76C-FC4D-9154-C7C3D2F67002}" dt="2022-07-19T15:29:43.513" v="18559" actId="1037"/>
          <ac:spMkLst>
            <pc:docMk/>
            <pc:sldMk cId="1411895307" sldId="289"/>
            <ac:spMk id="7" creationId="{FDFA60FA-6ACA-54D1-1E0C-2BBA06E89BAF}"/>
          </ac:spMkLst>
        </pc:spChg>
        <pc:spChg chg="add mod">
          <ac:chgData name="Hill,Jessica" userId="153deb62-2041-410b-87f6-ed52d6da82bb" providerId="ADAL" clId="{7D683CD7-E76C-FC4D-9154-C7C3D2F67002}" dt="2022-07-19T15:29:30.226" v="18532" actId="1036"/>
          <ac:spMkLst>
            <pc:docMk/>
            <pc:sldMk cId="1411895307" sldId="289"/>
            <ac:spMk id="8" creationId="{5DD7F3EC-5C43-AC0B-C9D1-EED1CA47542C}"/>
          </ac:spMkLst>
        </pc:spChg>
        <pc:grpChg chg="add mod">
          <ac:chgData name="Hill,Jessica" userId="153deb62-2041-410b-87f6-ed52d6da82bb" providerId="ADAL" clId="{7D683CD7-E76C-FC4D-9154-C7C3D2F67002}" dt="2022-07-19T15:29:03.960" v="18506" actId="164"/>
          <ac:grpSpMkLst>
            <pc:docMk/>
            <pc:sldMk cId="1411895307" sldId="289"/>
            <ac:grpSpMk id="9" creationId="{65504B53-9522-3467-F80D-FE51088DD5B2}"/>
          </ac:grpSpMkLst>
        </pc:grpChg>
        <pc:grpChg chg="add mod">
          <ac:chgData name="Hill,Jessica" userId="153deb62-2041-410b-87f6-ed52d6da82bb" providerId="ADAL" clId="{7D683CD7-E76C-FC4D-9154-C7C3D2F67002}" dt="2022-07-19T15:29:47.160" v="18570" actId="1038"/>
          <ac:grpSpMkLst>
            <pc:docMk/>
            <pc:sldMk cId="1411895307" sldId="289"/>
            <ac:grpSpMk id="10" creationId="{D450CB7A-257A-5FF7-CDAD-4D43DE2DD3A6}"/>
          </ac:grpSpMkLst>
        </pc:grpChg>
        <pc:grpChg chg="add mod">
          <ac:chgData name="Hill,Jessica" userId="153deb62-2041-410b-87f6-ed52d6da82bb" providerId="ADAL" clId="{7D683CD7-E76C-FC4D-9154-C7C3D2F67002}" dt="2022-07-19T15:29:43.513" v="18559" actId="1037"/>
          <ac:grpSpMkLst>
            <pc:docMk/>
            <pc:sldMk cId="1411895307" sldId="289"/>
            <ac:grpSpMk id="11" creationId="{AC225D3E-6E34-0709-A12F-48E9CDAA371D}"/>
          </ac:grpSpMkLst>
        </pc:grpChg>
        <pc:grpChg chg="add mod">
          <ac:chgData name="Hill,Jessica" userId="153deb62-2041-410b-87f6-ed52d6da82bb" providerId="ADAL" clId="{7D683CD7-E76C-FC4D-9154-C7C3D2F67002}" dt="2022-07-19T15:29:30.226" v="18532" actId="1036"/>
          <ac:grpSpMkLst>
            <pc:docMk/>
            <pc:sldMk cId="1411895307" sldId="289"/>
            <ac:grpSpMk id="12" creationId="{F11DD49E-7C01-DB53-D89E-AF85E51E05D2}"/>
          </ac:grpSpMkLst>
        </pc:grpChg>
        <pc:picChg chg="add mod">
          <ac:chgData name="Hill,Jessica" userId="153deb62-2041-410b-87f6-ed52d6da82bb" providerId="ADAL" clId="{7D683CD7-E76C-FC4D-9154-C7C3D2F67002}" dt="2022-07-19T15:29:03.960" v="18506" actId="164"/>
          <ac:picMkLst>
            <pc:docMk/>
            <pc:sldMk cId="1411895307" sldId="289"/>
            <ac:picMk id="10242" creationId="{138E8A7D-E56F-9C6D-6196-9DA5C9186CD4}"/>
          </ac:picMkLst>
        </pc:picChg>
        <pc:picChg chg="add mod">
          <ac:chgData name="Hill,Jessica" userId="153deb62-2041-410b-87f6-ed52d6da82bb" providerId="ADAL" clId="{7D683CD7-E76C-FC4D-9154-C7C3D2F67002}" dt="2022-07-19T15:29:47.160" v="18570" actId="1038"/>
          <ac:picMkLst>
            <pc:docMk/>
            <pc:sldMk cId="1411895307" sldId="289"/>
            <ac:picMk id="10244" creationId="{76AB00ED-3E2C-7F4D-4C96-305BF3B085E1}"/>
          </ac:picMkLst>
        </pc:picChg>
        <pc:picChg chg="add mod">
          <ac:chgData name="Hill,Jessica" userId="153deb62-2041-410b-87f6-ed52d6da82bb" providerId="ADAL" clId="{7D683CD7-E76C-FC4D-9154-C7C3D2F67002}" dt="2022-07-19T15:29:47.160" v="18570" actId="1038"/>
          <ac:picMkLst>
            <pc:docMk/>
            <pc:sldMk cId="1411895307" sldId="289"/>
            <ac:picMk id="10246" creationId="{220ED0FE-E8DA-C194-5647-77A6B0428014}"/>
          </ac:picMkLst>
        </pc:picChg>
        <pc:picChg chg="add mod">
          <ac:chgData name="Hill,Jessica" userId="153deb62-2041-410b-87f6-ed52d6da82bb" providerId="ADAL" clId="{7D683CD7-E76C-FC4D-9154-C7C3D2F67002}" dt="2022-07-19T15:29:43.513" v="18559" actId="1037"/>
          <ac:picMkLst>
            <pc:docMk/>
            <pc:sldMk cId="1411895307" sldId="289"/>
            <ac:picMk id="10248" creationId="{CDF596F0-30E9-B148-614E-7A0CCAC4B9D0}"/>
          </ac:picMkLst>
        </pc:picChg>
        <pc:picChg chg="add mod">
          <ac:chgData name="Hill,Jessica" userId="153deb62-2041-410b-87f6-ed52d6da82bb" providerId="ADAL" clId="{7D683CD7-E76C-FC4D-9154-C7C3D2F67002}" dt="2022-07-19T15:29:30.226" v="18532" actId="1036"/>
          <ac:picMkLst>
            <pc:docMk/>
            <pc:sldMk cId="1411895307" sldId="289"/>
            <ac:picMk id="10250" creationId="{AEE08DB5-EDDB-1E3C-DF5F-3EF4F524EB32}"/>
          </ac:picMkLst>
        </pc:picChg>
        <pc:picChg chg="add mod">
          <ac:chgData name="Hill,Jessica" userId="153deb62-2041-410b-87f6-ed52d6da82bb" providerId="ADAL" clId="{7D683CD7-E76C-FC4D-9154-C7C3D2F67002}" dt="2022-07-19T15:29:30.226" v="18532" actId="1036"/>
          <ac:picMkLst>
            <pc:docMk/>
            <pc:sldMk cId="1411895307" sldId="289"/>
            <ac:picMk id="10252" creationId="{F4647467-8717-D361-A17C-8709D364DEB9}"/>
          </ac:picMkLst>
        </pc:picChg>
        <pc:picChg chg="add del mod">
          <ac:chgData name="Hill,Jessica" userId="153deb62-2041-410b-87f6-ed52d6da82bb" providerId="ADAL" clId="{7D683CD7-E76C-FC4D-9154-C7C3D2F67002}" dt="2022-07-19T15:28:34.237" v="18500" actId="478"/>
          <ac:picMkLst>
            <pc:docMk/>
            <pc:sldMk cId="1411895307" sldId="289"/>
            <ac:picMk id="10254" creationId="{03EFE33F-EFE5-E1A5-E448-E087E50124CA}"/>
          </ac:picMkLst>
        </pc:picChg>
      </pc:sldChg>
      <pc:sldChg chg="addSp delSp modSp add del mod delAnim modAnim modNotesTx">
        <pc:chgData name="Hill,Jessica" userId="153deb62-2041-410b-87f6-ed52d6da82bb" providerId="ADAL" clId="{7D683CD7-E76C-FC4D-9154-C7C3D2F67002}" dt="2022-07-18T23:46:29.890" v="14689" actId="2696"/>
        <pc:sldMkLst>
          <pc:docMk/>
          <pc:sldMk cId="1806498629" sldId="289"/>
        </pc:sldMkLst>
        <pc:spChg chg="mod">
          <ac:chgData name="Hill,Jessica" userId="153deb62-2041-410b-87f6-ed52d6da82bb" providerId="ADAL" clId="{7D683CD7-E76C-FC4D-9154-C7C3D2F67002}" dt="2022-07-18T23:33:39.928" v="14331" actId="1035"/>
          <ac:spMkLst>
            <pc:docMk/>
            <pc:sldMk cId="1806498629" sldId="289"/>
            <ac:spMk id="3" creationId="{C74CE0C5-5CEA-9762-A7C0-529A08D2A654}"/>
          </ac:spMkLst>
        </pc:spChg>
        <pc:spChg chg="mod">
          <ac:chgData name="Hill,Jessica" userId="153deb62-2041-410b-87f6-ed52d6da82bb" providerId="ADAL" clId="{7D683CD7-E76C-FC4D-9154-C7C3D2F67002}" dt="2022-07-18T23:33:28.694" v="14320" actId="1035"/>
          <ac:spMkLst>
            <pc:docMk/>
            <pc:sldMk cId="1806498629" sldId="289"/>
            <ac:spMk id="5" creationId="{2A155DB5-E22F-AEC1-D381-83EE01D33245}"/>
          </ac:spMkLst>
        </pc:spChg>
        <pc:spChg chg="mod">
          <ac:chgData name="Hill,Jessica" userId="153deb62-2041-410b-87f6-ed52d6da82bb" providerId="ADAL" clId="{7D683CD7-E76C-FC4D-9154-C7C3D2F67002}" dt="2022-07-18T23:33:28.694" v="14320" actId="1035"/>
          <ac:spMkLst>
            <pc:docMk/>
            <pc:sldMk cId="1806498629" sldId="289"/>
            <ac:spMk id="9" creationId="{22779EAE-FCC6-07FF-DD10-796C31FF1E51}"/>
          </ac:spMkLst>
        </pc:spChg>
        <pc:picChg chg="add mod">
          <ac:chgData name="Hill,Jessica" userId="153deb62-2041-410b-87f6-ed52d6da82bb" providerId="ADAL" clId="{7D683CD7-E76C-FC4D-9154-C7C3D2F67002}" dt="2022-07-18T23:29:38.395" v="14271" actId="1076"/>
          <ac:picMkLst>
            <pc:docMk/>
            <pc:sldMk cId="1806498629" sldId="289"/>
            <ac:picMk id="6" creationId="{FEDE1635-7995-9D4A-441C-0171796D687D}"/>
          </ac:picMkLst>
        </pc:picChg>
        <pc:picChg chg="del">
          <ac:chgData name="Hill,Jessica" userId="153deb62-2041-410b-87f6-ed52d6da82bb" providerId="ADAL" clId="{7D683CD7-E76C-FC4D-9154-C7C3D2F67002}" dt="2022-07-18T23:29:35.851" v="14269" actId="478"/>
          <ac:picMkLst>
            <pc:docMk/>
            <pc:sldMk cId="1806498629" sldId="289"/>
            <ac:picMk id="20" creationId="{401095DF-1924-33EB-EA55-9DF059D9E059}"/>
          </ac:picMkLst>
        </pc:picChg>
        <pc:cxnChg chg="mod">
          <ac:chgData name="Hill,Jessica" userId="153deb62-2041-410b-87f6-ed52d6da82bb" providerId="ADAL" clId="{7D683CD7-E76C-FC4D-9154-C7C3D2F67002}" dt="2022-07-18T23:33:50.260" v="14345" actId="14100"/>
          <ac:cxnSpMkLst>
            <pc:docMk/>
            <pc:sldMk cId="1806498629" sldId="289"/>
            <ac:cxnSpMk id="19" creationId="{B4A17C1B-551A-A50E-11B3-DC8AADA9EE18}"/>
          </ac:cxnSpMkLst>
        </pc:cxnChg>
      </pc:sldChg>
      <pc:sldChg chg="new del">
        <pc:chgData name="Hill,Jessica" userId="153deb62-2041-410b-87f6-ed52d6da82bb" providerId="ADAL" clId="{7D683CD7-E76C-FC4D-9154-C7C3D2F67002}" dt="2022-07-19T04:21:51.675" v="15733" actId="2696"/>
        <pc:sldMkLst>
          <pc:docMk/>
          <pc:sldMk cId="3748034820" sldId="289"/>
        </pc:sldMkLst>
      </pc:sldChg>
      <pc:sldChg chg="addSp delSp modSp new del mod ord modShow modNotesTx">
        <pc:chgData name="Hill,Jessica" userId="153deb62-2041-410b-87f6-ed52d6da82bb" providerId="ADAL" clId="{7D683CD7-E76C-FC4D-9154-C7C3D2F67002}" dt="2022-07-20T06:49:54.785" v="23597" actId="2696"/>
        <pc:sldMkLst>
          <pc:docMk/>
          <pc:sldMk cId="4074570053" sldId="290"/>
        </pc:sldMkLst>
        <pc:spChg chg="add del mod">
          <ac:chgData name="Hill,Jessica" userId="153deb62-2041-410b-87f6-ed52d6da82bb" providerId="ADAL" clId="{7D683CD7-E76C-FC4D-9154-C7C3D2F67002}" dt="2022-07-20T02:57:56.720" v="21174" actId="478"/>
          <ac:spMkLst>
            <pc:docMk/>
            <pc:sldMk cId="4074570053" sldId="290"/>
            <ac:spMk id="3" creationId="{95705018-12D9-87C3-A029-1975676B2573}"/>
          </ac:spMkLst>
        </pc:spChg>
        <pc:spChg chg="add del mod">
          <ac:chgData name="Hill,Jessica" userId="153deb62-2041-410b-87f6-ed52d6da82bb" providerId="ADAL" clId="{7D683CD7-E76C-FC4D-9154-C7C3D2F67002}" dt="2022-07-20T02:57:54.844" v="21173" actId="478"/>
          <ac:spMkLst>
            <pc:docMk/>
            <pc:sldMk cId="4074570053" sldId="290"/>
            <ac:spMk id="4" creationId="{204637F3-515D-9946-B733-BEE7BD44377F}"/>
          </ac:spMkLst>
        </pc:spChg>
        <pc:spChg chg="add mod">
          <ac:chgData name="Hill,Jessica" userId="153deb62-2041-410b-87f6-ed52d6da82bb" providerId="ADAL" clId="{7D683CD7-E76C-FC4D-9154-C7C3D2F67002}" dt="2022-07-20T05:05:41.307" v="21719" actId="5793"/>
          <ac:spMkLst>
            <pc:docMk/>
            <pc:sldMk cId="4074570053" sldId="290"/>
            <ac:spMk id="5" creationId="{CB602458-9ADF-B8EF-0A8C-B183E35AC2A5}"/>
          </ac:spMkLst>
        </pc:spChg>
        <pc:spChg chg="add mod">
          <ac:chgData name="Hill,Jessica" userId="153deb62-2041-410b-87f6-ed52d6da82bb" providerId="ADAL" clId="{7D683CD7-E76C-FC4D-9154-C7C3D2F67002}" dt="2022-07-20T05:28:50.612" v="22231" actId="1035"/>
          <ac:spMkLst>
            <pc:docMk/>
            <pc:sldMk cId="4074570053" sldId="290"/>
            <ac:spMk id="6" creationId="{FABB81FF-BDA8-28FD-785C-BEBFDC2B832D}"/>
          </ac:spMkLst>
        </pc:spChg>
        <pc:spChg chg="add del mod">
          <ac:chgData name="Hill,Jessica" userId="153deb62-2041-410b-87f6-ed52d6da82bb" providerId="ADAL" clId="{7D683CD7-E76C-FC4D-9154-C7C3D2F67002}" dt="2022-07-20T05:10:18.828" v="21761" actId="478"/>
          <ac:spMkLst>
            <pc:docMk/>
            <pc:sldMk cId="4074570053" sldId="290"/>
            <ac:spMk id="7" creationId="{8AF70C16-F096-66BD-CDFC-EBEA5AA07523}"/>
          </ac:spMkLst>
        </pc:spChg>
        <pc:picChg chg="add mod">
          <ac:chgData name="Hill,Jessica" userId="153deb62-2041-410b-87f6-ed52d6da82bb" providerId="ADAL" clId="{7D683CD7-E76C-FC4D-9154-C7C3D2F67002}" dt="2022-07-20T05:28:55.188" v="22242" actId="1037"/>
          <ac:picMkLst>
            <pc:docMk/>
            <pc:sldMk cId="4074570053" sldId="290"/>
            <ac:picMk id="9" creationId="{7CD70B71-1B1B-CAC2-1D3F-70574F98FA80}"/>
          </ac:picMkLst>
        </pc:picChg>
        <pc:picChg chg="add mod">
          <ac:chgData name="Hill,Jessica" userId="153deb62-2041-410b-87f6-ed52d6da82bb" providerId="ADAL" clId="{7D683CD7-E76C-FC4D-9154-C7C3D2F67002}" dt="2022-07-20T05:28:57.916" v="22249" actId="1038"/>
          <ac:picMkLst>
            <pc:docMk/>
            <pc:sldMk cId="4074570053" sldId="290"/>
            <ac:picMk id="11" creationId="{E664254B-7052-B803-FD52-80AA6B9826EF}"/>
          </ac:picMkLst>
        </pc:picChg>
      </pc:sldChg>
      <pc:sldChg chg="add del mod ord modShow">
        <pc:chgData name="Hill,Jessica" userId="153deb62-2041-410b-87f6-ed52d6da82bb" providerId="ADAL" clId="{7D683CD7-E76C-FC4D-9154-C7C3D2F67002}" dt="2022-07-20T04:47:44.353" v="21613" actId="2696"/>
        <pc:sldMkLst>
          <pc:docMk/>
          <pc:sldMk cId="2477815844" sldId="291"/>
        </pc:sldMkLst>
      </pc:sldChg>
      <pc:sldChg chg="addSp delSp modSp add mod delAnim modAnim modNotesTx">
        <pc:chgData name="Hill,Jessica" userId="153deb62-2041-410b-87f6-ed52d6da82bb" providerId="ADAL" clId="{7D683CD7-E76C-FC4D-9154-C7C3D2F67002}" dt="2022-07-20T06:03:44.501" v="22606" actId="20577"/>
        <pc:sldMkLst>
          <pc:docMk/>
          <pc:sldMk cId="1949906866" sldId="292"/>
        </pc:sldMkLst>
        <pc:spChg chg="add mod">
          <ac:chgData name="Hill,Jessica" userId="153deb62-2041-410b-87f6-ed52d6da82bb" providerId="ADAL" clId="{7D683CD7-E76C-FC4D-9154-C7C3D2F67002}" dt="2022-07-20T04:01:26.474" v="21603" actId="20577"/>
          <ac:spMkLst>
            <pc:docMk/>
            <pc:sldMk cId="1949906866" sldId="292"/>
            <ac:spMk id="2" creationId="{B74B8D40-29EF-AABD-F03D-B9D2AF7CCFFE}"/>
          </ac:spMkLst>
        </pc:spChg>
        <pc:spChg chg="mod">
          <ac:chgData name="Hill,Jessica" userId="153deb62-2041-410b-87f6-ed52d6da82bb" providerId="ADAL" clId="{7D683CD7-E76C-FC4D-9154-C7C3D2F67002}" dt="2022-07-19T22:23:52.817" v="18946" actId="1076"/>
          <ac:spMkLst>
            <pc:docMk/>
            <pc:sldMk cId="1949906866" sldId="292"/>
            <ac:spMk id="5" creationId="{5F50A064-C2D4-337D-0E1F-7F86105297FA}"/>
          </ac:spMkLst>
        </pc:spChg>
        <pc:spChg chg="mod">
          <ac:chgData name="Hill,Jessica" userId="153deb62-2041-410b-87f6-ed52d6da82bb" providerId="ADAL" clId="{7D683CD7-E76C-FC4D-9154-C7C3D2F67002}" dt="2022-07-20T02:37:21.089" v="20931" actId="20577"/>
          <ac:spMkLst>
            <pc:docMk/>
            <pc:sldMk cId="1949906866" sldId="292"/>
            <ac:spMk id="10" creationId="{776899B8-FA8D-9DC6-8538-D8229F349B0B}"/>
          </ac:spMkLst>
        </pc:spChg>
        <pc:spChg chg="add del mod">
          <ac:chgData name="Hill,Jessica" userId="153deb62-2041-410b-87f6-ed52d6da82bb" providerId="ADAL" clId="{7D683CD7-E76C-FC4D-9154-C7C3D2F67002}" dt="2022-07-20T00:57:50.496" v="19199" actId="478"/>
          <ac:spMkLst>
            <pc:docMk/>
            <pc:sldMk cId="1949906866" sldId="292"/>
            <ac:spMk id="11" creationId="{E8F8F7B5-FE0C-D252-9DEF-7F08C08F545B}"/>
          </ac:spMkLst>
        </pc:spChg>
        <pc:spChg chg="add mod">
          <ac:chgData name="Hill,Jessica" userId="153deb62-2041-410b-87f6-ed52d6da82bb" providerId="ADAL" clId="{7D683CD7-E76C-FC4D-9154-C7C3D2F67002}" dt="2022-07-20T03:59:56.016" v="21593" actId="1035"/>
          <ac:spMkLst>
            <pc:docMk/>
            <pc:sldMk cId="1949906866" sldId="292"/>
            <ac:spMk id="15" creationId="{8F37F809-DE47-5C43-1945-C4968D7F58D9}"/>
          </ac:spMkLst>
        </pc:spChg>
        <pc:spChg chg="add mod">
          <ac:chgData name="Hill,Jessica" userId="153deb62-2041-410b-87f6-ed52d6da82bb" providerId="ADAL" clId="{7D683CD7-E76C-FC4D-9154-C7C3D2F67002}" dt="2022-07-20T03:59:56.016" v="21593" actId="1035"/>
          <ac:spMkLst>
            <pc:docMk/>
            <pc:sldMk cId="1949906866" sldId="292"/>
            <ac:spMk id="16" creationId="{89F5FD2D-5761-518E-43A8-FBD48CCFC846}"/>
          </ac:spMkLst>
        </pc:spChg>
        <pc:grpChg chg="mod">
          <ac:chgData name="Hill,Jessica" userId="153deb62-2041-410b-87f6-ed52d6da82bb" providerId="ADAL" clId="{7D683CD7-E76C-FC4D-9154-C7C3D2F67002}" dt="2022-07-20T03:59:56.016" v="21593" actId="1035"/>
          <ac:grpSpMkLst>
            <pc:docMk/>
            <pc:sldMk cId="1949906866" sldId="292"/>
            <ac:grpSpMk id="6" creationId="{15612E0E-FF96-D242-AE22-84C80FA854EF}"/>
          </ac:grpSpMkLst>
        </pc:grpChg>
        <pc:grpChg chg="mod">
          <ac:chgData name="Hill,Jessica" userId="153deb62-2041-410b-87f6-ed52d6da82bb" providerId="ADAL" clId="{7D683CD7-E76C-FC4D-9154-C7C3D2F67002}" dt="2022-07-20T03:59:56.016" v="21593" actId="1035"/>
          <ac:grpSpMkLst>
            <pc:docMk/>
            <pc:sldMk cId="1949906866" sldId="292"/>
            <ac:grpSpMk id="9" creationId="{BA4E5E74-A052-8C13-ED6A-AB9DE3E0C01A}"/>
          </ac:grpSpMkLst>
        </pc:grpChg>
        <pc:grpChg chg="mod">
          <ac:chgData name="Hill,Jessica" userId="153deb62-2041-410b-87f6-ed52d6da82bb" providerId="ADAL" clId="{7D683CD7-E76C-FC4D-9154-C7C3D2F67002}" dt="2022-07-20T03:59:56.016" v="21593" actId="1035"/>
          <ac:grpSpMkLst>
            <pc:docMk/>
            <pc:sldMk cId="1949906866" sldId="292"/>
            <ac:grpSpMk id="14" creationId="{25755A91-FBEE-86E8-C060-911BB554F629}"/>
          </ac:grpSpMkLst>
        </pc:grpChg>
        <pc:grpChg chg="del mod">
          <ac:chgData name="Hill,Jessica" userId="153deb62-2041-410b-87f6-ed52d6da82bb" providerId="ADAL" clId="{7D683CD7-E76C-FC4D-9154-C7C3D2F67002}" dt="2022-07-19T22:25:42.654" v="18961" actId="478"/>
          <ac:grpSpMkLst>
            <pc:docMk/>
            <pc:sldMk cId="1949906866" sldId="292"/>
            <ac:grpSpMk id="19" creationId="{3F6D1870-358B-83F1-958A-14877A8C66CE}"/>
          </ac:grpSpMkLst>
        </pc:grpChg>
        <pc:grpChg chg="del mod">
          <ac:chgData name="Hill,Jessica" userId="153deb62-2041-410b-87f6-ed52d6da82bb" providerId="ADAL" clId="{7D683CD7-E76C-FC4D-9154-C7C3D2F67002}" dt="2022-07-19T22:25:42.654" v="18961" actId="478"/>
          <ac:grpSpMkLst>
            <pc:docMk/>
            <pc:sldMk cId="1949906866" sldId="292"/>
            <ac:grpSpMk id="23" creationId="{9A998BB3-7121-FDF6-89E8-B88B00AD9A41}"/>
          </ac:grpSpMkLst>
        </pc:grpChg>
        <pc:picChg chg="mod">
          <ac:chgData name="Hill,Jessica" userId="153deb62-2041-410b-87f6-ed52d6da82bb" providerId="ADAL" clId="{7D683CD7-E76C-FC4D-9154-C7C3D2F67002}" dt="2022-07-19T22:23:49.051" v="18945" actId="14100"/>
          <ac:picMkLst>
            <pc:docMk/>
            <pc:sldMk cId="1949906866" sldId="292"/>
            <ac:picMk id="3" creationId="{437FE443-8FBD-3273-943E-0723342A2E23}"/>
          </ac:picMkLst>
        </pc:picChg>
        <pc:picChg chg="mod">
          <ac:chgData name="Hill,Jessica" userId="153deb62-2041-410b-87f6-ed52d6da82bb" providerId="ADAL" clId="{7D683CD7-E76C-FC4D-9154-C7C3D2F67002}" dt="2022-07-19T22:24:00.156" v="18950" actId="1076"/>
          <ac:picMkLst>
            <pc:docMk/>
            <pc:sldMk cId="1949906866" sldId="292"/>
            <ac:picMk id="12" creationId="{197E3FD0-943A-D9DE-E303-2B28CD9A889E}"/>
          </ac:picMkLst>
        </pc:picChg>
      </pc:sldChg>
      <pc:sldChg chg="addSp delSp modSp add mod delAnim modAnim modNotesTx">
        <pc:chgData name="Hill,Jessica" userId="153deb62-2041-410b-87f6-ed52d6da82bb" providerId="ADAL" clId="{7D683CD7-E76C-FC4D-9154-C7C3D2F67002}" dt="2022-07-20T02:30:31.313" v="20914" actId="692"/>
        <pc:sldMkLst>
          <pc:docMk/>
          <pc:sldMk cId="2083299536" sldId="293"/>
        </pc:sldMkLst>
        <pc:spChg chg="add mod">
          <ac:chgData name="Hill,Jessica" userId="153deb62-2041-410b-87f6-ed52d6da82bb" providerId="ADAL" clId="{7D683CD7-E76C-FC4D-9154-C7C3D2F67002}" dt="2022-07-20T02:07:08.255" v="20476" actId="14100"/>
          <ac:spMkLst>
            <pc:docMk/>
            <pc:sldMk cId="2083299536" sldId="293"/>
            <ac:spMk id="2" creationId="{A0FEEECE-2B21-5079-73D9-618A318C1ED3}"/>
          </ac:spMkLst>
        </pc:spChg>
        <pc:spChg chg="add mod">
          <ac:chgData name="Hill,Jessica" userId="153deb62-2041-410b-87f6-ed52d6da82bb" providerId="ADAL" clId="{7D683CD7-E76C-FC4D-9154-C7C3D2F67002}" dt="2022-07-20T02:01:51.989" v="20242" actId="20577"/>
          <ac:spMkLst>
            <pc:docMk/>
            <pc:sldMk cId="2083299536" sldId="293"/>
            <ac:spMk id="11" creationId="{5FCAED20-30C6-C609-3296-74518A6F6098}"/>
          </ac:spMkLst>
        </pc:spChg>
        <pc:spChg chg="mod">
          <ac:chgData name="Hill,Jessica" userId="153deb62-2041-410b-87f6-ed52d6da82bb" providerId="ADAL" clId="{7D683CD7-E76C-FC4D-9154-C7C3D2F67002}" dt="2022-07-20T01:52:24.256" v="20022"/>
          <ac:spMkLst>
            <pc:docMk/>
            <pc:sldMk cId="2083299536" sldId="293"/>
            <ac:spMk id="16" creationId="{EE247AB5-0C26-0879-46FB-8A3620084900}"/>
          </ac:spMkLst>
        </pc:spChg>
        <pc:spChg chg="add mod">
          <ac:chgData name="Hill,Jessica" userId="153deb62-2041-410b-87f6-ed52d6da82bb" providerId="ADAL" clId="{7D683CD7-E76C-FC4D-9154-C7C3D2F67002}" dt="2022-07-20T02:29:14.112" v="20905" actId="1076"/>
          <ac:spMkLst>
            <pc:docMk/>
            <pc:sldMk cId="2083299536" sldId="293"/>
            <ac:spMk id="20" creationId="{9B863E0A-47E3-28D9-C2D4-D9E732A7F031}"/>
          </ac:spMkLst>
        </pc:spChg>
        <pc:spChg chg="add mod">
          <ac:chgData name="Hill,Jessica" userId="153deb62-2041-410b-87f6-ed52d6da82bb" providerId="ADAL" clId="{7D683CD7-E76C-FC4D-9154-C7C3D2F67002}" dt="2022-07-20T01:59:42.168" v="20181" actId="164"/>
          <ac:spMkLst>
            <pc:docMk/>
            <pc:sldMk cId="2083299536" sldId="293"/>
            <ac:spMk id="27" creationId="{E427735A-A81F-66B0-2279-184EF1B3FB51}"/>
          </ac:spMkLst>
        </pc:spChg>
        <pc:spChg chg="add mod">
          <ac:chgData name="Hill,Jessica" userId="153deb62-2041-410b-87f6-ed52d6da82bb" providerId="ADAL" clId="{7D683CD7-E76C-FC4D-9154-C7C3D2F67002}" dt="2022-07-20T02:25:15.951" v="20863" actId="1076"/>
          <ac:spMkLst>
            <pc:docMk/>
            <pc:sldMk cId="2083299536" sldId="293"/>
            <ac:spMk id="29" creationId="{79558ADC-A156-0B9C-2715-62EBFA9C2F88}"/>
          </ac:spMkLst>
        </pc:spChg>
        <pc:grpChg chg="del">
          <ac:chgData name="Hill,Jessica" userId="153deb62-2041-410b-87f6-ed52d6da82bb" providerId="ADAL" clId="{7D683CD7-E76C-FC4D-9154-C7C3D2F67002}" dt="2022-07-19T22:24:20.213" v="18957" actId="478"/>
          <ac:grpSpMkLst>
            <pc:docMk/>
            <pc:sldMk cId="2083299536" sldId="293"/>
            <ac:grpSpMk id="6" creationId="{15612E0E-FF96-D242-AE22-84C80FA854EF}"/>
          </ac:grpSpMkLst>
        </pc:grpChg>
        <pc:grpChg chg="del">
          <ac:chgData name="Hill,Jessica" userId="153deb62-2041-410b-87f6-ed52d6da82bb" providerId="ADAL" clId="{7D683CD7-E76C-FC4D-9154-C7C3D2F67002}" dt="2022-07-19T22:24:20.213" v="18957" actId="478"/>
          <ac:grpSpMkLst>
            <pc:docMk/>
            <pc:sldMk cId="2083299536" sldId="293"/>
            <ac:grpSpMk id="9" creationId="{BA4E5E74-A052-8C13-ED6A-AB9DE3E0C01A}"/>
          </ac:grpSpMkLst>
        </pc:grpChg>
        <pc:grpChg chg="del">
          <ac:chgData name="Hill,Jessica" userId="153deb62-2041-410b-87f6-ed52d6da82bb" providerId="ADAL" clId="{7D683CD7-E76C-FC4D-9154-C7C3D2F67002}" dt="2022-07-19T22:24:20.213" v="18957" actId="478"/>
          <ac:grpSpMkLst>
            <pc:docMk/>
            <pc:sldMk cId="2083299536" sldId="293"/>
            <ac:grpSpMk id="14" creationId="{25755A91-FBEE-86E8-C060-911BB554F629}"/>
          </ac:grpSpMkLst>
        </pc:grpChg>
        <pc:grpChg chg="add mod">
          <ac:chgData name="Hill,Jessica" userId="153deb62-2041-410b-87f6-ed52d6da82bb" providerId="ADAL" clId="{7D683CD7-E76C-FC4D-9154-C7C3D2F67002}" dt="2022-07-20T02:29:14.112" v="20905" actId="1076"/>
          <ac:grpSpMkLst>
            <pc:docMk/>
            <pc:sldMk cId="2083299536" sldId="293"/>
            <ac:grpSpMk id="15" creationId="{F605F98B-7132-D164-04D8-EE30A3030592}"/>
          </ac:grpSpMkLst>
        </pc:grpChg>
        <pc:grpChg chg="mod">
          <ac:chgData name="Hill,Jessica" userId="153deb62-2041-410b-87f6-ed52d6da82bb" providerId="ADAL" clId="{7D683CD7-E76C-FC4D-9154-C7C3D2F67002}" dt="2022-07-20T02:06:53.894" v="20472" actId="1038"/>
          <ac:grpSpMkLst>
            <pc:docMk/>
            <pc:sldMk cId="2083299536" sldId="293"/>
            <ac:grpSpMk id="19" creationId="{3F6D1870-358B-83F1-958A-14877A8C66CE}"/>
          </ac:grpSpMkLst>
        </pc:grpChg>
        <pc:grpChg chg="mod">
          <ac:chgData name="Hill,Jessica" userId="153deb62-2041-410b-87f6-ed52d6da82bb" providerId="ADAL" clId="{7D683CD7-E76C-FC4D-9154-C7C3D2F67002}" dt="2022-07-20T02:01:12.197" v="20241" actId="1035"/>
          <ac:grpSpMkLst>
            <pc:docMk/>
            <pc:sldMk cId="2083299536" sldId="293"/>
            <ac:grpSpMk id="23" creationId="{9A998BB3-7121-FDF6-89E8-B88B00AD9A41}"/>
          </ac:grpSpMkLst>
        </pc:grpChg>
        <pc:grpChg chg="add mod">
          <ac:chgData name="Hill,Jessica" userId="153deb62-2041-410b-87f6-ed52d6da82bb" providerId="ADAL" clId="{7D683CD7-E76C-FC4D-9154-C7C3D2F67002}" dt="2022-07-20T02:01:12.197" v="20241" actId="1035"/>
          <ac:grpSpMkLst>
            <pc:docMk/>
            <pc:sldMk cId="2083299536" sldId="293"/>
            <ac:grpSpMk id="28" creationId="{47BDC88B-EE83-C7FD-13A9-986E4155BD45}"/>
          </ac:grpSpMkLst>
        </pc:grpChg>
        <pc:picChg chg="mod">
          <ac:chgData name="Hill,Jessica" userId="153deb62-2041-410b-87f6-ed52d6da82bb" providerId="ADAL" clId="{7D683CD7-E76C-FC4D-9154-C7C3D2F67002}" dt="2022-07-20T01:52:24.256" v="20022"/>
          <ac:picMkLst>
            <pc:docMk/>
            <pc:sldMk cId="2083299536" sldId="293"/>
            <ac:picMk id="17" creationId="{5DF1ABA9-B2BA-79A8-84CC-CCCCF1D95EBE}"/>
          </ac:picMkLst>
        </pc:picChg>
        <pc:picChg chg="mod">
          <ac:chgData name="Hill,Jessica" userId="153deb62-2041-410b-87f6-ed52d6da82bb" providerId="ADAL" clId="{7D683CD7-E76C-FC4D-9154-C7C3D2F67002}" dt="2022-07-20T01:57:57.911" v="20129" actId="1076"/>
          <ac:picMkLst>
            <pc:docMk/>
            <pc:sldMk cId="2083299536" sldId="293"/>
            <ac:picMk id="18" creationId="{9AFDA30C-9EFD-A904-26FD-412896D50B43}"/>
          </ac:picMkLst>
        </pc:picChg>
        <pc:picChg chg="mod">
          <ac:chgData name="Hill,Jessica" userId="153deb62-2041-410b-87f6-ed52d6da82bb" providerId="ADAL" clId="{7D683CD7-E76C-FC4D-9154-C7C3D2F67002}" dt="2022-07-20T02:00:57.690" v="20225" actId="1076"/>
          <ac:picMkLst>
            <pc:docMk/>
            <pc:sldMk cId="2083299536" sldId="293"/>
            <ac:picMk id="21" creationId="{3EB54877-0B7A-B532-B41D-3AC6A48403BF}"/>
          </ac:picMkLst>
        </pc:picChg>
        <pc:cxnChg chg="add mod">
          <ac:chgData name="Hill,Jessica" userId="153deb62-2041-410b-87f6-ed52d6da82bb" providerId="ADAL" clId="{7D683CD7-E76C-FC4D-9154-C7C3D2F67002}" dt="2022-07-20T02:30:31.313" v="20914" actId="692"/>
          <ac:cxnSpMkLst>
            <pc:docMk/>
            <pc:sldMk cId="2083299536" sldId="293"/>
            <ac:cxnSpMk id="25" creationId="{E52E635F-8C5A-44C0-2BB8-9DE712E54A6D}"/>
          </ac:cxnSpMkLst>
        </pc:cxnChg>
      </pc:sldChg>
      <pc:sldChg chg="addSp delSp modSp new mod modShow modNotesTx">
        <pc:chgData name="Hill,Jessica" userId="153deb62-2041-410b-87f6-ed52d6da82bb" providerId="ADAL" clId="{7D683CD7-E76C-FC4D-9154-C7C3D2F67002}" dt="2022-07-20T04:45:16.843" v="21609" actId="478"/>
        <pc:sldMkLst>
          <pc:docMk/>
          <pc:sldMk cId="1115191119" sldId="294"/>
        </pc:sldMkLst>
        <pc:spChg chg="add mod">
          <ac:chgData name="Hill,Jessica" userId="153deb62-2041-410b-87f6-ed52d6da82bb" providerId="ADAL" clId="{7D683CD7-E76C-FC4D-9154-C7C3D2F67002}" dt="2022-07-20T01:23:23.668" v="19523" actId="1076"/>
          <ac:spMkLst>
            <pc:docMk/>
            <pc:sldMk cId="1115191119" sldId="294"/>
            <ac:spMk id="7" creationId="{E08C0F2D-9709-2CC7-70E6-6614D3234FFC}"/>
          </ac:spMkLst>
        </pc:spChg>
        <pc:spChg chg="add mod">
          <ac:chgData name="Hill,Jessica" userId="153deb62-2041-410b-87f6-ed52d6da82bb" providerId="ADAL" clId="{7D683CD7-E76C-FC4D-9154-C7C3D2F67002}" dt="2022-07-20T01:23:23.668" v="19523" actId="1076"/>
          <ac:spMkLst>
            <pc:docMk/>
            <pc:sldMk cId="1115191119" sldId="294"/>
            <ac:spMk id="8" creationId="{874E573F-D907-2E45-82CE-146C10397D80}"/>
          </ac:spMkLst>
        </pc:spChg>
        <pc:spChg chg="add mod">
          <ac:chgData name="Hill,Jessica" userId="153deb62-2041-410b-87f6-ed52d6da82bb" providerId="ADAL" clId="{7D683CD7-E76C-FC4D-9154-C7C3D2F67002}" dt="2022-07-20T01:32:44.705" v="19708" actId="1076"/>
          <ac:spMkLst>
            <pc:docMk/>
            <pc:sldMk cId="1115191119" sldId="294"/>
            <ac:spMk id="11" creationId="{89EF7066-C611-7DAB-D328-4EFAAF9DDC36}"/>
          </ac:spMkLst>
        </pc:spChg>
        <pc:spChg chg="add mod">
          <ac:chgData name="Hill,Jessica" userId="153deb62-2041-410b-87f6-ed52d6da82bb" providerId="ADAL" clId="{7D683CD7-E76C-FC4D-9154-C7C3D2F67002}" dt="2022-07-20T01:33:42.326" v="19770" actId="1076"/>
          <ac:spMkLst>
            <pc:docMk/>
            <pc:sldMk cId="1115191119" sldId="294"/>
            <ac:spMk id="16" creationId="{4D3710BD-6040-5884-FBF1-981C585B4541}"/>
          </ac:spMkLst>
        </pc:spChg>
        <pc:picChg chg="add mod">
          <ac:chgData name="Hill,Jessica" userId="153deb62-2041-410b-87f6-ed52d6da82bb" providerId="ADAL" clId="{7D683CD7-E76C-FC4D-9154-C7C3D2F67002}" dt="2022-07-20T01:23:19.885" v="19522" actId="14100"/>
          <ac:picMkLst>
            <pc:docMk/>
            <pc:sldMk cId="1115191119" sldId="294"/>
            <ac:picMk id="4" creationId="{E1EA707D-3628-5C38-0318-E7917E377384}"/>
          </ac:picMkLst>
        </pc:picChg>
        <pc:picChg chg="add mod">
          <ac:chgData name="Hill,Jessica" userId="153deb62-2041-410b-87f6-ed52d6da82bb" providerId="ADAL" clId="{7D683CD7-E76C-FC4D-9154-C7C3D2F67002}" dt="2022-07-20T01:23:23.668" v="19523" actId="1076"/>
          <ac:picMkLst>
            <pc:docMk/>
            <pc:sldMk cId="1115191119" sldId="294"/>
            <ac:picMk id="6" creationId="{1F2F6324-2D44-0599-EDD7-AA2CE5396C5E}"/>
          </ac:picMkLst>
        </pc:picChg>
        <pc:picChg chg="add mod modCrop">
          <ac:chgData name="Hill,Jessica" userId="153deb62-2041-410b-87f6-ed52d6da82bb" providerId="ADAL" clId="{7D683CD7-E76C-FC4D-9154-C7C3D2F67002}" dt="2022-07-20T01:32:42.548" v="19707" actId="14100"/>
          <ac:picMkLst>
            <pc:docMk/>
            <pc:sldMk cId="1115191119" sldId="294"/>
            <ac:picMk id="10" creationId="{F4FC2F1E-FC45-2250-3EED-F6E3C89C9970}"/>
          </ac:picMkLst>
        </pc:picChg>
        <pc:picChg chg="add mod">
          <ac:chgData name="Hill,Jessica" userId="153deb62-2041-410b-87f6-ed52d6da82bb" providerId="ADAL" clId="{7D683CD7-E76C-FC4D-9154-C7C3D2F67002}" dt="2022-07-20T01:32:48.212" v="19710" actId="1076"/>
          <ac:picMkLst>
            <pc:docMk/>
            <pc:sldMk cId="1115191119" sldId="294"/>
            <ac:picMk id="13" creationId="{8F53A17B-2E4F-ABD6-796B-A522FAEA1F02}"/>
          </ac:picMkLst>
        </pc:picChg>
        <pc:picChg chg="add mod">
          <ac:chgData name="Hill,Jessica" userId="153deb62-2041-410b-87f6-ed52d6da82bb" providerId="ADAL" clId="{7D683CD7-E76C-FC4D-9154-C7C3D2F67002}" dt="2022-07-20T01:32:49.511" v="19711" actId="1076"/>
          <ac:picMkLst>
            <pc:docMk/>
            <pc:sldMk cId="1115191119" sldId="294"/>
            <ac:picMk id="15" creationId="{57BE526E-A3B1-A8FE-FD7F-6AB06208E985}"/>
          </ac:picMkLst>
        </pc:picChg>
        <pc:picChg chg="add del mod">
          <ac:chgData name="Hill,Jessica" userId="153deb62-2041-410b-87f6-ed52d6da82bb" providerId="ADAL" clId="{7D683CD7-E76C-FC4D-9154-C7C3D2F67002}" dt="2022-07-20T04:45:16.843" v="21609" actId="478"/>
          <ac:picMkLst>
            <pc:docMk/>
            <pc:sldMk cId="1115191119" sldId="294"/>
            <ac:picMk id="18" creationId="{15C605A1-D553-4C15-5B1C-52017A654195}"/>
          </ac:picMkLst>
        </pc:picChg>
      </pc:sldChg>
      <pc:sldChg chg="addSp delSp modSp add mod delAnim modAnim modNotesTx">
        <pc:chgData name="Hill,Jessica" userId="153deb62-2041-410b-87f6-ed52d6da82bb" providerId="ADAL" clId="{7D683CD7-E76C-FC4D-9154-C7C3D2F67002}" dt="2022-07-20T02:57:45.707" v="21171" actId="27636"/>
        <pc:sldMkLst>
          <pc:docMk/>
          <pc:sldMk cId="301398899" sldId="295"/>
        </pc:sldMkLst>
        <pc:spChg chg="add del mod">
          <ac:chgData name="Hill,Jessica" userId="153deb62-2041-410b-87f6-ed52d6da82bb" providerId="ADAL" clId="{7D683CD7-E76C-FC4D-9154-C7C3D2F67002}" dt="2022-07-20T02:56:51.778" v="21159" actId="478"/>
          <ac:spMkLst>
            <pc:docMk/>
            <pc:sldMk cId="301398899" sldId="295"/>
            <ac:spMk id="3" creationId="{C633544F-202D-C35E-F724-5311FD886522}"/>
          </ac:spMkLst>
        </pc:spChg>
        <pc:spChg chg="mod">
          <ac:chgData name="Hill,Jessica" userId="153deb62-2041-410b-87f6-ed52d6da82bb" providerId="ADAL" clId="{7D683CD7-E76C-FC4D-9154-C7C3D2F67002}" dt="2022-07-20T02:49:15.346" v="21024" actId="1076"/>
          <ac:spMkLst>
            <pc:docMk/>
            <pc:sldMk cId="301398899" sldId="295"/>
            <ac:spMk id="8" creationId="{7A10559E-4D6D-8B57-D0DA-1B1DFCAA4531}"/>
          </ac:spMkLst>
        </pc:spChg>
        <pc:spChg chg="mod">
          <ac:chgData name="Hill,Jessica" userId="153deb62-2041-410b-87f6-ed52d6da82bb" providerId="ADAL" clId="{7D683CD7-E76C-FC4D-9154-C7C3D2F67002}" dt="2022-07-20T02:49:22.242" v="21026"/>
          <ac:spMkLst>
            <pc:docMk/>
            <pc:sldMk cId="301398899" sldId="295"/>
            <ac:spMk id="10" creationId="{E054E5CA-E851-D5B9-AC1D-ED980A712D32}"/>
          </ac:spMkLst>
        </pc:spChg>
        <pc:spChg chg="mod">
          <ac:chgData name="Hill,Jessica" userId="153deb62-2041-410b-87f6-ed52d6da82bb" providerId="ADAL" clId="{7D683CD7-E76C-FC4D-9154-C7C3D2F67002}" dt="2022-07-20T02:49:29.962" v="21028"/>
          <ac:spMkLst>
            <pc:docMk/>
            <pc:sldMk cId="301398899" sldId="295"/>
            <ac:spMk id="13" creationId="{8AE4ACD0-D66B-A233-7FD3-D553BBDB6818}"/>
          </ac:spMkLst>
        </pc:spChg>
        <pc:spChg chg="mod">
          <ac:chgData name="Hill,Jessica" userId="153deb62-2041-410b-87f6-ed52d6da82bb" providerId="ADAL" clId="{7D683CD7-E76C-FC4D-9154-C7C3D2F67002}" dt="2022-07-20T02:49:45.042" v="21030"/>
          <ac:spMkLst>
            <pc:docMk/>
            <pc:sldMk cId="301398899" sldId="295"/>
            <ac:spMk id="17" creationId="{30DF31C5-7857-A630-36D3-457C1F7240C4}"/>
          </ac:spMkLst>
        </pc:spChg>
        <pc:spChg chg="mod">
          <ac:chgData name="Hill,Jessica" userId="153deb62-2041-410b-87f6-ed52d6da82bb" providerId="ADAL" clId="{7D683CD7-E76C-FC4D-9154-C7C3D2F67002}" dt="2022-07-20T02:50:16.680" v="21038"/>
          <ac:spMkLst>
            <pc:docMk/>
            <pc:sldMk cId="301398899" sldId="295"/>
            <ac:spMk id="22" creationId="{3E6F4DBC-60F0-3737-F958-618C5F360A76}"/>
          </ac:spMkLst>
        </pc:spChg>
        <pc:spChg chg="add del mod">
          <ac:chgData name="Hill,Jessica" userId="153deb62-2041-410b-87f6-ed52d6da82bb" providerId="ADAL" clId="{7D683CD7-E76C-FC4D-9154-C7C3D2F67002}" dt="2022-07-20T02:51:27.568" v="21064" actId="478"/>
          <ac:spMkLst>
            <pc:docMk/>
            <pc:sldMk cId="301398899" sldId="295"/>
            <ac:spMk id="31" creationId="{62DA5C65-BF74-4E62-8857-35783C1DF936}"/>
          </ac:spMkLst>
        </pc:spChg>
        <pc:spChg chg="add del mod">
          <ac:chgData name="Hill,Jessica" userId="153deb62-2041-410b-87f6-ed52d6da82bb" providerId="ADAL" clId="{7D683CD7-E76C-FC4D-9154-C7C3D2F67002}" dt="2022-07-20T02:57:38.660" v="21167" actId="478"/>
          <ac:spMkLst>
            <pc:docMk/>
            <pc:sldMk cId="301398899" sldId="295"/>
            <ac:spMk id="38" creationId="{0F1C163F-C5D2-4D9C-F11C-C6815F4D089B}"/>
          </ac:spMkLst>
        </pc:spChg>
        <pc:spChg chg="add mod">
          <ac:chgData name="Hill,Jessica" userId="153deb62-2041-410b-87f6-ed52d6da82bb" providerId="ADAL" clId="{7D683CD7-E76C-FC4D-9154-C7C3D2F67002}" dt="2022-07-20T02:57:45.707" v="21171" actId="27636"/>
          <ac:spMkLst>
            <pc:docMk/>
            <pc:sldMk cId="301398899" sldId="295"/>
            <ac:spMk id="39" creationId="{4411F1A4-449A-F166-06F0-DD44522C4175}"/>
          </ac:spMkLst>
        </pc:spChg>
        <pc:grpChg chg="add del mod">
          <ac:chgData name="Hill,Jessica" userId="153deb62-2041-410b-87f6-ed52d6da82bb" providerId="ADAL" clId="{7D683CD7-E76C-FC4D-9154-C7C3D2F67002}" dt="2022-07-20T02:50:12.508" v="21037" actId="478"/>
          <ac:grpSpMkLst>
            <pc:docMk/>
            <pc:sldMk cId="301398899" sldId="295"/>
            <ac:grpSpMk id="6" creationId="{62129C63-18FE-F83B-ED35-E331C7F7E0AE}"/>
          </ac:grpSpMkLst>
        </pc:grpChg>
        <pc:grpChg chg="add mod">
          <ac:chgData name="Hill,Jessica" userId="153deb62-2041-410b-87f6-ed52d6da82bb" providerId="ADAL" clId="{7D683CD7-E76C-FC4D-9154-C7C3D2F67002}" dt="2022-07-20T02:50:24.549" v="21041" actId="1076"/>
          <ac:grpSpMkLst>
            <pc:docMk/>
            <pc:sldMk cId="301398899" sldId="295"/>
            <ac:grpSpMk id="9" creationId="{606D5BE0-5BA7-A4C2-8553-44A6FC162D85}"/>
          </ac:grpSpMkLst>
        </pc:grpChg>
        <pc:grpChg chg="add mod">
          <ac:chgData name="Hill,Jessica" userId="153deb62-2041-410b-87f6-ed52d6da82bb" providerId="ADAL" clId="{7D683CD7-E76C-FC4D-9154-C7C3D2F67002}" dt="2022-07-20T02:55:00.517" v="21118" actId="1076"/>
          <ac:grpSpMkLst>
            <pc:docMk/>
            <pc:sldMk cId="301398899" sldId="295"/>
            <ac:grpSpMk id="12" creationId="{A80DDF47-F242-D75B-F4C1-7781EE3C8805}"/>
          </ac:grpSpMkLst>
        </pc:grpChg>
        <pc:grpChg chg="add mod">
          <ac:chgData name="Hill,Jessica" userId="153deb62-2041-410b-87f6-ed52d6da82bb" providerId="ADAL" clId="{7D683CD7-E76C-FC4D-9154-C7C3D2F67002}" dt="2022-07-20T02:50:48.767" v="21054" actId="1076"/>
          <ac:grpSpMkLst>
            <pc:docMk/>
            <pc:sldMk cId="301398899" sldId="295"/>
            <ac:grpSpMk id="15" creationId="{7D0728AA-765A-E7EA-5BCA-3DBA950B232D}"/>
          </ac:grpSpMkLst>
        </pc:grpChg>
        <pc:grpChg chg="add mod">
          <ac:chgData name="Hill,Jessica" userId="153deb62-2041-410b-87f6-ed52d6da82bb" providerId="ADAL" clId="{7D683CD7-E76C-FC4D-9154-C7C3D2F67002}" dt="2022-07-20T02:50:19.950" v="21039" actId="1076"/>
          <ac:grpSpMkLst>
            <pc:docMk/>
            <pc:sldMk cId="301398899" sldId="295"/>
            <ac:grpSpMk id="20" creationId="{FCD32AA2-E962-F105-FB7F-5C0AD0DCDC9F}"/>
          </ac:grpSpMkLst>
        </pc:grpChg>
        <pc:picChg chg="add del mod">
          <ac:chgData name="Hill,Jessica" userId="153deb62-2041-410b-87f6-ed52d6da82bb" providerId="ADAL" clId="{7D683CD7-E76C-FC4D-9154-C7C3D2F67002}" dt="2022-07-20T02:49:04.237" v="21019" actId="478"/>
          <ac:picMkLst>
            <pc:docMk/>
            <pc:sldMk cId="301398899" sldId="295"/>
            <ac:picMk id="4" creationId="{40868629-C71C-B417-4B42-EF4C88E3CE99}"/>
          </ac:picMkLst>
        </pc:picChg>
        <pc:picChg chg="add del mod">
          <ac:chgData name="Hill,Jessica" userId="153deb62-2041-410b-87f6-ed52d6da82bb" providerId="ADAL" clId="{7D683CD7-E76C-FC4D-9154-C7C3D2F67002}" dt="2022-07-20T02:49:18.324" v="21025" actId="478"/>
          <ac:picMkLst>
            <pc:docMk/>
            <pc:sldMk cId="301398899" sldId="295"/>
            <ac:picMk id="5" creationId="{B3FE9318-F06A-3123-D599-1E846E2FB14F}"/>
          </ac:picMkLst>
        </pc:picChg>
        <pc:picChg chg="mod">
          <ac:chgData name="Hill,Jessica" userId="153deb62-2041-410b-87f6-ed52d6da82bb" providerId="ADAL" clId="{7D683CD7-E76C-FC4D-9154-C7C3D2F67002}" dt="2022-07-20T02:50:08.914" v="21036" actId="14100"/>
          <ac:picMkLst>
            <pc:docMk/>
            <pc:sldMk cId="301398899" sldId="295"/>
            <ac:picMk id="7" creationId="{C90A22AB-5462-443A-CB36-58EC6D669914}"/>
          </ac:picMkLst>
        </pc:picChg>
        <pc:picChg chg="mod">
          <ac:chgData name="Hill,Jessica" userId="153deb62-2041-410b-87f6-ed52d6da82bb" providerId="ADAL" clId="{7D683CD7-E76C-FC4D-9154-C7C3D2F67002}" dt="2022-07-20T02:49:22.242" v="21026"/>
          <ac:picMkLst>
            <pc:docMk/>
            <pc:sldMk cId="301398899" sldId="295"/>
            <ac:picMk id="11" creationId="{57927055-B417-619D-299F-55C56CA99580}"/>
          </ac:picMkLst>
        </pc:picChg>
        <pc:picChg chg="mod">
          <ac:chgData name="Hill,Jessica" userId="153deb62-2041-410b-87f6-ed52d6da82bb" providerId="ADAL" clId="{7D683CD7-E76C-FC4D-9154-C7C3D2F67002}" dt="2022-07-20T02:49:29.962" v="21028"/>
          <ac:picMkLst>
            <pc:docMk/>
            <pc:sldMk cId="301398899" sldId="295"/>
            <ac:picMk id="14" creationId="{2BBCD6DE-45EA-FDBA-2C4A-1731C4F81A49}"/>
          </ac:picMkLst>
        </pc:picChg>
        <pc:picChg chg="mod">
          <ac:chgData name="Hill,Jessica" userId="153deb62-2041-410b-87f6-ed52d6da82bb" providerId="ADAL" clId="{7D683CD7-E76C-FC4D-9154-C7C3D2F67002}" dt="2022-07-20T02:49:45.042" v="21030"/>
          <ac:picMkLst>
            <pc:docMk/>
            <pc:sldMk cId="301398899" sldId="295"/>
            <ac:picMk id="16" creationId="{49F7BE97-E5C4-335B-839F-8CEDE29834E0}"/>
          </ac:picMkLst>
        </pc:picChg>
        <pc:picChg chg="mod">
          <ac:chgData name="Hill,Jessica" userId="153deb62-2041-410b-87f6-ed52d6da82bb" providerId="ADAL" clId="{7D683CD7-E76C-FC4D-9154-C7C3D2F67002}" dt="2022-07-20T02:50:16.680" v="21038"/>
          <ac:picMkLst>
            <pc:docMk/>
            <pc:sldMk cId="301398899" sldId="295"/>
            <ac:picMk id="21" creationId="{A88D0B36-F774-C730-E18B-0F8D36DC86C1}"/>
          </ac:picMkLst>
        </pc:picChg>
        <pc:picChg chg="add mod">
          <ac:chgData name="Hill,Jessica" userId="153deb62-2041-410b-87f6-ed52d6da82bb" providerId="ADAL" clId="{7D683CD7-E76C-FC4D-9154-C7C3D2F67002}" dt="2022-07-20T02:54:38.579" v="21114" actId="1076"/>
          <ac:picMkLst>
            <pc:docMk/>
            <pc:sldMk cId="301398899" sldId="295"/>
            <ac:picMk id="33" creationId="{1509047C-B714-1605-47DE-F3A3E48857D8}"/>
          </ac:picMkLst>
        </pc:picChg>
        <pc:picChg chg="add mod">
          <ac:chgData name="Hill,Jessica" userId="153deb62-2041-410b-87f6-ed52d6da82bb" providerId="ADAL" clId="{7D683CD7-E76C-FC4D-9154-C7C3D2F67002}" dt="2022-07-20T02:55:05.692" v="21120" actId="1076"/>
          <ac:picMkLst>
            <pc:docMk/>
            <pc:sldMk cId="301398899" sldId="295"/>
            <ac:picMk id="1026" creationId="{081A30B0-0F97-14E4-228C-128AE4CDD7FC}"/>
          </ac:picMkLst>
        </pc:picChg>
        <pc:cxnChg chg="add mod">
          <ac:chgData name="Hill,Jessica" userId="153deb62-2041-410b-87f6-ed52d6da82bb" providerId="ADAL" clId="{7D683CD7-E76C-FC4D-9154-C7C3D2F67002}" dt="2022-07-20T02:50:53.518" v="21055" actId="14100"/>
          <ac:cxnSpMkLst>
            <pc:docMk/>
            <pc:sldMk cId="301398899" sldId="295"/>
            <ac:cxnSpMk id="19" creationId="{31C25EFD-42DD-6FCE-1E08-3E8CB5F4025C}"/>
          </ac:cxnSpMkLst>
        </pc:cxnChg>
        <pc:cxnChg chg="add mod">
          <ac:chgData name="Hill,Jessica" userId="153deb62-2041-410b-87f6-ed52d6da82bb" providerId="ADAL" clId="{7D683CD7-E76C-FC4D-9154-C7C3D2F67002}" dt="2022-07-20T02:54:56.937" v="21117" actId="1076"/>
          <ac:cxnSpMkLst>
            <pc:docMk/>
            <pc:sldMk cId="301398899" sldId="295"/>
            <ac:cxnSpMk id="23" creationId="{79774665-3B4F-CDE7-FE3F-853A883258BD}"/>
          </ac:cxnSpMkLst>
        </pc:cxnChg>
        <pc:cxnChg chg="add mod">
          <ac:chgData name="Hill,Jessica" userId="153deb62-2041-410b-87f6-ed52d6da82bb" providerId="ADAL" clId="{7D683CD7-E76C-FC4D-9154-C7C3D2F67002}" dt="2022-07-20T02:55:02.519" v="21119" actId="1076"/>
          <ac:cxnSpMkLst>
            <pc:docMk/>
            <pc:sldMk cId="301398899" sldId="295"/>
            <ac:cxnSpMk id="25" creationId="{DD6D477C-72E6-29B5-FB37-E918EE6DC90B}"/>
          </ac:cxnSpMkLst>
        </pc:cxnChg>
        <pc:cxnChg chg="add mod">
          <ac:chgData name="Hill,Jessica" userId="153deb62-2041-410b-87f6-ed52d6da82bb" providerId="ADAL" clId="{7D683CD7-E76C-FC4D-9154-C7C3D2F67002}" dt="2022-07-20T02:54:35.087" v="21112" actId="14100"/>
          <ac:cxnSpMkLst>
            <pc:docMk/>
            <pc:sldMk cId="301398899" sldId="295"/>
            <ac:cxnSpMk id="28" creationId="{344DB634-C1A6-0F64-3833-71A37F678239}"/>
          </ac:cxnSpMkLst>
        </pc:cxnChg>
        <pc:cxnChg chg="add mod">
          <ac:chgData name="Hill,Jessica" userId="153deb62-2041-410b-87f6-ed52d6da82bb" providerId="ADAL" clId="{7D683CD7-E76C-FC4D-9154-C7C3D2F67002}" dt="2022-07-20T02:54:37.387" v="21113" actId="1076"/>
          <ac:cxnSpMkLst>
            <pc:docMk/>
            <pc:sldMk cId="301398899" sldId="295"/>
            <ac:cxnSpMk id="30" creationId="{ECBACD2B-9646-80DB-5B39-C53CF36D5326}"/>
          </ac:cxnSpMkLst>
        </pc:cxnChg>
        <pc:cxnChg chg="add del mod">
          <ac:chgData name="Hill,Jessica" userId="153deb62-2041-410b-87f6-ed52d6da82bb" providerId="ADAL" clId="{7D683CD7-E76C-FC4D-9154-C7C3D2F67002}" dt="2022-07-20T02:52:46.298" v="21066" actId="478"/>
          <ac:cxnSpMkLst>
            <pc:docMk/>
            <pc:sldMk cId="301398899" sldId="295"/>
            <ac:cxnSpMk id="32" creationId="{AA9A22D7-CB9E-54EB-2952-B2A433AF8999}"/>
          </ac:cxnSpMkLst>
        </pc:cxnChg>
      </pc:sldChg>
      <pc:sldChg chg="addSp modSp new add del mod modShow">
        <pc:chgData name="Hill,Jessica" userId="153deb62-2041-410b-87f6-ed52d6da82bb" providerId="ADAL" clId="{7D683CD7-E76C-FC4D-9154-C7C3D2F67002}" dt="2022-07-20T07:51:00.548" v="24273" actId="2696"/>
        <pc:sldMkLst>
          <pc:docMk/>
          <pc:sldMk cId="1798613688" sldId="296"/>
        </pc:sldMkLst>
        <pc:picChg chg="add mod">
          <ac:chgData name="Hill,Jessica" userId="153deb62-2041-410b-87f6-ed52d6da82bb" providerId="ADAL" clId="{7D683CD7-E76C-FC4D-9154-C7C3D2F67002}" dt="2022-07-20T04:45:24.481" v="21612" actId="1076"/>
          <ac:picMkLst>
            <pc:docMk/>
            <pc:sldMk cId="1798613688" sldId="296"/>
            <ac:picMk id="3" creationId="{DB9704B7-0394-13FA-EF34-9930CF564E97}"/>
          </ac:picMkLst>
        </pc:picChg>
      </pc:sldChg>
      <pc:sldChg chg="addSp modSp new del mod modShow modNotesTx">
        <pc:chgData name="Hill,Jessica" userId="153deb62-2041-410b-87f6-ed52d6da82bb" providerId="ADAL" clId="{7D683CD7-E76C-FC4D-9154-C7C3D2F67002}" dt="2022-07-20T06:39:34.999" v="23212" actId="2696"/>
        <pc:sldMkLst>
          <pc:docMk/>
          <pc:sldMk cId="2049174459" sldId="297"/>
        </pc:sldMkLst>
        <pc:picChg chg="add mod">
          <ac:chgData name="Hill,Jessica" userId="153deb62-2041-410b-87f6-ed52d6da82bb" providerId="ADAL" clId="{7D683CD7-E76C-FC4D-9154-C7C3D2F67002}" dt="2022-07-20T06:06:36.902" v="22615" actId="1076"/>
          <ac:picMkLst>
            <pc:docMk/>
            <pc:sldMk cId="2049174459" sldId="297"/>
            <ac:picMk id="4" creationId="{9BD9B210-32B6-FEE0-125F-77F47DCC65EE}"/>
          </ac:picMkLst>
        </pc:picChg>
        <pc:picChg chg="add mod">
          <ac:chgData name="Hill,Jessica" userId="153deb62-2041-410b-87f6-ed52d6da82bb" providerId="ADAL" clId="{7D683CD7-E76C-FC4D-9154-C7C3D2F67002}" dt="2022-07-20T06:06:36.902" v="22615" actId="1076"/>
          <ac:picMkLst>
            <pc:docMk/>
            <pc:sldMk cId="2049174459" sldId="297"/>
            <ac:picMk id="6" creationId="{D0A280E1-B95A-8971-8134-8B122FF5A5DE}"/>
          </ac:picMkLst>
        </pc:picChg>
        <pc:picChg chg="add mod modCrop">
          <ac:chgData name="Hill,Jessica" userId="153deb62-2041-410b-87f6-ed52d6da82bb" providerId="ADAL" clId="{7D683CD7-E76C-FC4D-9154-C7C3D2F67002}" dt="2022-07-20T06:06:58.945" v="22623" actId="732"/>
          <ac:picMkLst>
            <pc:docMk/>
            <pc:sldMk cId="2049174459" sldId="297"/>
            <ac:picMk id="8" creationId="{1AE8B03E-F002-F632-8EA9-DD2154230408}"/>
          </ac:picMkLst>
        </pc:picChg>
        <pc:picChg chg="add mod modCrop">
          <ac:chgData name="Hill,Jessica" userId="153deb62-2041-410b-87f6-ed52d6da82bb" providerId="ADAL" clId="{7D683CD7-E76C-FC4D-9154-C7C3D2F67002}" dt="2022-07-20T06:07:06.987" v="22626" actId="1076"/>
          <ac:picMkLst>
            <pc:docMk/>
            <pc:sldMk cId="2049174459" sldId="297"/>
            <ac:picMk id="9" creationId="{CFABA8C6-C026-E6EE-5283-BD8D53C13010}"/>
          </ac:picMkLst>
        </pc:picChg>
      </pc:sldChg>
      <pc:sldChg chg="addSp modSp new mod modAnim modNotesTx">
        <pc:chgData name="Hill,Jessica" userId="153deb62-2041-410b-87f6-ed52d6da82bb" providerId="ADAL" clId="{7D683CD7-E76C-FC4D-9154-C7C3D2F67002}" dt="2022-07-20T06:59:09.950" v="23738" actId="113"/>
        <pc:sldMkLst>
          <pc:docMk/>
          <pc:sldMk cId="4145233095" sldId="298"/>
        </pc:sldMkLst>
        <pc:spChg chg="add mod">
          <ac:chgData name="Hill,Jessica" userId="153deb62-2041-410b-87f6-ed52d6da82bb" providerId="ADAL" clId="{7D683CD7-E76C-FC4D-9154-C7C3D2F67002}" dt="2022-07-20T06:19:35.499" v="22958" actId="27636"/>
          <ac:spMkLst>
            <pc:docMk/>
            <pc:sldMk cId="4145233095" sldId="298"/>
            <ac:spMk id="3" creationId="{5413DDBE-94C9-662F-74B7-4B27C1A1C25B}"/>
          </ac:spMkLst>
        </pc:spChg>
        <pc:spChg chg="add mod">
          <ac:chgData name="Hill,Jessica" userId="153deb62-2041-410b-87f6-ed52d6da82bb" providerId="ADAL" clId="{7D683CD7-E76C-FC4D-9154-C7C3D2F67002}" dt="2022-07-20T06:47:23.245" v="23580" actId="1035"/>
          <ac:spMkLst>
            <pc:docMk/>
            <pc:sldMk cId="4145233095" sldId="298"/>
            <ac:spMk id="6" creationId="{A484FC7C-2047-1966-B96E-5FD1499FF3B4}"/>
          </ac:spMkLst>
        </pc:spChg>
        <pc:spChg chg="add mod">
          <ac:chgData name="Hill,Jessica" userId="153deb62-2041-410b-87f6-ed52d6da82bb" providerId="ADAL" clId="{7D683CD7-E76C-FC4D-9154-C7C3D2F67002}" dt="2022-07-20T06:47:18.742" v="23575" actId="1035"/>
          <ac:spMkLst>
            <pc:docMk/>
            <pc:sldMk cId="4145233095" sldId="298"/>
            <ac:spMk id="7" creationId="{885C56BA-A534-1056-4814-97EAC012E033}"/>
          </ac:spMkLst>
        </pc:spChg>
        <pc:picChg chg="add mod">
          <ac:chgData name="Hill,Jessica" userId="153deb62-2041-410b-87f6-ed52d6da82bb" providerId="ADAL" clId="{7D683CD7-E76C-FC4D-9154-C7C3D2F67002}" dt="2022-07-20T06:47:23.245" v="23580" actId="1035"/>
          <ac:picMkLst>
            <pc:docMk/>
            <pc:sldMk cId="4145233095" sldId="298"/>
            <ac:picMk id="4" creationId="{A19EB194-EF4F-B64E-D95F-25A4A9AD5D30}"/>
          </ac:picMkLst>
        </pc:picChg>
        <pc:picChg chg="add mod">
          <ac:chgData name="Hill,Jessica" userId="153deb62-2041-410b-87f6-ed52d6da82bb" providerId="ADAL" clId="{7D683CD7-E76C-FC4D-9154-C7C3D2F67002}" dt="2022-07-20T06:47:18.742" v="23575" actId="1035"/>
          <ac:picMkLst>
            <pc:docMk/>
            <pc:sldMk cId="4145233095" sldId="298"/>
            <ac:picMk id="5" creationId="{2B451771-D180-A2AD-C19C-E41B082A9C24}"/>
          </ac:picMkLst>
        </pc:picChg>
        <pc:picChg chg="add mod">
          <ac:chgData name="Hill,Jessica" userId="153deb62-2041-410b-87f6-ed52d6da82bb" providerId="ADAL" clId="{7D683CD7-E76C-FC4D-9154-C7C3D2F67002}" dt="2022-07-20T06:47:14.251" v="23564" actId="1076"/>
          <ac:picMkLst>
            <pc:docMk/>
            <pc:sldMk cId="4145233095" sldId="298"/>
            <ac:picMk id="8" creationId="{2B08157A-ECA0-1ADD-097D-AE74D6ED1F57}"/>
          </ac:picMkLst>
        </pc:picChg>
        <pc:picChg chg="add mod">
          <ac:chgData name="Hill,Jessica" userId="153deb62-2041-410b-87f6-ed52d6da82bb" providerId="ADAL" clId="{7D683CD7-E76C-FC4D-9154-C7C3D2F67002}" dt="2022-07-20T06:47:14.251" v="23564" actId="1076"/>
          <ac:picMkLst>
            <pc:docMk/>
            <pc:sldMk cId="4145233095" sldId="298"/>
            <ac:picMk id="9" creationId="{0722D194-47EE-A533-156E-06D970AA4B7A}"/>
          </ac:picMkLst>
        </pc:picChg>
      </pc:sldChg>
      <pc:sldChg chg="addSp delSp modSp add mod modAnim modNotesTx">
        <pc:chgData name="Hill,Jessica" userId="153deb62-2041-410b-87f6-ed52d6da82bb" providerId="ADAL" clId="{7D683CD7-E76C-FC4D-9154-C7C3D2F67002}" dt="2022-07-20T06:56:34.509" v="23619" actId="20577"/>
        <pc:sldMkLst>
          <pc:docMk/>
          <pc:sldMk cId="1419989049" sldId="299"/>
        </pc:sldMkLst>
        <pc:spChg chg="del">
          <ac:chgData name="Hill,Jessica" userId="153deb62-2041-410b-87f6-ed52d6da82bb" providerId="ADAL" clId="{7D683CD7-E76C-FC4D-9154-C7C3D2F67002}" dt="2022-07-20T06:15:25.360" v="22787" actId="478"/>
          <ac:spMkLst>
            <pc:docMk/>
            <pc:sldMk cId="1419989049" sldId="299"/>
            <ac:spMk id="6" creationId="{A484FC7C-2047-1966-B96E-5FD1499FF3B4}"/>
          </ac:spMkLst>
        </pc:spChg>
        <pc:spChg chg="del mod">
          <ac:chgData name="Hill,Jessica" userId="153deb62-2041-410b-87f6-ed52d6da82bb" providerId="ADAL" clId="{7D683CD7-E76C-FC4D-9154-C7C3D2F67002}" dt="2022-07-20T06:15:27.863" v="22789" actId="478"/>
          <ac:spMkLst>
            <pc:docMk/>
            <pc:sldMk cId="1419989049" sldId="299"/>
            <ac:spMk id="7" creationId="{885C56BA-A534-1056-4814-97EAC012E033}"/>
          </ac:spMkLst>
        </pc:spChg>
        <pc:spChg chg="add mod">
          <ac:chgData name="Hill,Jessica" userId="153deb62-2041-410b-87f6-ed52d6da82bb" providerId="ADAL" clId="{7D683CD7-E76C-FC4D-9154-C7C3D2F67002}" dt="2022-07-20T06:39:08.035" v="23211" actId="1037"/>
          <ac:spMkLst>
            <pc:docMk/>
            <pc:sldMk cId="1419989049" sldId="299"/>
            <ac:spMk id="10" creationId="{DBF7E35B-04E5-A72F-BD87-D2816ABC2862}"/>
          </ac:spMkLst>
        </pc:spChg>
        <pc:spChg chg="add mod">
          <ac:chgData name="Hill,Jessica" userId="153deb62-2041-410b-87f6-ed52d6da82bb" providerId="ADAL" clId="{7D683CD7-E76C-FC4D-9154-C7C3D2F67002}" dt="2022-07-20T06:39:00.668" v="23199" actId="1036"/>
          <ac:spMkLst>
            <pc:docMk/>
            <pc:sldMk cId="1419989049" sldId="299"/>
            <ac:spMk id="13" creationId="{EF028D3A-6EAD-AA34-C9FE-C123FF6A4876}"/>
          </ac:spMkLst>
        </pc:spChg>
        <pc:spChg chg="add mod">
          <ac:chgData name="Hill,Jessica" userId="153deb62-2041-410b-87f6-ed52d6da82bb" providerId="ADAL" clId="{7D683CD7-E76C-FC4D-9154-C7C3D2F67002}" dt="2022-07-20T06:38:56.974" v="23193" actId="1035"/>
          <ac:spMkLst>
            <pc:docMk/>
            <pc:sldMk cId="1419989049" sldId="299"/>
            <ac:spMk id="16" creationId="{87F3B4CC-36C1-F6DF-5A65-1734DA764544}"/>
          </ac:spMkLst>
        </pc:spChg>
        <pc:spChg chg="add mod">
          <ac:chgData name="Hill,Jessica" userId="153deb62-2041-410b-87f6-ed52d6da82bb" providerId="ADAL" clId="{7D683CD7-E76C-FC4D-9154-C7C3D2F67002}" dt="2022-07-20T06:38:53.244" v="23175" actId="1038"/>
          <ac:spMkLst>
            <pc:docMk/>
            <pc:sldMk cId="1419989049" sldId="299"/>
            <ac:spMk id="19" creationId="{404C5D44-83AA-9A4C-7CA2-3C918A832FD5}"/>
          </ac:spMkLst>
        </pc:spChg>
        <pc:picChg chg="del">
          <ac:chgData name="Hill,Jessica" userId="153deb62-2041-410b-87f6-ed52d6da82bb" providerId="ADAL" clId="{7D683CD7-E76C-FC4D-9154-C7C3D2F67002}" dt="2022-07-20T06:13:16.465" v="22769" actId="478"/>
          <ac:picMkLst>
            <pc:docMk/>
            <pc:sldMk cId="1419989049" sldId="299"/>
            <ac:picMk id="4" creationId="{A19EB194-EF4F-B64E-D95F-25A4A9AD5D30}"/>
          </ac:picMkLst>
        </pc:picChg>
        <pc:picChg chg="del">
          <ac:chgData name="Hill,Jessica" userId="153deb62-2041-410b-87f6-ed52d6da82bb" providerId="ADAL" clId="{7D683CD7-E76C-FC4D-9154-C7C3D2F67002}" dt="2022-07-20T06:13:16.465" v="22769" actId="478"/>
          <ac:picMkLst>
            <pc:docMk/>
            <pc:sldMk cId="1419989049" sldId="299"/>
            <ac:picMk id="5" creationId="{2B451771-D180-A2AD-C19C-E41B082A9C24}"/>
          </ac:picMkLst>
        </pc:picChg>
        <pc:picChg chg="add mod">
          <ac:chgData name="Hill,Jessica" userId="153deb62-2041-410b-87f6-ed52d6da82bb" providerId="ADAL" clId="{7D683CD7-E76C-FC4D-9154-C7C3D2F67002}" dt="2022-07-20T06:39:08.035" v="23211" actId="1037"/>
          <ac:picMkLst>
            <pc:docMk/>
            <pc:sldMk cId="1419989049" sldId="299"/>
            <ac:picMk id="9" creationId="{708803A8-5FCB-7ACC-AEB6-44F241B90BB4}"/>
          </ac:picMkLst>
        </pc:picChg>
        <pc:picChg chg="add mod">
          <ac:chgData name="Hill,Jessica" userId="153deb62-2041-410b-87f6-ed52d6da82bb" providerId="ADAL" clId="{7D683CD7-E76C-FC4D-9154-C7C3D2F67002}" dt="2022-07-20T06:39:00.668" v="23199" actId="1036"/>
          <ac:picMkLst>
            <pc:docMk/>
            <pc:sldMk cId="1419989049" sldId="299"/>
            <ac:picMk id="12" creationId="{2B4CE0D6-801D-D05A-CD57-65300771A6F3}"/>
          </ac:picMkLst>
        </pc:picChg>
        <pc:picChg chg="add mod">
          <ac:chgData name="Hill,Jessica" userId="153deb62-2041-410b-87f6-ed52d6da82bb" providerId="ADAL" clId="{7D683CD7-E76C-FC4D-9154-C7C3D2F67002}" dt="2022-07-20T06:38:56.974" v="23193" actId="1035"/>
          <ac:picMkLst>
            <pc:docMk/>
            <pc:sldMk cId="1419989049" sldId="299"/>
            <ac:picMk id="15" creationId="{0702A39F-9CC7-30F4-32D9-453FE2E61E84}"/>
          </ac:picMkLst>
        </pc:picChg>
        <pc:picChg chg="add mod">
          <ac:chgData name="Hill,Jessica" userId="153deb62-2041-410b-87f6-ed52d6da82bb" providerId="ADAL" clId="{7D683CD7-E76C-FC4D-9154-C7C3D2F67002}" dt="2022-07-20T06:38:53.244" v="23175" actId="1038"/>
          <ac:picMkLst>
            <pc:docMk/>
            <pc:sldMk cId="1419989049" sldId="299"/>
            <ac:picMk id="18" creationId="{588FB9B3-13BF-5E2B-9324-CA76728E41EA}"/>
          </ac:picMkLst>
        </pc:picChg>
      </pc:sldChg>
      <pc:sldChg chg="delSp add del mod modShow">
        <pc:chgData name="Hill,Jessica" userId="153deb62-2041-410b-87f6-ed52d6da82bb" providerId="ADAL" clId="{7D683CD7-E76C-FC4D-9154-C7C3D2F67002}" dt="2022-07-20T07:43:54.791" v="24036" actId="2696"/>
        <pc:sldMkLst>
          <pc:docMk/>
          <pc:sldMk cId="592706619" sldId="300"/>
        </pc:sldMkLst>
        <pc:picChg chg="del">
          <ac:chgData name="Hill,Jessica" userId="153deb62-2041-410b-87f6-ed52d6da82bb" providerId="ADAL" clId="{7D683CD7-E76C-FC4D-9154-C7C3D2F67002}" dt="2022-07-20T07:34:46.896" v="23863" actId="478"/>
          <ac:picMkLst>
            <pc:docMk/>
            <pc:sldMk cId="592706619" sldId="300"/>
            <ac:picMk id="12" creationId="{AC10A974-1203-BE49-1853-934F7613ECAE}"/>
          </ac:picMkLst>
        </pc:picChg>
      </pc:sldChg>
    </pc:docChg>
  </pc:docChgLst>
  <pc:docChgLst>
    <pc:chgData name="Hill,Jessica" userId="153deb62-2041-410b-87f6-ed52d6da82bb" providerId="ADAL" clId="{EE8AA72F-2A14-8B48-895E-D39D63A41963}"/>
    <pc:docChg chg="undo custSel addSld delSld modSld">
      <pc:chgData name="Hill,Jessica" userId="153deb62-2041-410b-87f6-ed52d6da82bb" providerId="ADAL" clId="{EE8AA72F-2A14-8B48-895E-D39D63A41963}" dt="2022-07-20T17:58:15.562" v="743" actId="20577"/>
      <pc:docMkLst>
        <pc:docMk/>
      </pc:docMkLst>
      <pc:sldChg chg="mod modShow">
        <pc:chgData name="Hill,Jessica" userId="153deb62-2041-410b-87f6-ed52d6da82bb" providerId="ADAL" clId="{EE8AA72F-2A14-8B48-895E-D39D63A41963}" dt="2022-07-20T17:57:29.858" v="740" actId="729"/>
        <pc:sldMkLst>
          <pc:docMk/>
          <pc:sldMk cId="2567894573" sldId="268"/>
        </pc:sldMkLst>
      </pc:sldChg>
      <pc:sldChg chg="modSp mod modAnim">
        <pc:chgData name="Hill,Jessica" userId="153deb62-2041-410b-87f6-ed52d6da82bb" providerId="ADAL" clId="{EE8AA72F-2A14-8B48-895E-D39D63A41963}" dt="2022-07-20T13:23:12.232" v="48" actId="1038"/>
        <pc:sldMkLst>
          <pc:docMk/>
          <pc:sldMk cId="1602493553" sldId="280"/>
        </pc:sldMkLst>
        <pc:spChg chg="mod">
          <ac:chgData name="Hill,Jessica" userId="153deb62-2041-410b-87f6-ed52d6da82bb" providerId="ADAL" clId="{EE8AA72F-2A14-8B48-895E-D39D63A41963}" dt="2022-07-20T13:23:05.695" v="42" actId="1076"/>
          <ac:spMkLst>
            <pc:docMk/>
            <pc:sldMk cId="1602493553" sldId="280"/>
            <ac:spMk id="8" creationId="{5F24D35A-2899-BCFD-F59E-22140A67068D}"/>
          </ac:spMkLst>
        </pc:spChg>
        <pc:grpChg chg="mod">
          <ac:chgData name="Hill,Jessica" userId="153deb62-2041-410b-87f6-ed52d6da82bb" providerId="ADAL" clId="{EE8AA72F-2A14-8B48-895E-D39D63A41963}" dt="2022-07-20T13:23:05.695" v="42" actId="1076"/>
          <ac:grpSpMkLst>
            <pc:docMk/>
            <pc:sldMk cId="1602493553" sldId="280"/>
            <ac:grpSpMk id="17" creationId="{E618AAF8-8631-4BA5-452D-839C8691B61D}"/>
          </ac:grpSpMkLst>
        </pc:grpChg>
        <pc:picChg chg="mod">
          <ac:chgData name="Hill,Jessica" userId="153deb62-2041-410b-87f6-ed52d6da82bb" providerId="ADAL" clId="{EE8AA72F-2A14-8B48-895E-D39D63A41963}" dt="2022-07-20T13:22:07.809" v="4" actId="1076"/>
          <ac:picMkLst>
            <pc:docMk/>
            <pc:sldMk cId="1602493553" sldId="280"/>
            <ac:picMk id="4" creationId="{784454FC-EF89-5FE4-093A-C08ED4531614}"/>
          </ac:picMkLst>
        </pc:picChg>
        <pc:picChg chg="mod">
          <ac:chgData name="Hill,Jessica" userId="153deb62-2041-410b-87f6-ed52d6da82bb" providerId="ADAL" clId="{EE8AA72F-2A14-8B48-895E-D39D63A41963}" dt="2022-07-20T13:22:51.062" v="12" actId="1076"/>
          <ac:picMkLst>
            <pc:docMk/>
            <pc:sldMk cId="1602493553" sldId="280"/>
            <ac:picMk id="6" creationId="{9A352329-E0E0-2C28-9FA8-B4479624751B}"/>
          </ac:picMkLst>
        </pc:picChg>
        <pc:picChg chg="mod">
          <ac:chgData name="Hill,Jessica" userId="153deb62-2041-410b-87f6-ed52d6da82bb" providerId="ADAL" clId="{EE8AA72F-2A14-8B48-895E-D39D63A41963}" dt="2022-07-20T13:23:01.284" v="41" actId="1038"/>
          <ac:picMkLst>
            <pc:docMk/>
            <pc:sldMk cId="1602493553" sldId="280"/>
            <ac:picMk id="12" creationId="{AC10A974-1203-BE49-1853-934F7613ECAE}"/>
          </ac:picMkLst>
        </pc:picChg>
        <pc:picChg chg="mod">
          <ac:chgData name="Hill,Jessica" userId="153deb62-2041-410b-87f6-ed52d6da82bb" providerId="ADAL" clId="{EE8AA72F-2A14-8B48-895E-D39D63A41963}" dt="2022-07-20T13:23:05.695" v="42" actId="1076"/>
          <ac:picMkLst>
            <pc:docMk/>
            <pc:sldMk cId="1602493553" sldId="280"/>
            <ac:picMk id="1026" creationId="{CD9F4F3E-8048-C54C-8CA1-A5DDB0F8EDA8}"/>
          </ac:picMkLst>
        </pc:picChg>
        <pc:picChg chg="mod">
          <ac:chgData name="Hill,Jessica" userId="153deb62-2041-410b-87f6-ed52d6da82bb" providerId="ADAL" clId="{EE8AA72F-2A14-8B48-895E-D39D63A41963}" dt="2022-07-20T13:23:05.695" v="42" actId="1076"/>
          <ac:picMkLst>
            <pc:docMk/>
            <pc:sldMk cId="1602493553" sldId="280"/>
            <ac:picMk id="1028" creationId="{9E8ECEE6-C368-E9D5-A7ED-126669242BEC}"/>
          </ac:picMkLst>
        </pc:picChg>
        <pc:picChg chg="mod">
          <ac:chgData name="Hill,Jessica" userId="153deb62-2041-410b-87f6-ed52d6da82bb" providerId="ADAL" clId="{EE8AA72F-2A14-8B48-895E-D39D63A41963}" dt="2022-07-20T13:23:12.232" v="48" actId="1038"/>
          <ac:picMkLst>
            <pc:docMk/>
            <pc:sldMk cId="1602493553" sldId="280"/>
            <ac:picMk id="1030" creationId="{9CDF78E0-6F7D-DFB7-B629-AD9BD02EC2BD}"/>
          </ac:picMkLst>
        </pc:picChg>
      </pc:sldChg>
      <pc:sldChg chg="del">
        <pc:chgData name="Hill,Jessica" userId="153deb62-2041-410b-87f6-ed52d6da82bb" providerId="ADAL" clId="{EE8AA72F-2A14-8B48-895E-D39D63A41963}" dt="2022-07-20T08:38:34.681" v="0" actId="2696"/>
        <pc:sldMkLst>
          <pc:docMk/>
          <pc:sldMk cId="34596041" sldId="282"/>
        </pc:sldMkLst>
      </pc:sldChg>
      <pc:sldChg chg="modNotesTx">
        <pc:chgData name="Hill,Jessica" userId="153deb62-2041-410b-87f6-ed52d6da82bb" providerId="ADAL" clId="{EE8AA72F-2A14-8B48-895E-D39D63A41963}" dt="2022-07-20T13:28:33.995" v="58" actId="20577"/>
        <pc:sldMkLst>
          <pc:docMk/>
          <pc:sldMk cId="3338850622" sldId="283"/>
        </pc:sldMkLst>
      </pc:sldChg>
      <pc:sldChg chg="modNotesTx">
        <pc:chgData name="Hill,Jessica" userId="153deb62-2041-410b-87f6-ed52d6da82bb" providerId="ADAL" clId="{EE8AA72F-2A14-8B48-895E-D39D63A41963}" dt="2022-07-20T17:58:15.562" v="743" actId="20577"/>
        <pc:sldMkLst>
          <pc:docMk/>
          <pc:sldMk cId="4013181560" sldId="284"/>
        </pc:sldMkLst>
      </pc:sldChg>
      <pc:sldChg chg="addSp delSp modSp mod modAnim modNotesTx">
        <pc:chgData name="Hill,Jessica" userId="153deb62-2041-410b-87f6-ed52d6da82bb" providerId="ADAL" clId="{EE8AA72F-2A14-8B48-895E-D39D63A41963}" dt="2022-07-20T16:04:31.153" v="739"/>
        <pc:sldMkLst>
          <pc:docMk/>
          <pc:sldMk cId="1444857352" sldId="285"/>
        </pc:sldMkLst>
        <pc:spChg chg="add del mod">
          <ac:chgData name="Hill,Jessica" userId="153deb62-2041-410b-87f6-ed52d6da82bb" providerId="ADAL" clId="{EE8AA72F-2A14-8B48-895E-D39D63A41963}" dt="2022-07-20T14:00:41.950" v="222" actId="478"/>
          <ac:spMkLst>
            <pc:docMk/>
            <pc:sldMk cId="1444857352" sldId="285"/>
            <ac:spMk id="4" creationId="{BBE265A5-4967-311E-C79A-BD0B8E8AB181}"/>
          </ac:spMkLst>
        </pc:spChg>
        <pc:spChg chg="mod">
          <ac:chgData name="Hill,Jessica" userId="153deb62-2041-410b-87f6-ed52d6da82bb" providerId="ADAL" clId="{EE8AA72F-2A14-8B48-895E-D39D63A41963}" dt="2022-07-20T14:05:59.130" v="332" actId="408"/>
          <ac:spMkLst>
            <pc:docMk/>
            <pc:sldMk cId="1444857352" sldId="285"/>
            <ac:spMk id="6" creationId="{525AEAF3-B965-9B88-3EF1-94BA1B312F14}"/>
          </ac:spMkLst>
        </pc:spChg>
        <pc:spChg chg="mod">
          <ac:chgData name="Hill,Jessica" userId="153deb62-2041-410b-87f6-ed52d6da82bb" providerId="ADAL" clId="{EE8AA72F-2A14-8B48-895E-D39D63A41963}" dt="2022-07-20T14:05:59.130" v="332" actId="408"/>
          <ac:spMkLst>
            <pc:docMk/>
            <pc:sldMk cId="1444857352" sldId="285"/>
            <ac:spMk id="7" creationId="{FCB26B6C-780B-73D6-FAEF-C77D2E5521F9}"/>
          </ac:spMkLst>
        </pc:spChg>
        <pc:spChg chg="mod">
          <ac:chgData name="Hill,Jessica" userId="153deb62-2041-410b-87f6-ed52d6da82bb" providerId="ADAL" clId="{EE8AA72F-2A14-8B48-895E-D39D63A41963}" dt="2022-07-20T14:05:59.130" v="332" actId="408"/>
          <ac:spMkLst>
            <pc:docMk/>
            <pc:sldMk cId="1444857352" sldId="285"/>
            <ac:spMk id="8" creationId="{A3C88D0D-3763-F9C1-F372-D2713B8A95B8}"/>
          </ac:spMkLst>
        </pc:spChg>
        <pc:spChg chg="mod">
          <ac:chgData name="Hill,Jessica" userId="153deb62-2041-410b-87f6-ed52d6da82bb" providerId="ADAL" clId="{EE8AA72F-2A14-8B48-895E-D39D63A41963}" dt="2022-07-20T14:05:59.130" v="332" actId="408"/>
          <ac:spMkLst>
            <pc:docMk/>
            <pc:sldMk cId="1444857352" sldId="285"/>
            <ac:spMk id="9" creationId="{40A022A2-907A-F8F9-CAB5-E1608FB8806C}"/>
          </ac:spMkLst>
        </pc:spChg>
        <pc:spChg chg="mod">
          <ac:chgData name="Hill,Jessica" userId="153deb62-2041-410b-87f6-ed52d6da82bb" providerId="ADAL" clId="{EE8AA72F-2A14-8B48-895E-D39D63A41963}" dt="2022-07-20T14:01:03.099" v="229" actId="1076"/>
          <ac:spMkLst>
            <pc:docMk/>
            <pc:sldMk cId="1444857352" sldId="285"/>
            <ac:spMk id="10" creationId="{87680C21-E65B-5589-8232-D36CD189C35F}"/>
          </ac:spMkLst>
        </pc:spChg>
        <pc:spChg chg="mod">
          <ac:chgData name="Hill,Jessica" userId="153deb62-2041-410b-87f6-ed52d6da82bb" providerId="ADAL" clId="{EE8AA72F-2A14-8B48-895E-D39D63A41963}" dt="2022-07-20T14:01:06.310" v="230" actId="1076"/>
          <ac:spMkLst>
            <pc:docMk/>
            <pc:sldMk cId="1444857352" sldId="285"/>
            <ac:spMk id="13" creationId="{6B26896C-3875-6791-A6CD-6EC055B3F69A}"/>
          </ac:spMkLst>
        </pc:spChg>
        <pc:spChg chg="add mod">
          <ac:chgData name="Hill,Jessica" userId="153deb62-2041-410b-87f6-ed52d6da82bb" providerId="ADAL" clId="{EE8AA72F-2A14-8B48-895E-D39D63A41963}" dt="2022-07-20T14:20:54.570" v="463" actId="164"/>
          <ac:spMkLst>
            <pc:docMk/>
            <pc:sldMk cId="1444857352" sldId="285"/>
            <ac:spMk id="14" creationId="{3D3B8310-C094-8F50-344A-7D5F3EFD094A}"/>
          </ac:spMkLst>
        </pc:spChg>
        <pc:spChg chg="add mod">
          <ac:chgData name="Hill,Jessica" userId="153deb62-2041-410b-87f6-ed52d6da82bb" providerId="ADAL" clId="{EE8AA72F-2A14-8B48-895E-D39D63A41963}" dt="2022-07-20T14:20:54.570" v="463" actId="164"/>
          <ac:spMkLst>
            <pc:docMk/>
            <pc:sldMk cId="1444857352" sldId="285"/>
            <ac:spMk id="15" creationId="{F3C6998F-101C-24DE-D249-42724693D281}"/>
          </ac:spMkLst>
        </pc:spChg>
        <pc:spChg chg="add del mod">
          <ac:chgData name="Hill,Jessica" userId="153deb62-2041-410b-87f6-ed52d6da82bb" providerId="ADAL" clId="{EE8AA72F-2A14-8B48-895E-D39D63A41963}" dt="2022-07-20T14:24:53.834" v="551"/>
          <ac:spMkLst>
            <pc:docMk/>
            <pc:sldMk cId="1444857352" sldId="285"/>
            <ac:spMk id="17" creationId="{D0D934E1-816C-E148-8413-1EC789A858C8}"/>
          </ac:spMkLst>
        </pc:spChg>
        <pc:spChg chg="add mod">
          <ac:chgData name="Hill,Jessica" userId="153deb62-2041-410b-87f6-ed52d6da82bb" providerId="ADAL" clId="{EE8AA72F-2A14-8B48-895E-D39D63A41963}" dt="2022-07-20T16:02:22.046" v="738" actId="14100"/>
          <ac:spMkLst>
            <pc:docMk/>
            <pc:sldMk cId="1444857352" sldId="285"/>
            <ac:spMk id="18" creationId="{FDFA3E65-BAD8-A280-5E63-2147541F303C}"/>
          </ac:spMkLst>
        </pc:spChg>
        <pc:spChg chg="add mod">
          <ac:chgData name="Hill,Jessica" userId="153deb62-2041-410b-87f6-ed52d6da82bb" providerId="ADAL" clId="{EE8AA72F-2A14-8B48-895E-D39D63A41963}" dt="2022-07-20T14:37:29.050" v="682" actId="1076"/>
          <ac:spMkLst>
            <pc:docMk/>
            <pc:sldMk cId="1444857352" sldId="285"/>
            <ac:spMk id="20" creationId="{C42DEE46-6327-189B-D59A-087D44586427}"/>
          </ac:spMkLst>
        </pc:spChg>
        <pc:spChg chg="add mod">
          <ac:chgData name="Hill,Jessica" userId="153deb62-2041-410b-87f6-ed52d6da82bb" providerId="ADAL" clId="{EE8AA72F-2A14-8B48-895E-D39D63A41963}" dt="2022-07-20T14:37:37.126" v="687" actId="1076"/>
          <ac:spMkLst>
            <pc:docMk/>
            <pc:sldMk cId="1444857352" sldId="285"/>
            <ac:spMk id="21" creationId="{200A1B7E-F7D4-5DA1-ED86-64A4B99997D6}"/>
          </ac:spMkLst>
        </pc:spChg>
        <pc:grpChg chg="add mod">
          <ac:chgData name="Hill,Jessica" userId="153deb62-2041-410b-87f6-ed52d6da82bb" providerId="ADAL" clId="{EE8AA72F-2A14-8B48-895E-D39D63A41963}" dt="2022-07-20T14:20:54.570" v="463" actId="164"/>
          <ac:grpSpMkLst>
            <pc:docMk/>
            <pc:sldMk cId="1444857352" sldId="285"/>
            <ac:grpSpMk id="16" creationId="{98CFFCD7-12E4-4066-F7C8-DF1AE9180D1D}"/>
          </ac:grpSpMkLst>
        </pc:grpChg>
        <pc:graphicFrameChg chg="add del mod modGraphic">
          <ac:chgData name="Hill,Jessica" userId="153deb62-2041-410b-87f6-ed52d6da82bb" providerId="ADAL" clId="{EE8AA72F-2A14-8B48-895E-D39D63A41963}" dt="2022-07-20T14:23:21.087" v="464" actId="478"/>
          <ac:graphicFrameMkLst>
            <pc:docMk/>
            <pc:sldMk cId="1444857352" sldId="285"/>
            <ac:graphicFrameMk id="12" creationId="{CCB2853C-1B38-5193-A02E-689E9B611509}"/>
          </ac:graphicFrameMkLst>
        </pc:graphicFrameChg>
        <pc:picChg chg="add del mod">
          <ac:chgData name="Hill,Jessica" userId="153deb62-2041-410b-87f6-ed52d6da82bb" providerId="ADAL" clId="{EE8AA72F-2A14-8B48-895E-D39D63A41963}" dt="2022-07-20T14:05:08.815" v="268" actId="478"/>
          <ac:picMkLst>
            <pc:docMk/>
            <pc:sldMk cId="1444857352" sldId="285"/>
            <ac:picMk id="11" creationId="{CA0EBAA6-2C96-5A66-6609-67B8B8DFC275}"/>
          </ac:picMkLst>
        </pc:picChg>
        <pc:picChg chg="add del mod">
          <ac:chgData name="Hill,Jessica" userId="153deb62-2041-410b-87f6-ed52d6da82bb" providerId="ADAL" clId="{EE8AA72F-2A14-8B48-895E-D39D63A41963}" dt="2022-07-20T14:31:18.677" v="629" actId="478"/>
          <ac:picMkLst>
            <pc:docMk/>
            <pc:sldMk cId="1444857352" sldId="285"/>
            <ac:picMk id="19" creationId="{820D8662-5017-A384-C6C4-82A3496AD4B4}"/>
          </ac:picMkLst>
        </pc:picChg>
        <pc:picChg chg="add del mod">
          <ac:chgData name="Hill,Jessica" userId="153deb62-2041-410b-87f6-ed52d6da82bb" providerId="ADAL" clId="{EE8AA72F-2A14-8B48-895E-D39D63A41963}" dt="2022-07-20T13:39:31.774" v="105" actId="478"/>
          <ac:picMkLst>
            <pc:docMk/>
            <pc:sldMk cId="1444857352" sldId="285"/>
            <ac:picMk id="1026" creationId="{D7128CAD-0154-7A5B-FD3B-45C99C0AA82B}"/>
          </ac:picMkLst>
        </pc:picChg>
        <pc:picChg chg="add mod">
          <ac:chgData name="Hill,Jessica" userId="153deb62-2041-410b-87f6-ed52d6da82bb" providerId="ADAL" clId="{EE8AA72F-2A14-8B48-895E-D39D63A41963}" dt="2022-07-20T14:20:54.570" v="463" actId="164"/>
          <ac:picMkLst>
            <pc:docMk/>
            <pc:sldMk cId="1444857352" sldId="285"/>
            <ac:picMk id="1028" creationId="{E287864D-9D83-45B9-8411-5109334F3F9A}"/>
          </ac:picMkLst>
        </pc:picChg>
        <pc:picChg chg="add del mod">
          <ac:chgData name="Hill,Jessica" userId="153deb62-2041-410b-87f6-ed52d6da82bb" providerId="ADAL" clId="{EE8AA72F-2A14-8B48-895E-D39D63A41963}" dt="2022-07-20T14:27:43.596" v="601" actId="478"/>
          <ac:picMkLst>
            <pc:docMk/>
            <pc:sldMk cId="1444857352" sldId="285"/>
            <ac:picMk id="1030" creationId="{DC64A893-B5BB-2C7A-E5DE-8E60070F9C5B}"/>
          </ac:picMkLst>
        </pc:picChg>
        <pc:picChg chg="mod">
          <ac:chgData name="Hill,Jessica" userId="153deb62-2041-410b-87f6-ed52d6da82bb" providerId="ADAL" clId="{EE8AA72F-2A14-8B48-895E-D39D63A41963}" dt="2022-07-20T14:00:59.557" v="228" actId="1076"/>
          <ac:picMkLst>
            <pc:docMk/>
            <pc:sldMk cId="1444857352" sldId="285"/>
            <ac:picMk id="7174" creationId="{7ABC2581-71F9-43FA-6DAD-E13545CC214D}"/>
          </ac:picMkLst>
        </pc:picChg>
        <pc:picChg chg="mod">
          <ac:chgData name="Hill,Jessica" userId="153deb62-2041-410b-87f6-ed52d6da82bb" providerId="ADAL" clId="{EE8AA72F-2A14-8B48-895E-D39D63A41963}" dt="2022-07-20T14:29:10.808" v="620" actId="1076"/>
          <ac:picMkLst>
            <pc:docMk/>
            <pc:sldMk cId="1444857352" sldId="285"/>
            <ac:picMk id="7176" creationId="{14A7C095-F3E9-4B2E-CB3A-2D1627A86670}"/>
          </ac:picMkLst>
        </pc:picChg>
      </pc:sldChg>
      <pc:sldChg chg="del">
        <pc:chgData name="Hill,Jessica" userId="153deb62-2041-410b-87f6-ed52d6da82bb" providerId="ADAL" clId="{EE8AA72F-2A14-8B48-895E-D39D63A41963}" dt="2022-07-20T08:38:34.681" v="0" actId="2696"/>
        <pc:sldMkLst>
          <pc:docMk/>
          <pc:sldMk cId="1115191119" sldId="294"/>
        </pc:sldMkLst>
      </pc:sldChg>
      <pc:sldChg chg="del">
        <pc:chgData name="Hill,Jessica" userId="153deb62-2041-410b-87f6-ed52d6da82bb" providerId="ADAL" clId="{EE8AA72F-2A14-8B48-895E-D39D63A41963}" dt="2022-07-20T08:38:34.681" v="0" actId="2696"/>
        <pc:sldMkLst>
          <pc:docMk/>
          <pc:sldMk cId="1798613688" sldId="296"/>
        </pc:sldMkLst>
      </pc:sldChg>
      <pc:sldChg chg="delSp modSp add mod modAnim">
        <pc:chgData name="Hill,Jessica" userId="153deb62-2041-410b-87f6-ed52d6da82bb" providerId="ADAL" clId="{EE8AA72F-2A14-8B48-895E-D39D63A41963}" dt="2022-07-20T14:48:53.387" v="690"/>
        <pc:sldMkLst>
          <pc:docMk/>
          <pc:sldMk cId="2496740931" sldId="300"/>
        </pc:sldMkLst>
        <pc:spChg chg="del">
          <ac:chgData name="Hill,Jessica" userId="153deb62-2041-410b-87f6-ed52d6da82bb" providerId="ADAL" clId="{EE8AA72F-2A14-8B48-895E-D39D63A41963}" dt="2022-07-20T14:31:51.243" v="631" actId="478"/>
          <ac:spMkLst>
            <pc:docMk/>
            <pc:sldMk cId="2496740931" sldId="300"/>
            <ac:spMk id="18" creationId="{FDFA3E65-BAD8-A280-5E63-2147541F303C}"/>
          </ac:spMkLst>
        </pc:spChg>
        <pc:picChg chg="mod">
          <ac:chgData name="Hill,Jessica" userId="153deb62-2041-410b-87f6-ed52d6da82bb" providerId="ADAL" clId="{EE8AA72F-2A14-8B48-895E-D39D63A41963}" dt="2022-07-20T14:32:04.423" v="637" actId="1076"/>
          <ac:picMkLst>
            <pc:docMk/>
            <pc:sldMk cId="2496740931" sldId="300"/>
            <ac:picMk id="19" creationId="{820D8662-5017-A384-C6C4-82A3496AD4B4}"/>
          </ac:picMkLst>
        </pc:picChg>
        <pc:picChg chg="del">
          <ac:chgData name="Hill,Jessica" userId="153deb62-2041-410b-87f6-ed52d6da82bb" providerId="ADAL" clId="{EE8AA72F-2A14-8B48-895E-D39D63A41963}" dt="2022-07-20T14:31:51.243" v="631" actId="478"/>
          <ac:picMkLst>
            <pc:docMk/>
            <pc:sldMk cId="2496740931" sldId="300"/>
            <ac:picMk id="7176" creationId="{14A7C095-F3E9-4B2E-CB3A-2D1627A86670}"/>
          </ac:picMkLst>
        </pc:picChg>
      </pc:sldChg>
      <pc:sldChg chg="delSp add del mod modAnim">
        <pc:chgData name="Hill,Jessica" userId="153deb62-2041-410b-87f6-ed52d6da82bb" providerId="ADAL" clId="{EE8AA72F-2A14-8B48-895E-D39D63A41963}" dt="2022-07-20T14:30:40.427" v="626" actId="2696"/>
        <pc:sldMkLst>
          <pc:docMk/>
          <pc:sldMk cId="2905849956" sldId="300"/>
        </pc:sldMkLst>
        <pc:graphicFrameChg chg="del">
          <ac:chgData name="Hill,Jessica" userId="153deb62-2041-410b-87f6-ed52d6da82bb" providerId="ADAL" clId="{EE8AA72F-2A14-8B48-895E-D39D63A41963}" dt="2022-07-20T14:29:18.093" v="621" actId="478"/>
          <ac:graphicFrameMkLst>
            <pc:docMk/>
            <pc:sldMk cId="2905849956" sldId="300"/>
            <ac:graphicFrameMk id="12" creationId="{CCB2853C-1B38-5193-A02E-689E9B611509}"/>
          </ac:graphicFrameMkLst>
        </pc:graphicFrameChg>
        <pc:picChg chg="del">
          <ac:chgData name="Hill,Jessica" userId="153deb62-2041-410b-87f6-ed52d6da82bb" providerId="ADAL" clId="{EE8AA72F-2A14-8B48-895E-D39D63A41963}" dt="2022-07-20T14:29:19.471" v="622" actId="478"/>
          <ac:picMkLst>
            <pc:docMk/>
            <pc:sldMk cId="2905849956" sldId="300"/>
            <ac:picMk id="7176" creationId="{14A7C095-F3E9-4B2E-CB3A-2D1627A866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53B12-AF47-314C-9B7D-F60867909F8C}" type="datetimeFigureOut">
              <a:rPr lang="en-US" smtClean="0"/>
              <a:t>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DD173-DEF7-0B4B-8499-844665D8776A}" type="slidenum">
              <a:rPr lang="en-US" smtClean="0"/>
              <a:t>‹#›</a:t>
            </a:fld>
            <a:endParaRPr lang="en-US"/>
          </a:p>
        </p:txBody>
      </p:sp>
    </p:spTree>
    <p:extLst>
      <p:ext uri="{BB962C8B-B14F-4D97-AF65-F5344CB8AC3E}">
        <p14:creationId xmlns:p14="http://schemas.microsoft.com/office/powerpoint/2010/main" val="18736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lifewire.com/windows-xp-2626354" TargetMode="External"/><Relationship Id="rId3" Type="http://schemas.openxmlformats.org/officeDocument/2006/relationships/hyperlink" Target="https://www.lifewire.com/windows-11-5188930" TargetMode="External"/><Relationship Id="rId7" Type="http://schemas.openxmlformats.org/officeDocument/2006/relationships/hyperlink" Target="https://www.lifewire.com/windows-vista-2626311"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lifewire.com/windows-7-2626265" TargetMode="External"/><Relationship Id="rId5" Type="http://schemas.openxmlformats.org/officeDocument/2006/relationships/hyperlink" Target="https://www.lifewire.com/windows-8-2626235" TargetMode="External"/><Relationship Id="rId4" Type="http://schemas.openxmlformats.org/officeDocument/2006/relationships/hyperlink" Target="https://www.lifewire.com/windows-10-2626217"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lifewire.com/windows-xp-2626354" TargetMode="External"/><Relationship Id="rId3" Type="http://schemas.openxmlformats.org/officeDocument/2006/relationships/hyperlink" Target="https://www.lifewire.com/windows-11-5188930" TargetMode="External"/><Relationship Id="rId7" Type="http://schemas.openxmlformats.org/officeDocument/2006/relationships/hyperlink" Target="https://www.lifewire.com/windows-vista-262631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lifewire.com/windows-7-2626265" TargetMode="External"/><Relationship Id="rId5" Type="http://schemas.openxmlformats.org/officeDocument/2006/relationships/hyperlink" Target="https://www.lifewire.com/windows-8-2626235" TargetMode="External"/><Relationship Id="rId4" Type="http://schemas.openxmlformats.org/officeDocument/2006/relationships/hyperlink" Target="https://www.lifewire.com/windows-10-2626217"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echtarget.com/searchdatacenter/definition/kerne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icrosoft.com/p/ubuntu/9pdxgncfsczv"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rew.sh/"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docs.chocolatey.org/en-us/" TargetMode="External"/><Relationship Id="rId5" Type="http://schemas.openxmlformats.org/officeDocument/2006/relationships/hyperlink" Target="https://wiki.archlinux.org/title/pacman" TargetMode="External"/><Relationship Id="rId4" Type="http://schemas.openxmlformats.org/officeDocument/2006/relationships/hyperlink" Target="https://ubuntu.com/server/docs/package-manage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1</a:t>
            </a:fld>
            <a:endParaRPr lang="en-US"/>
          </a:p>
        </p:txBody>
      </p:sp>
    </p:spTree>
    <p:extLst>
      <p:ext uri="{BB962C8B-B14F-4D97-AF65-F5344CB8AC3E}">
        <p14:creationId xmlns:p14="http://schemas.microsoft.com/office/powerpoint/2010/main" val="2204903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Parallel computing</a:t>
            </a:r>
            <a:r>
              <a:rPr lang="en-US" dirty="0"/>
              <a:t> is a type of computation in which </a:t>
            </a:r>
            <a:r>
              <a:rPr lang="en-US" sz="1200" b="0" i="0" kern="1200" dirty="0">
                <a:solidFill>
                  <a:schemeClr val="tx1"/>
                </a:solidFill>
                <a:effectLst/>
                <a:latin typeface="+mn-lt"/>
                <a:ea typeface="+mn-ea"/>
                <a:cs typeface="+mn-cs"/>
              </a:rPr>
              <a:t>many calculations or processes are carried out simultaneously. Large problems can often be divided into smaller ones, which can then be solved at the same time.</a:t>
            </a:r>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Parallel computing is closely related to concurrent computing, they are frequently used together and often conflated, though the two are distinct: it is possible to have parallelism without concurrency, and concurrency without parallelism (such as multitasking by time-sharing on a single-core CPU).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parallel computing, a computational task is typically broken down into several, often many, very similar sub-tasks that can be processed independently and whose results are combined afterwards, upon completion.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contrast, in concurrent computing, the various processes often do not address related tasks; when they do, as is typical in distributed computing, the separate tasks may have a varied nature and often require some inter-process communication during execution.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Parallel computers can be roughly classified according to the level at which the hardware supports parallelism (i.e., multi-core and multi-processor computers (single machine), or compute clusters (multiple computers, sometimes also with multiple processers and cores).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 basic types of parallel programing:</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Each task in a job can be run completely independently of other tasks. In other words, the program runs a bunch of copies of the same task, but each copy has different input parameters. No communication required between tasks, which is what makes it easy to implement.</a:t>
            </a:r>
          </a:p>
          <a:p>
            <a:endParaRPr lang="en-US" b="0" dirty="0"/>
          </a:p>
          <a:p>
            <a:r>
              <a:rPr lang="en-US" b="0" dirty="0"/>
              <a:t>2) </a:t>
            </a:r>
            <a:r>
              <a:rPr lang="en-US" sz="1200" b="0" i="0" kern="1200" dirty="0">
                <a:solidFill>
                  <a:schemeClr val="tx1"/>
                </a:solidFill>
                <a:effectLst/>
                <a:latin typeface="+mn-lt"/>
                <a:ea typeface="+mn-ea"/>
                <a:cs typeface="+mn-cs"/>
              </a:rPr>
              <a:t>Shared-memory parallelism is when tasks are run as threads on separate CPU-cores of the same computer. In other words, a single program can access many cores on one machine. As the name "shared-memory parallelism" implies, the CPU-cores share memory because they are on the same computer and all have access to the same memory card. Due to the shared memory, a light level of communication is required between the cores working on each task. Since multiple threads are used to complete a job, shared-memory parallelism is often also referred to as multithreading.</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US" sz="1200" b="0" i="0" kern="1200" dirty="0">
                <a:solidFill>
                  <a:schemeClr val="tx1"/>
                </a:solidFill>
                <a:effectLst/>
                <a:latin typeface="+mn-lt"/>
                <a:ea typeface="+mn-ea"/>
                <a:cs typeface="+mn-cs"/>
              </a:rPr>
              <a:t>Distributed-memory parallelism generally refers to running tasks as multiple processes that do not share the same space in memory. While this can technically happen on one computer, a more intuitive way to understand distributed-memory parallelism is to consider tasks that are run on different computers, as those tasks more obviously have their own memory. At some point, the process on one computer needs to communicate with the processes on other computers in order to complete its calculations. This is one of the more complicated types of parallelism, since it requires a high level of communication between different tasks to ensure that everything runs properly. Since multiple processes are needed to complete a job, distributed-memory parallelism is often referred to as multiprocessing.</a:t>
            </a:r>
          </a:p>
          <a:p>
            <a:endParaRPr lang="en-US" b="0" dirty="0"/>
          </a:p>
          <a:p>
            <a:r>
              <a:rPr lang="en-US" b="0" dirty="0"/>
              <a:t>4) </a:t>
            </a:r>
            <a:r>
              <a:rPr lang="en-US" sz="1200" b="0" i="0" kern="1200" dirty="0">
                <a:solidFill>
                  <a:schemeClr val="tx1"/>
                </a:solidFill>
                <a:effectLst/>
                <a:latin typeface="+mn-lt"/>
                <a:ea typeface="+mn-ea"/>
                <a:cs typeface="+mn-cs"/>
              </a:rPr>
              <a:t>Accelerator Parallelism uses different types of computer hardware, such as Graphical Processing Units (GPUs) and Field-Programmable Gate Arrays (FPGAs), to simply do computations faster than any CPU chip is able to. A CPU, for example, can have tens of processing cores, but a GPU has thousands.</a:t>
            </a:r>
          </a:p>
          <a:p>
            <a:r>
              <a:rPr lang="en-US" b="0" dirty="0"/>
              <a:t> </a:t>
            </a:r>
            <a:endParaRPr lang="en-US" dirty="0"/>
          </a:p>
          <a:p>
            <a:r>
              <a:rPr lang="en-US" dirty="0"/>
              <a:t>https://</a:t>
            </a:r>
            <a:r>
              <a:rPr lang="en-US" dirty="0" err="1"/>
              <a:t>researchcomputing.princeton.edu</a:t>
            </a:r>
            <a:r>
              <a:rPr lang="en-US" dirty="0"/>
              <a:t>/support/knowledge-base/parallel-code </a:t>
            </a:r>
            <a:br>
              <a:rPr lang="en-US" dirty="0"/>
            </a:br>
            <a:endParaRPr lang="en-US" dirty="0"/>
          </a:p>
          <a:p>
            <a:endParaRPr lang="en-US" b="0" dirty="0"/>
          </a:p>
          <a:p>
            <a:endParaRPr lang="en-US" b="0" dirty="0"/>
          </a:p>
        </p:txBody>
      </p:sp>
      <p:sp>
        <p:nvSpPr>
          <p:cNvPr id="4" name="Slide Number Placeholder 3"/>
          <p:cNvSpPr>
            <a:spLocks noGrp="1"/>
          </p:cNvSpPr>
          <p:nvPr>
            <p:ph type="sldNum" sz="quarter" idx="5"/>
          </p:nvPr>
        </p:nvSpPr>
        <p:spPr/>
        <p:txBody>
          <a:bodyPr/>
          <a:lstStyle/>
          <a:p>
            <a:fld id="{783DD173-DEF7-0B4B-8499-844665D8776A}" type="slidenum">
              <a:rPr lang="en-US" smtClean="0"/>
              <a:t>10</a:t>
            </a:fld>
            <a:endParaRPr lang="en-US"/>
          </a:p>
        </p:txBody>
      </p:sp>
    </p:spTree>
    <p:extLst>
      <p:ext uri="{BB962C8B-B14F-4D97-AF65-F5344CB8AC3E}">
        <p14:creationId xmlns:p14="http://schemas.microsoft.com/office/powerpoint/2010/main" val="4278912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OS manages the computer's memory and processes, as well as all the software and hardware. Most of the time, there are several different computer programs running at the same time, and they all need to access your computer's CPU, memory, and storage. The operating system coordinates all of this to make sure each program gets what it needs. The OS also allows you to communicate with the computer without knowing how to speak the computer's language. </a:t>
            </a:r>
          </a:p>
          <a:p>
            <a:endParaRPr lang="en-US" b="0" dirty="0"/>
          </a:p>
          <a:p>
            <a:r>
              <a:rPr lang="en-US" b="0" dirty="0"/>
              <a:t>The top most layer of the OS is the shell. </a:t>
            </a:r>
            <a:r>
              <a:rPr lang="en-US" sz="1200" b="0" i="0" kern="1200" dirty="0">
                <a:solidFill>
                  <a:schemeClr val="tx1"/>
                </a:solidFill>
                <a:effectLst/>
                <a:latin typeface="+mn-lt"/>
                <a:ea typeface="+mn-ea"/>
                <a:cs typeface="+mn-cs"/>
              </a:rPr>
              <a:t>Modern OS use a graphical user interface, or GUI (type of shell). A GUI lets you use your mouse to click icons, buttons, and menus, and everything is clearly displayed on the screen using a combination of graphics and text. In fact, most </a:t>
            </a:r>
            <a:r>
              <a:rPr lang="en-US" sz="1200" kern="1200" dirty="0">
                <a:solidFill>
                  <a:schemeClr val="tx1"/>
                </a:solidFill>
                <a:effectLst/>
                <a:latin typeface="+mn-lt"/>
                <a:ea typeface="+mn-ea"/>
                <a:cs typeface="+mn-cs"/>
              </a:rPr>
              <a:t>of the applications or programs we run on our computers are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GUI applications. This wasn't always the case though. When computers were first developed, all user interactions occurred by typing on the keyboard into a text interface. </a:t>
            </a:r>
            <a:r>
              <a:rPr lang="en-US" sz="1200" b="0" kern="1200" dirty="0">
                <a:solidFill>
                  <a:schemeClr val="tx1"/>
                </a:solidFill>
                <a:effectLst/>
                <a:latin typeface="+mn-lt"/>
                <a:ea typeface="+mn-ea"/>
                <a:cs typeface="+mn-cs"/>
              </a:rPr>
              <a:t>Some OS, like LINUX, maintain this text based interface through the terminal emulator, or terminal (type of shell)</a:t>
            </a:r>
            <a:r>
              <a:rPr lang="en-US" sz="1200" kern="1200" dirty="0">
                <a:solidFill>
                  <a:schemeClr val="tx1"/>
                </a:solidFill>
                <a:effectLst/>
                <a:latin typeface="+mn-lt"/>
                <a:ea typeface="+mn-ea"/>
                <a:cs typeface="+mn-cs"/>
              </a:rPr>
              <a:t>. By typing into the terminal, we can interact with </a:t>
            </a:r>
            <a:r>
              <a:rPr lang="en-US" sz="1200" b="0" kern="1200" dirty="0">
                <a:solidFill>
                  <a:schemeClr val="tx1"/>
                </a:solidFill>
                <a:effectLst/>
                <a:latin typeface="+mn-lt"/>
                <a:ea typeface="+mn-ea"/>
                <a:cs typeface="+mn-cs"/>
              </a:rPr>
              <a:t>the shell. The shell is a </a:t>
            </a:r>
            <a:r>
              <a:rPr lang="en-US" sz="1200" kern="1200" dirty="0">
                <a:solidFill>
                  <a:schemeClr val="tx1"/>
                </a:solidFill>
                <a:effectLst/>
                <a:latin typeface="+mn-lt"/>
                <a:ea typeface="+mn-ea"/>
                <a:cs typeface="+mn-cs"/>
              </a:rPr>
              <a:t>program that will take our text input and pass it to </a:t>
            </a:r>
            <a:r>
              <a:rPr lang="en-US" sz="1200" b="0" kern="1200" dirty="0">
                <a:solidFill>
                  <a:schemeClr val="tx1"/>
                </a:solidFill>
                <a:effectLst/>
                <a:latin typeface="+mn-lt"/>
                <a:ea typeface="+mn-ea"/>
                <a:cs typeface="+mn-cs"/>
              </a:rPr>
              <a:t>the kernel.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kernel is the heart of all OS (the inner most layer). It is the piece of software that interacts the closest with the hardware, and the rest of the OS sits on top of it. </a:t>
            </a:r>
            <a:r>
              <a:rPr lang="en-US" sz="1200" b="0" i="0" kern="1200" dirty="0">
                <a:solidFill>
                  <a:schemeClr val="tx1"/>
                </a:solidFill>
                <a:effectLst/>
                <a:latin typeface="+mn-lt"/>
                <a:ea typeface="+mn-ea"/>
                <a:cs typeface="+mn-cs"/>
              </a:rPr>
              <a:t>A Kernel can access various computer resources like the CPU, I/O devices and other resources. It acts as a bridge or interface between the user and the resources of the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Kernel is responsible for low-level tasks such as: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i="0" kern="1200" dirty="0">
                <a:solidFill>
                  <a:schemeClr val="tx1"/>
                </a:solidFill>
                <a:effectLst/>
                <a:latin typeface="+mn-lt"/>
                <a:ea typeface="+mn-ea"/>
                <a:cs typeface="+mn-cs"/>
              </a:rPr>
              <a:t>Resource management:</a:t>
            </a:r>
            <a:r>
              <a:rPr lang="en-US" sz="1200" b="0" i="0" kern="1200" dirty="0">
                <a:solidFill>
                  <a:schemeClr val="tx1"/>
                </a:solidFill>
                <a:effectLst/>
                <a:latin typeface="+mn-lt"/>
                <a:ea typeface="+mn-ea"/>
                <a:cs typeface="+mn-cs"/>
              </a:rPr>
              <a:t> It is the duty of a Kernel to share the resources between various process in such a way that there is uniform access to the resources by every process.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i="0" kern="1200" dirty="0">
                <a:solidFill>
                  <a:schemeClr val="tx1"/>
                </a:solidFill>
                <a:effectLst/>
                <a:latin typeface="+mn-lt"/>
                <a:ea typeface="+mn-ea"/>
                <a:cs typeface="+mn-cs"/>
              </a:rPr>
              <a:t>Memory management:</a:t>
            </a:r>
            <a:r>
              <a:rPr lang="en-US" sz="1200" b="0" i="0" kern="1200" dirty="0">
                <a:solidFill>
                  <a:schemeClr val="tx1"/>
                </a:solidFill>
                <a:effectLst/>
                <a:latin typeface="+mn-lt"/>
                <a:ea typeface="+mn-ea"/>
                <a:cs typeface="+mn-cs"/>
              </a:rPr>
              <a:t> Every process needs some memory space. So, memory must be allocated and deallocated for its execution. All this memory management is done by a Kernel.</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i="0" kern="1200" dirty="0">
                <a:solidFill>
                  <a:schemeClr val="tx1"/>
                </a:solidFill>
                <a:effectLst/>
                <a:latin typeface="+mn-lt"/>
                <a:ea typeface="+mn-ea"/>
                <a:cs typeface="+mn-cs"/>
              </a:rPr>
              <a:t>Device management:</a:t>
            </a:r>
            <a:r>
              <a:rPr lang="en-US" sz="1200" b="0" i="0" kern="1200" dirty="0">
                <a:solidFill>
                  <a:schemeClr val="tx1"/>
                </a:solidFill>
                <a:effectLst/>
                <a:latin typeface="+mn-lt"/>
                <a:ea typeface="+mn-ea"/>
                <a:cs typeface="+mn-cs"/>
              </a:rPr>
              <a:t> Kernel manages the allocation of peripheral devices.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i="0" kern="1200" dirty="0">
                <a:solidFill>
                  <a:schemeClr val="tx1"/>
                </a:solidFill>
                <a:effectLst/>
                <a:latin typeface="+mn-lt"/>
                <a:ea typeface="+mn-ea"/>
                <a:cs typeface="+mn-cs"/>
              </a:rPr>
              <a:t>Task management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www.geeksforgeeks.org</a:t>
            </a:r>
            <a:r>
              <a:rPr lang="en-US" sz="1200" b="0" i="0" kern="1200" dirty="0">
                <a:solidFill>
                  <a:schemeClr val="tx1"/>
                </a:solidFill>
                <a:effectLst/>
                <a:latin typeface="+mn-lt"/>
                <a:ea typeface="+mn-ea"/>
                <a:cs typeface="+mn-cs"/>
              </a:rPr>
              <a:t>/kernel-in-operating-system/</a:t>
            </a:r>
          </a:p>
        </p:txBody>
      </p:sp>
      <p:sp>
        <p:nvSpPr>
          <p:cNvPr id="4" name="Slide Number Placeholder 3"/>
          <p:cNvSpPr>
            <a:spLocks noGrp="1"/>
          </p:cNvSpPr>
          <p:nvPr>
            <p:ph type="sldNum" sz="quarter" idx="5"/>
          </p:nvPr>
        </p:nvSpPr>
        <p:spPr/>
        <p:txBody>
          <a:bodyPr/>
          <a:lstStyle/>
          <a:p>
            <a:fld id="{783DD173-DEF7-0B4B-8499-844665D8776A}" type="slidenum">
              <a:rPr lang="en-US" smtClean="0"/>
              <a:t>11</a:t>
            </a:fld>
            <a:endParaRPr lang="en-US"/>
          </a:p>
        </p:txBody>
      </p:sp>
    </p:spTree>
    <p:extLst>
      <p:ext uri="{BB962C8B-B14F-4D97-AF65-F5344CB8AC3E}">
        <p14:creationId xmlns:p14="http://schemas.microsoft.com/office/powerpoint/2010/main" val="3185112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5 types of Kernel. Though, in general, most kernels fall into one of three types: monolithic, microkernel, and hybrid. </a:t>
            </a:r>
          </a:p>
          <a:p>
            <a:r>
              <a:rPr lang="en-US" sz="1200" b="0" i="0" kern="1200" dirty="0">
                <a:solidFill>
                  <a:schemeClr val="tx1"/>
                </a:solidFill>
                <a:effectLst/>
                <a:latin typeface="+mn-lt"/>
                <a:ea typeface="+mn-ea"/>
                <a:cs typeface="+mn-cs"/>
              </a:rPr>
              <a:t>Linux is a monolithic kernel, while macOS (XNU) and Windows use hybrid kernels.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 Monolithic Kernels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OS services operate in the kernel space (i.e., user services and kernel services are implemented in the same memory space). So different memory for user services and kernel services aren’t used in this case. This increases the size of the kernel and subsequently the OS, but makes the execution of a process faster as there is no separate User vs Kernel space. </a:t>
            </a:r>
          </a:p>
          <a:p>
            <a:endParaRPr lang="en-US" sz="1200" b="0" i="0" u="none"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Advantages:</a:t>
            </a:r>
          </a:p>
          <a:p>
            <a:r>
              <a:rPr lang="en-US" sz="1200" b="0" i="0" kern="1200" dirty="0">
                <a:solidFill>
                  <a:schemeClr val="tx1"/>
                </a:solidFill>
                <a:effectLst/>
                <a:latin typeface="+mn-lt"/>
                <a:ea typeface="+mn-ea"/>
                <a:cs typeface="+mn-cs"/>
              </a:rPr>
              <a:t>Good performance</a:t>
            </a:r>
          </a:p>
          <a:p>
            <a:r>
              <a:rPr lang="en-US" sz="1200" b="0" i="0" kern="1200" dirty="0">
                <a:solidFill>
                  <a:schemeClr val="tx1"/>
                </a:solidFill>
                <a:effectLst/>
                <a:latin typeface="+mn-lt"/>
                <a:ea typeface="+mn-ea"/>
                <a:cs typeface="+mn-cs"/>
              </a:rPr>
              <a:t>Provides CPU scheduling, memory scheduling, and file management only through System Calls. </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Disadvantages:</a:t>
            </a:r>
          </a:p>
          <a:p>
            <a:r>
              <a:rPr lang="en-US" sz="1200" b="0" i="0" kern="1200" dirty="0">
                <a:solidFill>
                  <a:schemeClr val="tx1"/>
                </a:solidFill>
                <a:effectLst/>
                <a:latin typeface="+mn-lt"/>
                <a:ea typeface="+mn-ea"/>
                <a:cs typeface="+mn-cs"/>
              </a:rPr>
              <a:t>Dependencies between system components and lines of code are in millions</a:t>
            </a:r>
          </a:p>
          <a:p>
            <a:r>
              <a:rPr lang="en-US" sz="1200" b="0" i="0" kern="1200" dirty="0">
                <a:solidFill>
                  <a:schemeClr val="tx1"/>
                </a:solidFill>
                <a:effectLst/>
                <a:latin typeface="+mn-lt"/>
                <a:ea typeface="+mn-ea"/>
                <a:cs typeface="+mn-cs"/>
              </a:rPr>
              <a:t>Failure of a service leads to the failure of the entire system. </a:t>
            </a:r>
          </a:p>
          <a:p>
            <a:r>
              <a:rPr lang="en-US" sz="1200" b="0" i="0" kern="1200" dirty="0">
                <a:solidFill>
                  <a:schemeClr val="tx1"/>
                </a:solidFill>
                <a:effectLst/>
                <a:latin typeface="+mn-lt"/>
                <a:ea typeface="+mn-ea"/>
                <a:cs typeface="+mn-cs"/>
              </a:rPr>
              <a:t>The OS needs to be modified if there is addition of a new service. </a:t>
            </a:r>
          </a:p>
          <a:p>
            <a:br>
              <a:rPr lang="en-US" dirty="0"/>
            </a:br>
            <a:r>
              <a:rPr lang="en-US" sz="1200" b="1" i="0" kern="1200" dirty="0">
                <a:solidFill>
                  <a:schemeClr val="tx1"/>
                </a:solidFill>
                <a:effectLst/>
                <a:latin typeface="+mn-lt"/>
                <a:ea typeface="+mn-ea"/>
                <a:cs typeface="+mn-cs"/>
              </a:rPr>
              <a:t>2. Microkernel</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type has a minimalist approach along with virtual memory and thread scheduling. The user services and kernel services are implemented into different spaces (i.e., we use User Space and Kernel Space). This reduces the size of the Kernel, and in turn the OS. Communication is done through message parsing and that reduces the speed of execution.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IPC (inter process communication)</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Advantages:</a:t>
            </a:r>
          </a:p>
          <a:p>
            <a:r>
              <a:rPr lang="en-US" sz="1200" b="0" i="0" kern="1200" dirty="0">
                <a:solidFill>
                  <a:schemeClr val="tx1"/>
                </a:solidFill>
                <a:effectLst/>
                <a:latin typeface="+mn-lt"/>
                <a:ea typeface="+mn-ea"/>
                <a:cs typeface="+mn-cs"/>
              </a:rPr>
              <a:t>More stable</a:t>
            </a:r>
          </a:p>
          <a:p>
            <a:r>
              <a:rPr lang="en-US" sz="1200" b="0" i="0" kern="1200" dirty="0">
                <a:solidFill>
                  <a:schemeClr val="tx1"/>
                </a:solidFill>
                <a:effectLst/>
                <a:latin typeface="+mn-lt"/>
                <a:ea typeface="+mn-ea"/>
                <a:cs typeface="+mn-cs"/>
              </a:rPr>
              <a:t>New services can be easily added </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Disadvantages:</a:t>
            </a:r>
          </a:p>
          <a:p>
            <a:r>
              <a:rPr lang="en-US" sz="1200" b="0" i="0" kern="1200" dirty="0">
                <a:solidFill>
                  <a:schemeClr val="tx1"/>
                </a:solidFill>
                <a:effectLst/>
                <a:latin typeface="+mn-lt"/>
                <a:ea typeface="+mn-ea"/>
                <a:cs typeface="+mn-cs"/>
              </a:rPr>
              <a:t>Huge amounts of System Calls and context switches</a:t>
            </a:r>
          </a:p>
          <a:p>
            <a:r>
              <a:rPr lang="en-US" sz="1200" b="0" i="0" kern="1200" dirty="0">
                <a:solidFill>
                  <a:schemeClr val="tx1"/>
                </a:solidFill>
                <a:effectLst/>
                <a:latin typeface="+mn-lt"/>
                <a:ea typeface="+mn-ea"/>
                <a:cs typeface="+mn-cs"/>
              </a:rPr>
              <a:t>Communication reduces overall execution time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3. Hybrid Kernel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the speed and design of a monolithic kernel and the modularity and stability of a microkernel, this type is a combination of monolithic and micro kernel. Some services like network stack and file systems are run in Kernel space in order to reduce performance overhead. Though, it runs kernel code as servers in the user-space.</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Advantages:</a:t>
            </a:r>
          </a:p>
          <a:p>
            <a:r>
              <a:rPr lang="en-US" sz="1200" b="0" i="0" kern="1200" dirty="0">
                <a:solidFill>
                  <a:schemeClr val="tx1"/>
                </a:solidFill>
                <a:effectLst/>
                <a:latin typeface="+mn-lt"/>
                <a:ea typeface="+mn-ea"/>
                <a:cs typeface="+mn-cs"/>
              </a:rPr>
              <a:t>Combination of monolithic and micro kernel</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Disadvantages: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 Nano Kernel</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type offers hardware abstraction without system services. Due to micro kernels also not having system services, these two have become analogous to each other. The code of the kernel is very small and the Kernel supports nanosecond clock resolution.</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Advantages:</a:t>
            </a:r>
          </a:p>
          <a:p>
            <a:r>
              <a:rPr lang="en-US" sz="1200" b="0" i="0" kern="1200" dirty="0">
                <a:solidFill>
                  <a:schemeClr val="tx1"/>
                </a:solidFill>
                <a:effectLst/>
                <a:latin typeface="+mn-lt"/>
                <a:ea typeface="+mn-ea"/>
                <a:cs typeface="+mn-cs"/>
              </a:rPr>
              <a:t>Offer hardware abstractions without system services</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Disadvantages:</a:t>
            </a:r>
          </a:p>
          <a:p>
            <a:r>
              <a:rPr lang="en-US" sz="1200" b="0" i="0" kern="1200" dirty="0">
                <a:solidFill>
                  <a:schemeClr val="tx1"/>
                </a:solidFill>
                <a:effectLst/>
                <a:latin typeface="+mn-lt"/>
                <a:ea typeface="+mn-ea"/>
                <a:cs typeface="+mn-cs"/>
              </a:rPr>
              <a:t>Is used less due to being similar to micro kernels</a:t>
            </a:r>
          </a:p>
          <a:p>
            <a:br>
              <a:rPr lang="en-US" dirty="0"/>
            </a:br>
            <a:r>
              <a:rPr lang="en-US" sz="1200" b="1" i="0" kern="1200" dirty="0">
                <a:solidFill>
                  <a:schemeClr val="tx1"/>
                </a:solidFill>
                <a:effectLst/>
                <a:latin typeface="+mn-lt"/>
                <a:ea typeface="+mn-ea"/>
                <a:cs typeface="+mn-cs"/>
              </a:rPr>
              <a:t>5. Exokernel</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kernel follows an end-to-end principle with least hardware abstractions. It handles the allocation of physical resources to applications. Separation of resource protection from management allows us to perform application-specific customization.</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Advantages:</a:t>
            </a:r>
          </a:p>
          <a:p>
            <a:r>
              <a:rPr lang="en-US" sz="1200" b="0" i="0" kern="1200" dirty="0">
                <a:solidFill>
                  <a:schemeClr val="tx1"/>
                </a:solidFill>
                <a:effectLst/>
                <a:latin typeface="+mn-lt"/>
                <a:ea typeface="+mn-ea"/>
                <a:cs typeface="+mn-cs"/>
              </a:rPr>
              <a:t>Least hardware abstractions</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Disadvantages:</a:t>
            </a:r>
          </a:p>
          <a:p>
            <a:r>
              <a:rPr lang="en-US" sz="1200" b="0" i="0" kern="1200" dirty="0">
                <a:solidFill>
                  <a:schemeClr val="tx1"/>
                </a:solidFill>
                <a:effectLst/>
                <a:latin typeface="+mn-lt"/>
                <a:ea typeface="+mn-ea"/>
                <a:cs typeface="+mn-cs"/>
              </a:rPr>
              <a:t>More work for application developers</a:t>
            </a:r>
          </a:p>
          <a:p>
            <a:r>
              <a:rPr lang="en-US" sz="1200" b="0" i="0" kern="1200" dirty="0">
                <a:solidFill>
                  <a:schemeClr val="tx1"/>
                </a:solidFill>
                <a:effectLst/>
                <a:latin typeface="+mn-lt"/>
                <a:ea typeface="+mn-ea"/>
                <a:cs typeface="+mn-cs"/>
              </a:rPr>
              <a:t>Has a complex design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3DD173-DEF7-0B4B-8499-844665D8776A}" type="slidenum">
              <a:rPr lang="en-US" smtClean="0"/>
              <a:t>12</a:t>
            </a:fld>
            <a:endParaRPr lang="en-US"/>
          </a:p>
        </p:txBody>
      </p:sp>
    </p:spTree>
    <p:extLst>
      <p:ext uri="{BB962C8B-B14F-4D97-AF65-F5344CB8AC3E}">
        <p14:creationId xmlns:p14="http://schemas.microsoft.com/office/powerpoint/2010/main" val="1098397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computer world, 32-bit and 64-bit refer to the type of CPU, OS, driver, software program, etc. (hardware and software), that utilize that particular architecture.</a:t>
            </a:r>
          </a:p>
          <a:p>
            <a:r>
              <a:rPr lang="en-US" sz="1200" b="0" i="0" kern="1200" dirty="0">
                <a:solidFill>
                  <a:schemeClr val="tx1"/>
                </a:solidFill>
                <a:effectLst/>
                <a:latin typeface="+mn-lt"/>
                <a:ea typeface="+mn-ea"/>
                <a:cs typeface="+mn-cs"/>
              </a:rPr>
              <a:t>When downloading software, there is the option to download software as a 32-bit version or a 64-bit version. </a:t>
            </a:r>
          </a:p>
          <a:p>
            <a:r>
              <a:rPr lang="en-US" sz="1200" b="0" i="0" kern="1200" dirty="0">
                <a:solidFill>
                  <a:schemeClr val="tx1"/>
                </a:solidFill>
                <a:effectLst/>
                <a:latin typeface="+mn-lt"/>
                <a:ea typeface="+mn-ea"/>
                <a:cs typeface="+mn-cs"/>
              </a:rPr>
              <a:t>The difference does matter because the two were programmed for separate systems.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32-bit hardware and software are often referred to as </a:t>
            </a:r>
            <a:r>
              <a:rPr lang="en-US" sz="1200" b="0" i="1" kern="1200" dirty="0">
                <a:solidFill>
                  <a:schemeClr val="tx1"/>
                </a:solidFill>
                <a:effectLst/>
                <a:latin typeface="+mn-lt"/>
                <a:ea typeface="+mn-ea"/>
                <a:cs typeface="+mn-cs"/>
              </a:rPr>
              <a:t>x86</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x86-32</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64-bit hardware and software are often referred to as </a:t>
            </a:r>
            <a:r>
              <a:rPr lang="en-US" sz="1200" b="0" i="1" kern="1200" dirty="0">
                <a:solidFill>
                  <a:schemeClr val="tx1"/>
                </a:solidFill>
                <a:effectLst/>
                <a:latin typeface="+mn-lt"/>
                <a:ea typeface="+mn-ea"/>
                <a:cs typeface="+mn-cs"/>
              </a:rPr>
              <a:t>x64</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x86-64</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x86 is the name of the architecture that it's built to run on (the name comes from a series of old Intel processors, the names of which all ended in 86, The first of which was the 8086). Although x86 was originally a 16-bit architecture, the version in use today is the 32-bit extension.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32-bit systems utilize data in 32-bit pieces, while 64-bit systems utilize data in 64-bit pieces. </a:t>
            </a:r>
          </a:p>
          <a:p>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The 2 types of CPUs (i.e., </a:t>
            </a:r>
            <a:r>
              <a:rPr lang="en-US" sz="1200" b="0" i="0" kern="1200" dirty="0">
                <a:solidFill>
                  <a:schemeClr val="tx1"/>
                </a:solidFill>
                <a:effectLst/>
                <a:latin typeface="+mn-lt"/>
                <a:ea typeface="+mn-ea"/>
                <a:cs typeface="+mn-cs"/>
              </a:rPr>
              <a:t>32-bit and 64-bit processors), tell us how much memory a processor can access from a CPU register. The CPU register stores memory addresses, which is how the processor accesses data from RAM. One bit in the register can reference an individual byte in memory, so a </a:t>
            </a:r>
            <a:r>
              <a:rPr lang="en-US" sz="1200" b="1" i="0" kern="1200" dirty="0">
                <a:solidFill>
                  <a:schemeClr val="tx1"/>
                </a:solidFill>
                <a:effectLst/>
                <a:latin typeface="+mn-lt"/>
                <a:ea typeface="+mn-ea"/>
                <a:cs typeface="+mn-cs"/>
              </a:rPr>
              <a:t>32-bit</a:t>
            </a:r>
            <a:r>
              <a:rPr lang="en-US" sz="1200" b="0" i="0" kern="1200" dirty="0">
                <a:solidFill>
                  <a:schemeClr val="tx1"/>
                </a:solidFill>
                <a:effectLst/>
                <a:latin typeface="+mn-lt"/>
                <a:ea typeface="+mn-ea"/>
                <a:cs typeface="+mn-cs"/>
              </a:rPr>
              <a:t> system can address a maximum of 4 GB (4,294,967,296 bytes) of RAM. A </a:t>
            </a:r>
            <a:r>
              <a:rPr lang="en-US" sz="1200" b="1" i="0" kern="1200" dirty="0">
                <a:solidFill>
                  <a:schemeClr val="tx1"/>
                </a:solidFill>
                <a:effectLst/>
                <a:latin typeface="+mn-lt"/>
                <a:ea typeface="+mn-ea"/>
                <a:cs typeface="+mn-cs"/>
              </a:rPr>
              <a:t>64-bit</a:t>
            </a:r>
            <a:r>
              <a:rPr lang="en-US" sz="1200" b="0" i="0" kern="1200" dirty="0">
                <a:solidFill>
                  <a:schemeClr val="tx1"/>
                </a:solidFill>
                <a:effectLst/>
                <a:latin typeface="+mn-lt"/>
                <a:ea typeface="+mn-ea"/>
                <a:cs typeface="+mn-cs"/>
              </a:rPr>
              <a:t> register can theoretically reference 18,446,744,073,709,551,616 bytes, or 17,179,869,184 GB (16 exabytes) of memory. This is several million times more than an average workstation would need to access. What’s important is that a 64-bit computer (which means it has a 64-bit processor) can access more than 4 GB of RAM. If a computer has 8 GB of RAM, it better have a 64-bit processor. Otherwise, at least 4 GB of the memory will be inaccessible by the CPU. </a:t>
            </a:r>
          </a:p>
          <a:p>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Advantages of a 64-bit system compared to the original 32-bit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general, the more data that can be processed at once, the faster the system can operate. A 64-bit processor can handle 64 bits of data at once, which allows it to compute information faster regardless of the processor's clock speed (the number of cycles your CPU executes per second, measured in </a:t>
            </a:r>
            <a:r>
              <a:rPr lang="en-US" sz="1200" b="1" i="0" kern="1200" dirty="0">
                <a:solidFill>
                  <a:schemeClr val="tx1"/>
                </a:solidFill>
                <a:effectLst/>
                <a:latin typeface="+mn-lt"/>
                <a:ea typeface="+mn-ea"/>
                <a:cs typeface="+mn-cs"/>
              </a:rPr>
              <a:t>GHz</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64-bit processors can come in dual-core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quad-core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six-core</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eight-core versions. Multiple cores allow for an increased number of calculations per second that can be performed, which can increase the processing power and help make a computer run faster. Software programs that require many calculations to function smoothly can operate faster and more efficiently on the multi-core 64-bit processors.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Again, the 64-bit system uses significantly greater amounts of physical memory (i.e., more than the 4 GB allowed by a 32-bit machine). It allows for more memory usage because, with 32-bit processors, only 2</a:t>
            </a:r>
            <a:r>
              <a:rPr lang="en-US" sz="1200" b="0" i="0" kern="1200" baseline="30000" dirty="0">
                <a:solidFill>
                  <a:schemeClr val="tx1"/>
                </a:solidFill>
                <a:effectLst/>
                <a:latin typeface="+mn-lt"/>
                <a:ea typeface="+mn-ea"/>
                <a:cs typeface="+mn-cs"/>
              </a:rPr>
              <a:t>32</a:t>
            </a:r>
            <a:r>
              <a:rPr lang="en-US" sz="1200" b="0" i="0" kern="1200" dirty="0">
                <a:solidFill>
                  <a:schemeClr val="tx1"/>
                </a:solidFill>
                <a:effectLst/>
                <a:latin typeface="+mn-lt"/>
                <a:ea typeface="+mn-ea"/>
                <a:cs typeface="+mn-cs"/>
              </a:rPr>
              <a:t> addresses of RAM can be accessed (all 32-digit binary numbers). This restriction means the processor uses a much lower amount of memory than 64-bit processors, which can read double the digits 2</a:t>
            </a:r>
            <a:r>
              <a:rPr lang="en-US" sz="1200" b="0" i="0" kern="1200" baseline="30000" dirty="0">
                <a:solidFill>
                  <a:schemeClr val="tx1"/>
                </a:solidFill>
                <a:effectLst/>
                <a:latin typeface="+mn-lt"/>
                <a:ea typeface="+mn-ea"/>
                <a:cs typeface="+mn-cs"/>
              </a:rPr>
              <a:t>64</a:t>
            </a:r>
            <a:r>
              <a:rPr lang="en-US" sz="1200" b="0" i="0" kern="1200" dirty="0">
                <a:solidFill>
                  <a:schemeClr val="tx1"/>
                </a:solidFill>
                <a:effectLst/>
                <a:latin typeface="+mn-lt"/>
                <a:ea typeface="+mn-ea"/>
                <a:cs typeface="+mn-cs"/>
              </a:rPr>
              <a:t>. With every additional digit, the maximum number of addresses that can be accessed doubles, too, allowing for </a:t>
            </a:r>
            <a:r>
              <a:rPr lang="en-US" sz="1200" b="0" i="1" kern="1200" dirty="0">
                <a:solidFill>
                  <a:schemeClr val="tx1"/>
                </a:solidFill>
                <a:effectLst/>
                <a:latin typeface="+mn-lt"/>
                <a:ea typeface="+mn-ea"/>
                <a:cs typeface="+mn-cs"/>
              </a:rPr>
              <a:t>much</a:t>
            </a:r>
            <a:r>
              <a:rPr lang="en-US" sz="1200" b="0" i="0" kern="1200" dirty="0">
                <a:solidFill>
                  <a:schemeClr val="tx1"/>
                </a:solidFill>
                <a:effectLst/>
                <a:latin typeface="+mn-lt"/>
                <a:ea typeface="+mn-ea"/>
                <a:cs typeface="+mn-cs"/>
              </a:rPr>
              <a:t> more memory than a 32-bit processor. </a:t>
            </a:r>
          </a:p>
          <a:p>
            <a:r>
              <a:rPr lang="en-US" sz="1200" b="0" i="1" kern="1200" dirty="0">
                <a:solidFill>
                  <a:schemeClr val="tx1"/>
                </a:solidFill>
                <a:effectLst/>
                <a:latin typeface="+mn-lt"/>
                <a:ea typeface="+mn-ea"/>
                <a:cs typeface="+mn-cs"/>
              </a:rPr>
              <a:t>A 32-bit system can access 2</a:t>
            </a:r>
            <a:r>
              <a:rPr lang="en-US" sz="1200" b="0" i="1" kern="1200" baseline="30000" dirty="0">
                <a:solidFill>
                  <a:schemeClr val="tx1"/>
                </a:solidFill>
                <a:effectLst/>
                <a:latin typeface="+mn-lt"/>
                <a:ea typeface="+mn-ea"/>
                <a:cs typeface="+mn-cs"/>
              </a:rPr>
              <a:t>32</a:t>
            </a:r>
            <a:r>
              <a:rPr lang="en-US" sz="1200" b="0" i="1" kern="1200" dirty="0">
                <a:solidFill>
                  <a:schemeClr val="tx1"/>
                </a:solidFill>
                <a:effectLst/>
                <a:latin typeface="+mn-lt"/>
                <a:ea typeface="+mn-ea"/>
                <a:cs typeface="+mn-cs"/>
              </a:rPr>
              <a:t> different memory addresses, (</a:t>
            </a:r>
            <a:r>
              <a:rPr lang="en-US" sz="1200" b="0" i="1" kern="1200" dirty="0" err="1">
                <a:solidFill>
                  <a:schemeClr val="tx1"/>
                </a:solidFill>
                <a:effectLst/>
                <a:latin typeface="+mn-lt"/>
                <a:ea typeface="+mn-ea"/>
                <a:cs typeface="+mn-cs"/>
              </a:rPr>
              <a:t>i.e</a:t>
            </a:r>
            <a:r>
              <a:rPr lang="en-US" sz="1200" b="0" i="1" kern="1200" dirty="0">
                <a:solidFill>
                  <a:schemeClr val="tx1"/>
                </a:solidFill>
                <a:effectLst/>
                <a:latin typeface="+mn-lt"/>
                <a:ea typeface="+mn-ea"/>
                <a:cs typeface="+mn-cs"/>
              </a:rPr>
              <a:t> 4 GB of RAM or physical memory).</a:t>
            </a:r>
          </a:p>
          <a:p>
            <a:r>
              <a:rPr lang="en-US" sz="1200" b="0" i="1" kern="1200" dirty="0">
                <a:solidFill>
                  <a:schemeClr val="tx1"/>
                </a:solidFill>
                <a:effectLst/>
                <a:latin typeface="+mn-lt"/>
                <a:ea typeface="+mn-ea"/>
                <a:cs typeface="+mn-cs"/>
              </a:rPr>
              <a:t>A 64-bit system can access 2</a:t>
            </a:r>
            <a:r>
              <a:rPr lang="en-US" sz="1200" b="0" i="1" kern="1200" baseline="30000" dirty="0">
                <a:solidFill>
                  <a:schemeClr val="tx1"/>
                </a:solidFill>
                <a:effectLst/>
                <a:latin typeface="+mn-lt"/>
                <a:ea typeface="+mn-ea"/>
                <a:cs typeface="+mn-cs"/>
              </a:rPr>
              <a:t>64</a:t>
            </a:r>
            <a:r>
              <a:rPr lang="en-US" sz="1200" b="0" i="1" kern="1200" dirty="0">
                <a:solidFill>
                  <a:schemeClr val="tx1"/>
                </a:solidFill>
                <a:effectLst/>
                <a:latin typeface="+mn-lt"/>
                <a:ea typeface="+mn-ea"/>
                <a:cs typeface="+mn-cs"/>
              </a:rPr>
              <a:t> different memory addresses, (</a:t>
            </a:r>
            <a:r>
              <a:rPr lang="en-US" sz="1200" b="0" i="1" kern="1200" dirty="0" err="1">
                <a:solidFill>
                  <a:schemeClr val="tx1"/>
                </a:solidFill>
                <a:effectLst/>
                <a:latin typeface="+mn-lt"/>
                <a:ea typeface="+mn-ea"/>
                <a:cs typeface="+mn-cs"/>
              </a:rPr>
              <a:t>i.e</a:t>
            </a:r>
            <a:r>
              <a:rPr lang="en-US" sz="1200" b="0" i="1" kern="1200" dirty="0">
                <a:solidFill>
                  <a:schemeClr val="tx1"/>
                </a:solidFill>
                <a:effectLst/>
                <a:latin typeface="+mn-lt"/>
                <a:ea typeface="+mn-ea"/>
                <a:cs typeface="+mn-cs"/>
              </a:rPr>
              <a:t> actually 18-Quintillion bytes of RAM). Any amount of memory greater than 4 GB can be easily handled by 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64-bit processors having a larger bit size and therefore the ability to calculate bigger numbers, the computer also ends up dealing with everything at a much more precise level than a 32-bit computer. Pixels on your screen, for example, can be colored and placed more accurately than pixels on a 32-bit computer.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64-Bit and 32-Bit Operating Systems</a:t>
            </a:r>
          </a:p>
          <a:p>
            <a:r>
              <a:rPr lang="en-US" sz="1200" b="0" i="0" kern="1200" dirty="0">
                <a:solidFill>
                  <a:schemeClr val="tx1"/>
                </a:solidFill>
                <a:effectLst/>
                <a:latin typeface="+mn-lt"/>
                <a:ea typeface="+mn-ea"/>
                <a:cs typeface="+mn-cs"/>
              </a:rPr>
              <a:t>In the past, most computers were built on a 32-bit architecture, hence their OSs were designed to run on a 32-bit processor. However, most new processors are based on the 64-bit architecture and support 64-bit OS. These processors are also fully compatible with 32-bit OS.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editions of </a:t>
            </a:r>
            <a:r>
              <a:rPr lang="en-US" sz="1200" b="0" i="0" u="sng" kern="1200" dirty="0">
                <a:solidFill>
                  <a:schemeClr val="tx1"/>
                </a:solidFill>
                <a:effectLst/>
                <a:latin typeface="+mn-lt"/>
                <a:ea typeface="+mn-ea"/>
                <a:cs typeface="+mn-cs"/>
                <a:hlinkClick r:id="rId3"/>
              </a:rPr>
              <a:t>Windows 11</a:t>
            </a:r>
            <a:r>
              <a:rPr lang="en-US" sz="1200" b="0" i="0" kern="1200" dirty="0">
                <a:solidFill>
                  <a:schemeClr val="tx1"/>
                </a:solidFill>
                <a:effectLst/>
                <a:latin typeface="+mn-lt"/>
                <a:ea typeface="+mn-ea"/>
                <a:cs typeface="+mn-cs"/>
              </a:rPr>
              <a:t> and most editions of </a:t>
            </a:r>
            <a:r>
              <a:rPr lang="en-US" sz="1200" b="0" i="0" u="sng" kern="1200" dirty="0">
                <a:solidFill>
                  <a:schemeClr val="tx1"/>
                </a:solidFill>
                <a:effectLst/>
                <a:latin typeface="+mn-lt"/>
                <a:ea typeface="+mn-ea"/>
                <a:cs typeface="+mn-cs"/>
                <a:hlinkClick r:id="rId4"/>
              </a:rPr>
              <a:t>Windows 10</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Windows 8</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6"/>
              </a:rPr>
              <a:t>Windows 7</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Windows Vista</a:t>
            </a:r>
            <a:r>
              <a:rPr lang="en-US" sz="1200" b="0" i="0" kern="1200" dirty="0">
                <a:solidFill>
                  <a:schemeClr val="tx1"/>
                </a:solidFill>
                <a:effectLst/>
                <a:latin typeface="+mn-lt"/>
                <a:ea typeface="+mn-ea"/>
                <a:cs typeface="+mn-cs"/>
              </a:rPr>
              <a:t> are available in 64-bit format. Of the editions of </a:t>
            </a:r>
            <a:r>
              <a:rPr lang="en-US" sz="1200" b="0" i="0" u="sng" kern="1200" dirty="0">
                <a:solidFill>
                  <a:schemeClr val="tx1"/>
                </a:solidFill>
                <a:effectLst/>
                <a:latin typeface="+mn-lt"/>
                <a:ea typeface="+mn-ea"/>
                <a:cs typeface="+mn-cs"/>
                <a:hlinkClick r:id="rId8"/>
              </a:rPr>
              <a:t>Windows XP</a:t>
            </a:r>
            <a:r>
              <a:rPr lang="en-US" sz="1200" b="0" i="0" kern="1200" dirty="0">
                <a:solidFill>
                  <a:schemeClr val="tx1"/>
                </a:solidFill>
                <a:effectLst/>
                <a:latin typeface="+mn-lt"/>
                <a:ea typeface="+mn-ea"/>
                <a:cs typeface="+mn-cs"/>
              </a:rPr>
              <a:t>, only </a:t>
            </a:r>
            <a:r>
              <a:rPr lang="en-US" sz="1200" b="0" i="1" kern="1200" dirty="0">
                <a:solidFill>
                  <a:schemeClr val="tx1"/>
                </a:solidFill>
                <a:effectLst/>
                <a:latin typeface="+mn-lt"/>
                <a:ea typeface="+mn-ea"/>
                <a:cs typeface="+mn-cs"/>
              </a:rPr>
              <a:t>Professional </a:t>
            </a:r>
            <a:r>
              <a:rPr lang="en-US" sz="1200" b="0" i="0" kern="1200" dirty="0">
                <a:solidFill>
                  <a:schemeClr val="tx1"/>
                </a:solidFill>
                <a:effectLst/>
                <a:latin typeface="+mn-lt"/>
                <a:ea typeface="+mn-ea"/>
                <a:cs typeface="+mn-cs"/>
              </a:rPr>
              <a:t>is available in 64-bit. All editions of Windows, from XP up to 10, are available in 32-bit.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Every Mac operating system since v10.8 (Mountain Lion) has been 64-bit.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Like Windows, Linux can be 32-bit or 64-bit. You can see which you're running with the </a:t>
            </a:r>
            <a:r>
              <a:rPr lang="en-US" sz="1200" b="1" i="0" kern="1200" dirty="0" err="1">
                <a:solidFill>
                  <a:schemeClr val="tx1"/>
                </a:solidFill>
                <a:effectLst/>
                <a:latin typeface="+mn-lt"/>
                <a:ea typeface="+mn-ea"/>
                <a:cs typeface="+mn-cs"/>
              </a:rPr>
              <a:t>lscpu</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command.</a:t>
            </a:r>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Why does it matter?</a:t>
            </a:r>
          </a:p>
          <a:p>
            <a:r>
              <a:rPr lang="en-US" sz="1200" b="0" i="0" kern="1200" dirty="0">
                <a:solidFill>
                  <a:schemeClr val="tx1"/>
                </a:solidFill>
                <a:effectLst/>
                <a:latin typeface="+mn-lt"/>
                <a:ea typeface="+mn-ea"/>
                <a:cs typeface="+mn-cs"/>
              </a:rPr>
              <a:t>So that you install the right kinds of software and device drivers!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given the option between downloading a 32-bit or 64-bit version, a 64-bit software program is the better choice. However, it wont run at all if you’re say on a 32-bit version of Windows.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32-bit programs will work with a 64-bit processor and OS, but some older 32-bit programs may not function properly, or at all, due to limited or no compatibility.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Incompatibilities can also occur with device drivers since hardware devices require the exact version to be installed for it to interface with the software (i.e., 64-bit drivers are necessary for a 64-bit OS, and 32-bit drivers for a 32-bit OS).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computer with a 64-bit processor can have a 64-bit or 32-bit version of an OS installed. However, with a 32-bit OS, the 64-bit processor would not run at its full capability.</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3DD173-DEF7-0B4B-8499-844665D8776A}" type="slidenum">
              <a:rPr lang="en-US" smtClean="0"/>
              <a:t>13</a:t>
            </a:fld>
            <a:endParaRPr lang="en-US"/>
          </a:p>
        </p:txBody>
      </p:sp>
    </p:spTree>
    <p:extLst>
      <p:ext uri="{BB962C8B-B14F-4D97-AF65-F5344CB8AC3E}">
        <p14:creationId xmlns:p14="http://schemas.microsoft.com/office/powerpoint/2010/main" val="3085309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computer world, 32-bit and 64-bit refer to the type of CPU, OS, driver, software program, etc. (hardware and software), that utilize that particular architecture.</a:t>
            </a:r>
          </a:p>
          <a:p>
            <a:r>
              <a:rPr lang="en-US" sz="1200" b="0" i="0" kern="1200" dirty="0">
                <a:solidFill>
                  <a:schemeClr val="tx1"/>
                </a:solidFill>
                <a:effectLst/>
                <a:latin typeface="+mn-lt"/>
                <a:ea typeface="+mn-ea"/>
                <a:cs typeface="+mn-cs"/>
              </a:rPr>
              <a:t>When downloading software, there is the option to download software as a 32-bit version or a 64-bit version. </a:t>
            </a:r>
          </a:p>
          <a:p>
            <a:r>
              <a:rPr lang="en-US" sz="1200" b="0" i="0" kern="1200" dirty="0">
                <a:solidFill>
                  <a:schemeClr val="tx1"/>
                </a:solidFill>
                <a:effectLst/>
                <a:latin typeface="+mn-lt"/>
                <a:ea typeface="+mn-ea"/>
                <a:cs typeface="+mn-cs"/>
              </a:rPr>
              <a:t>The difference does matter because the two were programmed for separate systems.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32-bit hardware and software are often referred to as </a:t>
            </a:r>
            <a:r>
              <a:rPr lang="en-US" sz="1200" b="0" i="1" kern="1200" dirty="0">
                <a:solidFill>
                  <a:schemeClr val="tx1"/>
                </a:solidFill>
                <a:effectLst/>
                <a:latin typeface="+mn-lt"/>
                <a:ea typeface="+mn-ea"/>
                <a:cs typeface="+mn-cs"/>
              </a:rPr>
              <a:t>x86</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x86-32</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64-bit hardware and software are often referred to as </a:t>
            </a:r>
            <a:r>
              <a:rPr lang="en-US" sz="1200" b="0" i="1" kern="1200" dirty="0">
                <a:solidFill>
                  <a:schemeClr val="tx1"/>
                </a:solidFill>
                <a:effectLst/>
                <a:latin typeface="+mn-lt"/>
                <a:ea typeface="+mn-ea"/>
                <a:cs typeface="+mn-cs"/>
              </a:rPr>
              <a:t>x64</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x86-64</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x86 is the name of the architecture that it's built to run on (the name comes from a series of old Intel processors, the names of which all ended in 86, The first of which was the 8086). Although x86 was originally a 16-bit architecture, the version in use today is the 32-bit extension.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32-bit systems utilize data in 32-bit pieces, while 64-bit systems utilize data in 64-bit pieces. </a:t>
            </a:r>
          </a:p>
          <a:p>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The 2 types of CPUs (i.e., </a:t>
            </a:r>
            <a:r>
              <a:rPr lang="en-US" sz="1200" b="0" i="0" kern="1200" dirty="0">
                <a:solidFill>
                  <a:schemeClr val="tx1"/>
                </a:solidFill>
                <a:effectLst/>
                <a:latin typeface="+mn-lt"/>
                <a:ea typeface="+mn-ea"/>
                <a:cs typeface="+mn-cs"/>
              </a:rPr>
              <a:t>32-bit and 64-bit processors), tell us how much memory a processor can access from a CPU register. The CPU register stores memory addresses, which is how the processor accesses data from RAM. One bit in the register can reference an individual byte in memory, so a </a:t>
            </a:r>
            <a:r>
              <a:rPr lang="en-US" sz="1200" b="1" i="0" kern="1200" dirty="0">
                <a:solidFill>
                  <a:schemeClr val="tx1"/>
                </a:solidFill>
                <a:effectLst/>
                <a:latin typeface="+mn-lt"/>
                <a:ea typeface="+mn-ea"/>
                <a:cs typeface="+mn-cs"/>
              </a:rPr>
              <a:t>32-bit</a:t>
            </a:r>
            <a:r>
              <a:rPr lang="en-US" sz="1200" b="0" i="0" kern="1200" dirty="0">
                <a:solidFill>
                  <a:schemeClr val="tx1"/>
                </a:solidFill>
                <a:effectLst/>
                <a:latin typeface="+mn-lt"/>
                <a:ea typeface="+mn-ea"/>
                <a:cs typeface="+mn-cs"/>
              </a:rPr>
              <a:t> system can address a maximum of 4 GB (4,294,967,296 bytes) of RAM. A </a:t>
            </a:r>
            <a:r>
              <a:rPr lang="en-US" sz="1200" b="1" i="0" kern="1200" dirty="0">
                <a:solidFill>
                  <a:schemeClr val="tx1"/>
                </a:solidFill>
                <a:effectLst/>
                <a:latin typeface="+mn-lt"/>
                <a:ea typeface="+mn-ea"/>
                <a:cs typeface="+mn-cs"/>
              </a:rPr>
              <a:t>64-bit</a:t>
            </a:r>
            <a:r>
              <a:rPr lang="en-US" sz="1200" b="0" i="0" kern="1200" dirty="0">
                <a:solidFill>
                  <a:schemeClr val="tx1"/>
                </a:solidFill>
                <a:effectLst/>
                <a:latin typeface="+mn-lt"/>
                <a:ea typeface="+mn-ea"/>
                <a:cs typeface="+mn-cs"/>
              </a:rPr>
              <a:t> register can theoretically reference 18,446,744,073,709,551,616 bytes, or 17,179,869,184 GB (16 exabytes) of memory. This is several million times more than an average workstation would need to access. What’s important is that a 64-bit computer (which means it has a 64-bit processor) can access more than 4 GB of RAM. If a computer has 8 GB of RAM, it better have a 64-bit processor. Otherwise, at least 4 GB of the memory will be inaccessible by the CPU. </a:t>
            </a:r>
          </a:p>
          <a:p>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Advantages of a 64-bit system compared to the original 32-bit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general, the more data that can be processed at once, the faster the system can operate. A 64-bit processor can handle 64 bits of data at once, which allows it to compute information faster regardless of the processor's clock speed (the number of cycles your CPU executes per second, measured in </a:t>
            </a:r>
            <a:r>
              <a:rPr lang="en-US" sz="1200" b="1" i="0" kern="1200" dirty="0">
                <a:solidFill>
                  <a:schemeClr val="tx1"/>
                </a:solidFill>
                <a:effectLst/>
                <a:latin typeface="+mn-lt"/>
                <a:ea typeface="+mn-ea"/>
                <a:cs typeface="+mn-cs"/>
              </a:rPr>
              <a:t>GHz</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64-bit processors can come in dual-core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quad-core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six-core</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eight-core versions. Multiple cores allow for an increased number of calculations per second that can be performed, which can increase the processing power and help make a computer run faster. Software programs that require many calculations to function smoothly can operate faster and more efficiently on the multi-core 64-bit processors.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Again, the 64-bit system uses significantly greater amounts of physical memory (i.e., more than the 4 GB allowed by a 32-bit machine). It allows for more memory usage because, with 32-bit processors, only 2</a:t>
            </a:r>
            <a:r>
              <a:rPr lang="en-US" sz="1200" b="0" i="0" kern="1200" baseline="30000" dirty="0">
                <a:solidFill>
                  <a:schemeClr val="tx1"/>
                </a:solidFill>
                <a:effectLst/>
                <a:latin typeface="+mn-lt"/>
                <a:ea typeface="+mn-ea"/>
                <a:cs typeface="+mn-cs"/>
              </a:rPr>
              <a:t>32</a:t>
            </a:r>
            <a:r>
              <a:rPr lang="en-US" sz="1200" b="0" i="0" kern="1200" dirty="0">
                <a:solidFill>
                  <a:schemeClr val="tx1"/>
                </a:solidFill>
                <a:effectLst/>
                <a:latin typeface="+mn-lt"/>
                <a:ea typeface="+mn-ea"/>
                <a:cs typeface="+mn-cs"/>
              </a:rPr>
              <a:t> addresses of RAM can be accessed (all 32-digit binary numbers). This restriction means the processor uses a much lower amount of memory than 64-bit processors, which can read double the digits 2</a:t>
            </a:r>
            <a:r>
              <a:rPr lang="en-US" sz="1200" b="0" i="0" kern="1200" baseline="30000" dirty="0">
                <a:solidFill>
                  <a:schemeClr val="tx1"/>
                </a:solidFill>
                <a:effectLst/>
                <a:latin typeface="+mn-lt"/>
                <a:ea typeface="+mn-ea"/>
                <a:cs typeface="+mn-cs"/>
              </a:rPr>
              <a:t>64</a:t>
            </a:r>
            <a:r>
              <a:rPr lang="en-US" sz="1200" b="0" i="0" kern="1200" dirty="0">
                <a:solidFill>
                  <a:schemeClr val="tx1"/>
                </a:solidFill>
                <a:effectLst/>
                <a:latin typeface="+mn-lt"/>
                <a:ea typeface="+mn-ea"/>
                <a:cs typeface="+mn-cs"/>
              </a:rPr>
              <a:t>. With every additional digit, the maximum number of addresses that can be accessed doubles, too, allowing for </a:t>
            </a:r>
            <a:r>
              <a:rPr lang="en-US" sz="1200" b="0" i="1" kern="1200" dirty="0">
                <a:solidFill>
                  <a:schemeClr val="tx1"/>
                </a:solidFill>
                <a:effectLst/>
                <a:latin typeface="+mn-lt"/>
                <a:ea typeface="+mn-ea"/>
                <a:cs typeface="+mn-cs"/>
              </a:rPr>
              <a:t>much</a:t>
            </a:r>
            <a:r>
              <a:rPr lang="en-US" sz="1200" b="0" i="0" kern="1200" dirty="0">
                <a:solidFill>
                  <a:schemeClr val="tx1"/>
                </a:solidFill>
                <a:effectLst/>
                <a:latin typeface="+mn-lt"/>
                <a:ea typeface="+mn-ea"/>
                <a:cs typeface="+mn-cs"/>
              </a:rPr>
              <a:t> more memory than a 32-bit processor. </a:t>
            </a:r>
          </a:p>
          <a:p>
            <a:r>
              <a:rPr lang="en-US" sz="1200" b="0" i="1" kern="1200" dirty="0">
                <a:solidFill>
                  <a:schemeClr val="tx1"/>
                </a:solidFill>
                <a:effectLst/>
                <a:latin typeface="+mn-lt"/>
                <a:ea typeface="+mn-ea"/>
                <a:cs typeface="+mn-cs"/>
              </a:rPr>
              <a:t>A 32-bit system can access 2</a:t>
            </a:r>
            <a:r>
              <a:rPr lang="en-US" sz="1200" b="0" i="1" kern="1200" baseline="30000" dirty="0">
                <a:solidFill>
                  <a:schemeClr val="tx1"/>
                </a:solidFill>
                <a:effectLst/>
                <a:latin typeface="+mn-lt"/>
                <a:ea typeface="+mn-ea"/>
                <a:cs typeface="+mn-cs"/>
              </a:rPr>
              <a:t>32</a:t>
            </a:r>
            <a:r>
              <a:rPr lang="en-US" sz="1200" b="0" i="1" kern="1200" dirty="0">
                <a:solidFill>
                  <a:schemeClr val="tx1"/>
                </a:solidFill>
                <a:effectLst/>
                <a:latin typeface="+mn-lt"/>
                <a:ea typeface="+mn-ea"/>
                <a:cs typeface="+mn-cs"/>
              </a:rPr>
              <a:t> different memory addresses, (</a:t>
            </a:r>
            <a:r>
              <a:rPr lang="en-US" sz="1200" b="0" i="1" kern="1200" dirty="0" err="1">
                <a:solidFill>
                  <a:schemeClr val="tx1"/>
                </a:solidFill>
                <a:effectLst/>
                <a:latin typeface="+mn-lt"/>
                <a:ea typeface="+mn-ea"/>
                <a:cs typeface="+mn-cs"/>
              </a:rPr>
              <a:t>i.e</a:t>
            </a:r>
            <a:r>
              <a:rPr lang="en-US" sz="1200" b="0" i="1" kern="1200" dirty="0">
                <a:solidFill>
                  <a:schemeClr val="tx1"/>
                </a:solidFill>
                <a:effectLst/>
                <a:latin typeface="+mn-lt"/>
                <a:ea typeface="+mn-ea"/>
                <a:cs typeface="+mn-cs"/>
              </a:rPr>
              <a:t> 4 GB of RAM or physical memory).</a:t>
            </a:r>
          </a:p>
          <a:p>
            <a:r>
              <a:rPr lang="en-US" sz="1200" b="0" i="1" kern="1200" dirty="0">
                <a:solidFill>
                  <a:schemeClr val="tx1"/>
                </a:solidFill>
                <a:effectLst/>
                <a:latin typeface="+mn-lt"/>
                <a:ea typeface="+mn-ea"/>
                <a:cs typeface="+mn-cs"/>
              </a:rPr>
              <a:t>A 64-bit system can access 2</a:t>
            </a:r>
            <a:r>
              <a:rPr lang="en-US" sz="1200" b="0" i="1" kern="1200" baseline="30000" dirty="0">
                <a:solidFill>
                  <a:schemeClr val="tx1"/>
                </a:solidFill>
                <a:effectLst/>
                <a:latin typeface="+mn-lt"/>
                <a:ea typeface="+mn-ea"/>
                <a:cs typeface="+mn-cs"/>
              </a:rPr>
              <a:t>64</a:t>
            </a:r>
            <a:r>
              <a:rPr lang="en-US" sz="1200" b="0" i="1" kern="1200" dirty="0">
                <a:solidFill>
                  <a:schemeClr val="tx1"/>
                </a:solidFill>
                <a:effectLst/>
                <a:latin typeface="+mn-lt"/>
                <a:ea typeface="+mn-ea"/>
                <a:cs typeface="+mn-cs"/>
              </a:rPr>
              <a:t> different memory addresses, (</a:t>
            </a:r>
            <a:r>
              <a:rPr lang="en-US" sz="1200" b="0" i="1" kern="1200" dirty="0" err="1">
                <a:solidFill>
                  <a:schemeClr val="tx1"/>
                </a:solidFill>
                <a:effectLst/>
                <a:latin typeface="+mn-lt"/>
                <a:ea typeface="+mn-ea"/>
                <a:cs typeface="+mn-cs"/>
              </a:rPr>
              <a:t>i.e</a:t>
            </a:r>
            <a:r>
              <a:rPr lang="en-US" sz="1200" b="0" i="1" kern="1200" dirty="0">
                <a:solidFill>
                  <a:schemeClr val="tx1"/>
                </a:solidFill>
                <a:effectLst/>
                <a:latin typeface="+mn-lt"/>
                <a:ea typeface="+mn-ea"/>
                <a:cs typeface="+mn-cs"/>
              </a:rPr>
              <a:t> actually 18-Quintillion bytes of RAM). Any amount of memory greater than 4 GB can be easily handled by 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64-bit processors having a larger bit size and therefore the ability to calculate bigger numbers, the computer also ends up dealing with everything at a much more precise level than a 32-bit computer. Pixels on your screen, for example, can be colored and placed more accurately than pixels on a 32-bit computer.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64-Bit and 32-Bit Operating Systems</a:t>
            </a:r>
          </a:p>
          <a:p>
            <a:r>
              <a:rPr lang="en-US" sz="1200" b="0" i="0" kern="1200" dirty="0">
                <a:solidFill>
                  <a:schemeClr val="tx1"/>
                </a:solidFill>
                <a:effectLst/>
                <a:latin typeface="+mn-lt"/>
                <a:ea typeface="+mn-ea"/>
                <a:cs typeface="+mn-cs"/>
              </a:rPr>
              <a:t>In the past, most computers were built on a 32-bit architecture, hence their OSs were designed to run on a 32-bit processor. However, most new processors are based on the 64-bit architecture and support 64-bit OS. These processors are also fully compatible with 32-bit OS.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editions of </a:t>
            </a:r>
            <a:r>
              <a:rPr lang="en-US" sz="1200" b="0" i="0" u="sng" kern="1200" dirty="0">
                <a:solidFill>
                  <a:schemeClr val="tx1"/>
                </a:solidFill>
                <a:effectLst/>
                <a:latin typeface="+mn-lt"/>
                <a:ea typeface="+mn-ea"/>
                <a:cs typeface="+mn-cs"/>
                <a:hlinkClick r:id="rId3"/>
              </a:rPr>
              <a:t>Windows 11</a:t>
            </a:r>
            <a:r>
              <a:rPr lang="en-US" sz="1200" b="0" i="0" kern="1200" dirty="0">
                <a:solidFill>
                  <a:schemeClr val="tx1"/>
                </a:solidFill>
                <a:effectLst/>
                <a:latin typeface="+mn-lt"/>
                <a:ea typeface="+mn-ea"/>
                <a:cs typeface="+mn-cs"/>
              </a:rPr>
              <a:t> and most editions of </a:t>
            </a:r>
            <a:r>
              <a:rPr lang="en-US" sz="1200" b="0" i="0" u="sng" kern="1200" dirty="0">
                <a:solidFill>
                  <a:schemeClr val="tx1"/>
                </a:solidFill>
                <a:effectLst/>
                <a:latin typeface="+mn-lt"/>
                <a:ea typeface="+mn-ea"/>
                <a:cs typeface="+mn-cs"/>
                <a:hlinkClick r:id="rId4"/>
              </a:rPr>
              <a:t>Windows 10</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Windows 8</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6"/>
              </a:rPr>
              <a:t>Windows 7</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Windows Vista</a:t>
            </a:r>
            <a:r>
              <a:rPr lang="en-US" sz="1200" b="0" i="0" kern="1200" dirty="0">
                <a:solidFill>
                  <a:schemeClr val="tx1"/>
                </a:solidFill>
                <a:effectLst/>
                <a:latin typeface="+mn-lt"/>
                <a:ea typeface="+mn-ea"/>
                <a:cs typeface="+mn-cs"/>
              </a:rPr>
              <a:t> are available in 64-bit format. Of the editions of </a:t>
            </a:r>
            <a:r>
              <a:rPr lang="en-US" sz="1200" b="0" i="0" u="sng" kern="1200" dirty="0">
                <a:solidFill>
                  <a:schemeClr val="tx1"/>
                </a:solidFill>
                <a:effectLst/>
                <a:latin typeface="+mn-lt"/>
                <a:ea typeface="+mn-ea"/>
                <a:cs typeface="+mn-cs"/>
                <a:hlinkClick r:id="rId8"/>
              </a:rPr>
              <a:t>Windows XP</a:t>
            </a:r>
            <a:r>
              <a:rPr lang="en-US" sz="1200" b="0" i="0" kern="1200" dirty="0">
                <a:solidFill>
                  <a:schemeClr val="tx1"/>
                </a:solidFill>
                <a:effectLst/>
                <a:latin typeface="+mn-lt"/>
                <a:ea typeface="+mn-ea"/>
                <a:cs typeface="+mn-cs"/>
              </a:rPr>
              <a:t>, only </a:t>
            </a:r>
            <a:r>
              <a:rPr lang="en-US" sz="1200" b="0" i="1" kern="1200" dirty="0">
                <a:solidFill>
                  <a:schemeClr val="tx1"/>
                </a:solidFill>
                <a:effectLst/>
                <a:latin typeface="+mn-lt"/>
                <a:ea typeface="+mn-ea"/>
                <a:cs typeface="+mn-cs"/>
              </a:rPr>
              <a:t>Professional </a:t>
            </a:r>
            <a:r>
              <a:rPr lang="en-US" sz="1200" b="0" i="0" kern="1200" dirty="0">
                <a:solidFill>
                  <a:schemeClr val="tx1"/>
                </a:solidFill>
                <a:effectLst/>
                <a:latin typeface="+mn-lt"/>
                <a:ea typeface="+mn-ea"/>
                <a:cs typeface="+mn-cs"/>
              </a:rPr>
              <a:t>is available in 64-bit. All editions of Windows, from XP up to 10, are available in 32-bit.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Every Mac operating system since v10.8 (Mountain Lion) has been 64-bit.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Like Windows, Linux can be 32-bit or 64-bit. You can see which you're running with the </a:t>
            </a:r>
            <a:r>
              <a:rPr lang="en-US" sz="1200" b="1" i="0" kern="1200" dirty="0" err="1">
                <a:solidFill>
                  <a:schemeClr val="tx1"/>
                </a:solidFill>
                <a:effectLst/>
                <a:latin typeface="+mn-lt"/>
                <a:ea typeface="+mn-ea"/>
                <a:cs typeface="+mn-cs"/>
              </a:rPr>
              <a:t>lscpu</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command.</a:t>
            </a:r>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Why does it matter?</a:t>
            </a:r>
          </a:p>
          <a:p>
            <a:r>
              <a:rPr lang="en-US" sz="1200" b="0" i="0" kern="1200" dirty="0">
                <a:solidFill>
                  <a:schemeClr val="tx1"/>
                </a:solidFill>
                <a:effectLst/>
                <a:latin typeface="+mn-lt"/>
                <a:ea typeface="+mn-ea"/>
                <a:cs typeface="+mn-cs"/>
              </a:rPr>
              <a:t>So that you install the right kinds of software and device drivers!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given the option between downloading a 32-bit or 64-bit version, a 64-bit software program is the better choice. However, it wont run at all if you’re say on a 32-bit version of Windows.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32-bit programs will work with a 64-bit processor and OS, but some older 32-bit programs may not function properly, or at all, due to limited or no compatibility.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Incompatibilities can also occur with device drivers since hardware devices require the exact version to be installed for it to interface with the software (i.e., 64-bit drivers are necessary for a 64-bit OS, and 32-bit drivers for a 32-bit OS).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computer with a 64-bit processor can have a 64-bit or 32-bit version of an OS installed. However, with a 32-bit OS, the 64-bit processor would not run at its full capability.</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3DD173-DEF7-0B4B-8499-844665D8776A}" type="slidenum">
              <a:rPr lang="en-US" smtClean="0"/>
              <a:t>14</a:t>
            </a:fld>
            <a:endParaRPr lang="en-US"/>
          </a:p>
        </p:txBody>
      </p:sp>
    </p:spTree>
    <p:extLst>
      <p:ext uri="{BB962C8B-B14F-4D97-AF65-F5344CB8AC3E}">
        <p14:creationId xmlns:p14="http://schemas.microsoft.com/office/powerpoint/2010/main" val="550473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common OS are Apple, Windows, and Linux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PCs, windows hold the majority market share.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for servers, LINUX holds the majority market share. </a:t>
            </a:r>
          </a:p>
          <a:p>
            <a:endParaRPr lang="en-US" dirty="0"/>
          </a:p>
          <a:p>
            <a:r>
              <a:rPr lang="en-US" b="1" dirty="0"/>
              <a:t>Everyday OS vs Server OS</a:t>
            </a:r>
          </a:p>
          <a:p>
            <a:r>
              <a:rPr lang="en-US" sz="1200" b="0" i="0" kern="1200" dirty="0">
                <a:solidFill>
                  <a:schemeClr val="tx1"/>
                </a:solidFill>
                <a:effectLst/>
                <a:latin typeface="+mn-lt"/>
                <a:ea typeface="+mn-ea"/>
                <a:cs typeface="+mn-cs"/>
              </a:rPr>
              <a:t>An everyday OS will be able to run programs like MS Word, PowerPoint, Excel, your favorite video games, etc. It enables applications that make browsing the web and checking emails easy. It also uses LAN (local area networks - A collection of devices connected together in one physical location, such as a building, office, or home) and Bluetooth connections and is cheaper than a server OS.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Server OS, on the other hand, are expensive, enable unlimited user connections, have a greater memory capacity, and act as universal servers for web, emails, and databases. A server OS can handle multiple desktops as it is optimized for a network instead of catering to a single user</a:t>
            </a:r>
          </a:p>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15</a:t>
            </a:fld>
            <a:endParaRPr lang="en-US"/>
          </a:p>
        </p:txBody>
      </p:sp>
    </p:spTree>
    <p:extLst>
      <p:ext uri="{BB962C8B-B14F-4D97-AF65-F5344CB8AC3E}">
        <p14:creationId xmlns:p14="http://schemas.microsoft.com/office/powerpoint/2010/main" val="174210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Windows OS originated from MS-DOS. Windows is the default OS for most people, in large part because it is usually the first OS people are exposed to. It is great for the general user, allowing people to use basic applications, surf the web, etc. However, it is considered to be less customizable, secure, and with a lower performance compared with the other 2. Windows is also not open source, meaning its source code isn’t publicly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LINUX and the MacOS are both derived from the operating system UNIX.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UNIX was </a:t>
            </a:r>
            <a:r>
              <a:rPr lang="en-US" sz="1200" kern="1200" dirty="0">
                <a:solidFill>
                  <a:schemeClr val="tx1"/>
                </a:solidFill>
                <a:effectLst/>
                <a:latin typeface="+mn-lt"/>
                <a:ea typeface="+mn-ea"/>
                <a:cs typeface="+mn-cs"/>
              </a:rPr>
              <a:t>developed by AT&amp;T's Bell Laboratories in 1969 by Ken Thompson and Dennis Ritchie and their team. It was a proprietary 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LINUX was born out of the work from Richard Stallman and Linus Torvalds.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LINUX is not one operating system but rather a family of systems that come in a variety of flavors, also called distributions or distros. </a:t>
            </a:r>
            <a:r>
              <a:rPr lang="en-US" sz="1200" b="0" i="0" kern="1200" dirty="0">
                <a:solidFill>
                  <a:schemeClr val="tx1"/>
                </a:solidFill>
                <a:effectLst/>
                <a:latin typeface="+mn-lt"/>
                <a:ea typeface="+mn-ea"/>
                <a:cs typeface="+mn-cs"/>
              </a:rPr>
              <a:t>Currently, more than 300 Linux distros are actively maintained. There are commercially backed distributions, such as Fedora (Red Hat), openSUSE (SUSE) and Ubuntu (Canonical Ltd.), and entirely community-driven distributions, such as Debian, Slackware, Gentoo and Arch Linux. Most distributions come ready to use and pre-compiled for a specific instruction set, while some distributions are distributed mostly in source code form and compiled locally during installation. Some of the Linux distributions are known to be the most secure and stable OSs out there. They're used in key spheres such as banking, finance, government, and military.</a:t>
            </a:r>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16</a:t>
            </a:fld>
            <a:endParaRPr lang="en-US"/>
          </a:p>
        </p:txBody>
      </p:sp>
    </p:spTree>
    <p:extLst>
      <p:ext uri="{BB962C8B-B14F-4D97-AF65-F5344CB8AC3E}">
        <p14:creationId xmlns:p14="http://schemas.microsoft.com/office/powerpoint/2010/main" val="386101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File systems: </a:t>
            </a:r>
          </a:p>
          <a:p>
            <a:pPr fontAlgn="base"/>
            <a:r>
              <a:rPr lang="en-US" sz="1200" b="0" i="0" kern="1200" dirty="0">
                <a:solidFill>
                  <a:schemeClr val="tx1"/>
                </a:solidFill>
                <a:effectLst/>
                <a:latin typeface="+mn-lt"/>
                <a:ea typeface="+mn-ea"/>
                <a:cs typeface="+mn-cs"/>
              </a:rPr>
              <a:t>The way Windows organizes files is different from the way Mac and GNU/Linux do.</a:t>
            </a:r>
          </a:p>
          <a:p>
            <a:pPr fontAlgn="base"/>
            <a:r>
              <a:rPr lang="en-US" sz="1200" b="0" i="0" kern="1200" dirty="0">
                <a:solidFill>
                  <a:schemeClr val="tx1"/>
                </a:solidFill>
                <a:effectLst/>
                <a:latin typeface="+mn-lt"/>
                <a:ea typeface="+mn-ea"/>
                <a:cs typeface="+mn-cs"/>
              </a:rPr>
              <a:t>Windows uses "drives". They're usually a C and D drive that store all the computer files, and separate drives for external devices such as CDs, USBs, and so 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Mac and GNU/Linux have a similar file system that comes from UNIX. In these OSs there are no drives – everything in the computer is considered a file (even external devices) and all files are organized in directories that descend from a single root directory. The directory structure is formed as a tree that has a unique root.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doesn't necessarily make much of a difference for the end user, but is something to keep in mind if you're used to navigating one type of file system or the other.</a:t>
            </a:r>
          </a:p>
          <a:p>
            <a:endParaRPr lang="en-US" dirty="0"/>
          </a:p>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17</a:t>
            </a:fld>
            <a:endParaRPr lang="en-US"/>
          </a:p>
        </p:txBody>
      </p:sp>
    </p:spTree>
    <p:extLst>
      <p:ext uri="{BB962C8B-B14F-4D97-AF65-F5344CB8AC3E}">
        <p14:creationId xmlns:p14="http://schemas.microsoft.com/office/powerpoint/2010/main" val="348421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Shells:</a:t>
            </a:r>
          </a:p>
          <a:p>
            <a:r>
              <a:rPr lang="en-US" sz="1200" b="0" i="0" kern="1200" dirty="0">
                <a:solidFill>
                  <a:schemeClr val="tx1"/>
                </a:solidFill>
                <a:effectLst/>
                <a:latin typeface="+mn-lt"/>
                <a:ea typeface="+mn-ea"/>
                <a:cs typeface="+mn-cs"/>
              </a:rPr>
              <a:t>The shell is the layer of programming that understands and executes the commands a user enters. It is the connector to the OS.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outer layer of an operating system, a shell can be contrasted with the </a:t>
            </a:r>
            <a:r>
              <a:rPr lang="en-US" sz="1200" u="sng" kern="1200" dirty="0">
                <a:solidFill>
                  <a:schemeClr val="tx1"/>
                </a:solidFill>
                <a:effectLst/>
                <a:latin typeface="+mn-lt"/>
                <a:ea typeface="+mn-ea"/>
                <a:cs typeface="+mn-cs"/>
                <a:hlinkClick r:id="rId3"/>
              </a:rPr>
              <a:t>kernel</a:t>
            </a:r>
            <a:r>
              <a:rPr lang="en-US" sz="1200" kern="1200" dirty="0">
                <a:solidFill>
                  <a:schemeClr val="tx1"/>
                </a:solidFill>
                <a:effectLst/>
                <a:latin typeface="+mn-lt"/>
                <a:ea typeface="+mn-ea"/>
                <a:cs typeface="+mn-cs"/>
              </a:rPr>
              <a:t>, the operating system's inmost layer or core of services.</a:t>
            </a:r>
          </a:p>
          <a:p>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Both Linux and Mac have Bash (</a:t>
            </a:r>
            <a:r>
              <a:rPr lang="en-US" sz="1200" b="0" i="0" kern="1200" dirty="0" err="1">
                <a:solidFill>
                  <a:schemeClr val="tx1"/>
                </a:solidFill>
                <a:effectLst/>
                <a:latin typeface="+mn-lt"/>
                <a:ea typeface="+mn-ea"/>
                <a:cs typeface="+mn-cs"/>
              </a:rPr>
              <a:t>bourne</a:t>
            </a:r>
            <a:r>
              <a:rPr lang="en-US" sz="1200" b="0" i="0" kern="1200" dirty="0">
                <a:solidFill>
                  <a:schemeClr val="tx1"/>
                </a:solidFill>
                <a:effectLst/>
                <a:latin typeface="+mn-lt"/>
                <a:ea typeface="+mn-ea"/>
                <a:cs typeface="+mn-cs"/>
              </a:rPr>
              <a:t> again shell) as their default shell. Though Mac recently adopted the Z shell (</a:t>
            </a:r>
            <a:r>
              <a:rPr lang="en-US" sz="1200" b="0" i="0" kern="1200" dirty="0" err="1">
                <a:solidFill>
                  <a:schemeClr val="tx1"/>
                </a:solidFill>
                <a:effectLst/>
                <a:latin typeface="+mn-lt"/>
                <a:ea typeface="+mn-ea"/>
                <a:cs typeface="+mn-cs"/>
              </a:rPr>
              <a:t>zsh</a:t>
            </a:r>
            <a:r>
              <a:rPr lang="en-US" sz="1200" b="0" i="0" kern="1200" dirty="0">
                <a:solidFill>
                  <a:schemeClr val="tx1"/>
                </a:solidFill>
                <a:effectLst/>
                <a:latin typeface="+mn-lt"/>
                <a:ea typeface="+mn-ea"/>
                <a:cs typeface="+mn-cs"/>
              </a:rPr>
              <a:t>) as their default. The Z shell is a new and improved iteration of bash.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On the other hand, Windows has its own shell that uses a different syntax. Its default is the command prompt (CMD). Better alternatives to the command prompt are the power shell (which can also be run on Linux and Mac OS) and Windows subsystem for Linux (WSL).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PowerShell is a cross-platform task automation solution made up of a command-line shell, a scripting language, and a configuration management framework.</a:t>
            </a:r>
          </a:p>
          <a:p>
            <a:pPr fontAlgn="base"/>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Install a complete Ubuntu terminal environment in minutes on Windows with Windows Subsystem for Linux (WSL). Access the Linux terminal on Windows, develop cross-platform applications, and manage IT infrastructure without leaving Windows.</a:t>
            </a:r>
          </a:p>
          <a:p>
            <a:br>
              <a:rPr lang="en-US" sz="1200" b="0" i="0" u="none" strike="noStrike" kern="1200" dirty="0">
                <a:solidFill>
                  <a:schemeClr val="tx1"/>
                </a:solidFill>
                <a:effectLst/>
                <a:latin typeface="+mn-lt"/>
                <a:ea typeface="+mn-ea"/>
                <a:cs typeface="+mn-cs"/>
                <a:hlinkClick r:id="rId4"/>
              </a:rPr>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3DD173-DEF7-0B4B-8499-844665D8776A}" type="slidenum">
              <a:rPr lang="en-US" smtClean="0"/>
              <a:t>18</a:t>
            </a:fld>
            <a:endParaRPr lang="en-US"/>
          </a:p>
        </p:txBody>
      </p:sp>
    </p:spTree>
    <p:extLst>
      <p:ext uri="{BB962C8B-B14F-4D97-AF65-F5344CB8AC3E}">
        <p14:creationId xmlns:p14="http://schemas.microsoft.com/office/powerpoint/2010/main" val="3492780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Package managers</a:t>
            </a:r>
          </a:p>
          <a:p>
            <a:pPr fontAlgn="base"/>
            <a:r>
              <a:rPr lang="en-US" sz="1200" b="0" i="0" kern="1200">
                <a:solidFill>
                  <a:schemeClr val="tx1"/>
                </a:solidFill>
                <a:effectLst/>
                <a:latin typeface="+mn-lt"/>
                <a:ea typeface="+mn-ea"/>
                <a:cs typeface="+mn-cs"/>
              </a:rPr>
              <a:t>Mac </a:t>
            </a:r>
            <a:r>
              <a:rPr lang="en-US" sz="1200" b="0" i="0" kern="1200" dirty="0">
                <a:solidFill>
                  <a:schemeClr val="tx1"/>
                </a:solidFill>
                <a:effectLst/>
                <a:latin typeface="+mn-lt"/>
                <a:ea typeface="+mn-ea"/>
                <a:cs typeface="+mn-cs"/>
              </a:rPr>
              <a:t>and GNU/Linux come with package managers installed by default. A package manager is a piece of software that allows you to install, update, and uninstall programs from the terminal, just by entering a few commands. They're super helpful, especially when you're installing and uninstalling things constantly, as it's much more efficient to install programs through package managers than manually.</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Mac's package manager is called </a:t>
            </a:r>
            <a:r>
              <a:rPr lang="en-US" sz="1200" b="0" i="0" u="sng" kern="1200" dirty="0">
                <a:solidFill>
                  <a:schemeClr val="tx1"/>
                </a:solidFill>
                <a:effectLst/>
                <a:latin typeface="+mn-lt"/>
                <a:ea typeface="+mn-ea"/>
                <a:cs typeface="+mn-cs"/>
                <a:hlinkClick r:id="rId3"/>
              </a:rPr>
              <a:t>homebrew</a:t>
            </a:r>
            <a:r>
              <a:rPr lang="en-US" sz="1200" b="0" i="0" kern="1200" dirty="0">
                <a:solidFill>
                  <a:schemeClr val="tx1"/>
                </a:solidFill>
                <a:effectLst/>
                <a:latin typeface="+mn-lt"/>
                <a:ea typeface="+mn-ea"/>
                <a:cs typeface="+mn-cs"/>
              </a:rPr>
              <a:t>.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On GNU/Linux, the default package manager depends on the distro. For example, Ubuntu comes with </a:t>
            </a:r>
            <a:r>
              <a:rPr lang="en-US" sz="1200" b="0" i="0" u="sng" kern="1200" dirty="0">
                <a:solidFill>
                  <a:schemeClr val="tx1"/>
                </a:solidFill>
                <a:effectLst/>
                <a:latin typeface="+mn-lt"/>
                <a:ea typeface="+mn-ea"/>
                <a:cs typeface="+mn-cs"/>
                <a:hlinkClick r:id="rId4"/>
              </a:rPr>
              <a:t>APT</a:t>
            </a:r>
            <a:r>
              <a:rPr lang="en-US" sz="1200" b="0" i="0" kern="1200" dirty="0">
                <a:solidFill>
                  <a:schemeClr val="tx1"/>
                </a:solidFill>
                <a:effectLst/>
                <a:latin typeface="+mn-lt"/>
                <a:ea typeface="+mn-ea"/>
                <a:cs typeface="+mn-cs"/>
              </a:rPr>
              <a:t>, Arch comes with </a:t>
            </a:r>
            <a:r>
              <a:rPr lang="en-US" sz="1200" b="0" i="0" u="sng" kern="1200" dirty="0">
                <a:solidFill>
                  <a:schemeClr val="tx1"/>
                </a:solidFill>
                <a:effectLst/>
                <a:latin typeface="+mn-lt"/>
                <a:ea typeface="+mn-ea"/>
                <a:cs typeface="+mn-cs"/>
                <a:hlinkClick r:id="rId5"/>
              </a:rPr>
              <a:t>Pacman</a:t>
            </a:r>
            <a:r>
              <a:rPr lang="en-US" sz="1200" b="0" i="0" kern="1200" dirty="0">
                <a:solidFill>
                  <a:schemeClr val="tx1"/>
                </a:solidFill>
                <a:effectLst/>
                <a:latin typeface="+mn-lt"/>
                <a:ea typeface="+mn-ea"/>
                <a:cs typeface="+mn-cs"/>
              </a:rPr>
              <a:t>, and so 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Windows doesn't come with a default package manager. If you want one, you need to install it first. One of the package managers available for Windows is </a:t>
            </a:r>
            <a:r>
              <a:rPr lang="en-US" sz="1200" b="0" i="0" u="sng" kern="1200" dirty="0">
                <a:solidFill>
                  <a:schemeClr val="tx1"/>
                </a:solidFill>
                <a:effectLst/>
                <a:latin typeface="+mn-lt"/>
                <a:ea typeface="+mn-ea"/>
                <a:cs typeface="+mn-cs"/>
                <a:hlinkClick r:id="rId6"/>
              </a:rPr>
              <a:t>Chocolatey</a:t>
            </a:r>
            <a:r>
              <a:rPr lang="en-US" sz="1200" b="0" i="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19</a:t>
            </a:fld>
            <a:endParaRPr lang="en-US"/>
          </a:p>
        </p:txBody>
      </p:sp>
    </p:spTree>
    <p:extLst>
      <p:ext uri="{BB962C8B-B14F-4D97-AF65-F5344CB8AC3E}">
        <p14:creationId xmlns:p14="http://schemas.microsoft.com/office/powerpoint/2010/main" val="346695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2</a:t>
            </a:fld>
            <a:endParaRPr lang="en-US"/>
          </a:p>
        </p:txBody>
      </p:sp>
    </p:spTree>
    <p:extLst>
      <p:ext uri="{BB962C8B-B14F-4D97-AF65-F5344CB8AC3E}">
        <p14:creationId xmlns:p14="http://schemas.microsoft.com/office/powerpoint/2010/main" val="3429120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Security and stability</a:t>
            </a:r>
          </a:p>
          <a:p>
            <a:pPr fontAlgn="base"/>
            <a:r>
              <a:rPr lang="en-US" sz="1200" b="0" i="0" kern="1200" dirty="0">
                <a:solidFill>
                  <a:schemeClr val="tx1"/>
                </a:solidFill>
                <a:effectLst/>
                <a:latin typeface="+mn-lt"/>
                <a:ea typeface="+mn-ea"/>
                <a:cs typeface="+mn-cs"/>
              </a:rPr>
              <a:t>Some Linux distros are considered the most secure and stable ones nowadays. The fact that the code is available to everyone isn't a security threat as you may think at first – but rather it's an advantage. Bugs can be identified and worked on quicker, and when a security breach is identified lots of people can work on it and propose fixes.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Windows, on the other hand, is considered the least secure and stable of the three. Given that it's the most popular OS, most malware is developed to attack Windows OS too.</a:t>
            </a:r>
          </a:p>
          <a:p>
            <a:endParaRPr lang="en-US" dirty="0"/>
          </a:p>
          <a:p>
            <a:pPr fontAlgn="base"/>
            <a:r>
              <a:rPr lang="en-US" sz="1200" b="1" i="0" kern="1200" dirty="0">
                <a:solidFill>
                  <a:schemeClr val="tx1"/>
                </a:solidFill>
                <a:effectLst/>
                <a:latin typeface="+mn-lt"/>
                <a:ea typeface="+mn-ea"/>
                <a:cs typeface="+mn-cs"/>
              </a:rPr>
              <a:t>Ease of use</a:t>
            </a:r>
          </a:p>
          <a:p>
            <a:pPr fontAlgn="base"/>
            <a:r>
              <a:rPr lang="en-US" sz="1200" b="0" i="0" kern="1200" dirty="0">
                <a:solidFill>
                  <a:schemeClr val="tx1"/>
                </a:solidFill>
                <a:effectLst/>
                <a:latin typeface="+mn-lt"/>
                <a:ea typeface="+mn-ea"/>
                <a:cs typeface="+mn-cs"/>
              </a:rPr>
              <a:t>Windows and Mac are really simple and user-friendly OSs. Regarding GNU/Linux, it depends on the distro you choose. As mentioned, distros like Ubuntu are practically as easy as Windows or Mac, and others like Arch are intended for advanced computer users.</a:t>
            </a:r>
          </a:p>
          <a:p>
            <a:endParaRPr lang="en-US" dirty="0"/>
          </a:p>
          <a:p>
            <a:pPr fontAlgn="base"/>
            <a:r>
              <a:rPr lang="en-US" sz="1200" b="1" i="0" kern="1200" dirty="0">
                <a:solidFill>
                  <a:schemeClr val="tx1"/>
                </a:solidFill>
                <a:effectLst/>
                <a:latin typeface="+mn-lt"/>
                <a:ea typeface="+mn-ea"/>
                <a:cs typeface="+mn-cs"/>
              </a:rPr>
              <a:t>Hardware quality and compatibility</a:t>
            </a:r>
          </a:p>
          <a:p>
            <a:pPr fontAlgn="base"/>
            <a:r>
              <a:rPr lang="en-US" sz="1200" b="0" i="0" kern="1200" dirty="0">
                <a:solidFill>
                  <a:schemeClr val="tx1"/>
                </a:solidFill>
                <a:effectLst/>
                <a:latin typeface="+mn-lt"/>
                <a:ea typeface="+mn-ea"/>
                <a:cs typeface="+mn-cs"/>
              </a:rPr>
              <a:t>When it comes to hardware, only Apple has direct responsibility for the computers that the OS runs on. And Apple's hardware is some of the best out there.</a:t>
            </a:r>
          </a:p>
          <a:p>
            <a:pPr fontAlgn="base"/>
            <a:r>
              <a:rPr lang="en-US" sz="1200" b="0" i="0" kern="1200" dirty="0">
                <a:solidFill>
                  <a:schemeClr val="tx1"/>
                </a:solidFill>
                <a:effectLst/>
                <a:latin typeface="+mn-lt"/>
                <a:ea typeface="+mn-ea"/>
                <a:cs typeface="+mn-cs"/>
              </a:rPr>
              <a:t>As a company, Apple is focused on providing top quality products, so their newest computers tend to be the ones with best performance all across the market.</a:t>
            </a:r>
          </a:p>
          <a:p>
            <a:pPr fontAlgn="base"/>
            <a:r>
              <a:rPr lang="en-US" sz="1200" b="0" i="0" kern="1200" dirty="0">
                <a:solidFill>
                  <a:schemeClr val="tx1"/>
                </a:solidFill>
                <a:effectLst/>
                <a:latin typeface="+mn-lt"/>
                <a:ea typeface="+mn-ea"/>
                <a:cs typeface="+mn-cs"/>
              </a:rPr>
              <a:t>Given that Apple designs and develops both hardware and software, it's possible that the compatibility between the machine and the OS is tuned finer than with Windows or GNU/Linux.</a:t>
            </a:r>
          </a:p>
          <a:p>
            <a:pPr fontAlgn="base"/>
            <a:r>
              <a:rPr lang="en-US" sz="1200" b="0" i="0" kern="1200" dirty="0">
                <a:solidFill>
                  <a:schemeClr val="tx1"/>
                </a:solidFill>
                <a:effectLst/>
                <a:latin typeface="+mn-lt"/>
                <a:ea typeface="+mn-ea"/>
                <a:cs typeface="+mn-cs"/>
              </a:rPr>
              <a:t>On the Windows and GNU/Linux side, hardware quality is completely up to what the user decides or can afford to buy. The good thing here is that you can install the OS wherever you want.</a:t>
            </a:r>
          </a:p>
          <a:p>
            <a:pPr fontAlgn="base"/>
            <a:r>
              <a:rPr lang="en-US" sz="1200" b="0" i="0" kern="1200" dirty="0">
                <a:solidFill>
                  <a:schemeClr val="tx1"/>
                </a:solidFill>
                <a:effectLst/>
                <a:latin typeface="+mn-lt"/>
                <a:ea typeface="+mn-ea"/>
                <a:cs typeface="+mn-cs"/>
              </a:rPr>
              <a:t>This is particularly cool when thinking about installing lightweight Linux distros on older computers that can't handle the requirements of bigger and more consuming OSs like Windows.</a:t>
            </a:r>
          </a:p>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20</a:t>
            </a:fld>
            <a:endParaRPr lang="en-US"/>
          </a:p>
        </p:txBody>
      </p:sp>
    </p:spTree>
    <p:extLst>
      <p:ext uri="{BB962C8B-B14F-4D97-AF65-F5344CB8AC3E}">
        <p14:creationId xmlns:p14="http://schemas.microsoft.com/office/powerpoint/2010/main" val="3571797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21</a:t>
            </a:fld>
            <a:endParaRPr lang="en-US"/>
          </a:p>
        </p:txBody>
      </p:sp>
    </p:spTree>
    <p:extLst>
      <p:ext uri="{BB962C8B-B14F-4D97-AF65-F5344CB8AC3E}">
        <p14:creationId xmlns:p14="http://schemas.microsoft.com/office/powerpoint/2010/main" val="1805350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22</a:t>
            </a:fld>
            <a:endParaRPr lang="en-US"/>
          </a:p>
        </p:txBody>
      </p:sp>
    </p:spTree>
    <p:extLst>
      <p:ext uri="{BB962C8B-B14F-4D97-AF65-F5344CB8AC3E}">
        <p14:creationId xmlns:p14="http://schemas.microsoft.com/office/powerpoint/2010/main" val="143105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fontAlgn="base">
              <a:buAutoNum type="arabicParenR"/>
            </a:pPr>
            <a:r>
              <a:rPr lang="en-US" sz="1200" b="1" i="0" kern="1200" dirty="0">
                <a:solidFill>
                  <a:schemeClr val="tx1"/>
                </a:solidFill>
                <a:effectLst/>
                <a:latin typeface="+mn-lt"/>
                <a:ea typeface="+mn-ea"/>
                <a:cs typeface="+mn-cs"/>
              </a:rPr>
              <a:t>Supercomputers: </a:t>
            </a:r>
          </a:p>
          <a:p>
            <a:pPr marL="742950" lvl="1" indent="-285750" fontAlgn="base">
              <a:buFont typeface="+mj-lt"/>
              <a:buAutoNum type="romanUcPeriod"/>
            </a:pPr>
            <a:r>
              <a:rPr lang="en-US" sz="1200" b="0" i="0" kern="1200" dirty="0">
                <a:solidFill>
                  <a:schemeClr val="tx1"/>
                </a:solidFill>
                <a:effectLst/>
                <a:latin typeface="+mn-lt"/>
                <a:ea typeface="+mn-ea"/>
                <a:cs typeface="+mn-cs"/>
              </a:rPr>
              <a:t>Powerful computers which can process large amounts of data and do a great amount of computation quickly. </a:t>
            </a:r>
          </a:p>
          <a:p>
            <a:pPr marL="742950" lvl="1" indent="-285750" fontAlgn="base">
              <a:buFont typeface="+mj-lt"/>
              <a:buAutoNum type="romanUcPeriod"/>
            </a:pPr>
            <a:r>
              <a:rPr lang="en-US" sz="1200" b="0" i="0" kern="1200" dirty="0">
                <a:solidFill>
                  <a:schemeClr val="tx1"/>
                </a:solidFill>
                <a:effectLst/>
                <a:latin typeface="+mn-lt"/>
                <a:ea typeface="+mn-ea"/>
                <a:cs typeface="+mn-cs"/>
              </a:rPr>
              <a:t>They are made up of interconnects, I/O systems (input/output systems), memory, and processor cores. </a:t>
            </a:r>
          </a:p>
          <a:p>
            <a:pPr marL="742950" lvl="1" indent="-285750" fontAlgn="base">
              <a:buFont typeface="+mj-lt"/>
              <a:buAutoNum type="romanUcPeriod"/>
            </a:pPr>
            <a:r>
              <a:rPr lang="en-US" sz="1200" b="0" i="0" kern="1200" dirty="0">
                <a:solidFill>
                  <a:schemeClr val="tx1"/>
                </a:solidFill>
                <a:effectLst/>
                <a:latin typeface="+mn-lt"/>
                <a:ea typeface="+mn-ea"/>
                <a:cs typeface="+mn-cs"/>
              </a:rPr>
              <a:t>Unlike traditional computers, supercomputers use more than 1 CPU.  CPUs are grouped into compute nodes (comprising a CPU or group of CPUs and a memory block). Supercomputers can contain hundreds of nodes, and with interconnect communication capabilities these nodes can collaborate on solving problems. Nodes also use interconnects to communicate with I/O systems like data storage and networking. I/O systems transfer information between computer main memory and the outside world. </a:t>
            </a:r>
          </a:p>
          <a:p>
            <a:pPr marL="742950" lvl="1" indent="-285750" fontAlgn="base">
              <a:buFont typeface="+mj-lt"/>
              <a:buAutoNum type="romanUcPeriod"/>
            </a:pPr>
            <a:r>
              <a:rPr lang="en-US" sz="1200" b="0" i="0" kern="1200" dirty="0">
                <a:solidFill>
                  <a:schemeClr val="tx1"/>
                </a:solidFill>
                <a:effectLst/>
                <a:latin typeface="+mn-lt"/>
                <a:ea typeface="+mn-ea"/>
                <a:cs typeface="+mn-cs"/>
              </a:rPr>
              <a:t>An example is the Summit high performance computing system. </a:t>
            </a:r>
          </a:p>
          <a:p>
            <a:pPr marL="228600" indent="-228600" fontAlgn="base">
              <a:buAutoNum type="arabicParenR"/>
            </a:pPr>
            <a:endParaRPr lang="en-US" sz="1200" b="0" i="0" kern="1200" dirty="0">
              <a:solidFill>
                <a:schemeClr val="tx1"/>
              </a:solidFill>
              <a:effectLst/>
              <a:latin typeface="+mn-lt"/>
              <a:ea typeface="+mn-ea"/>
              <a:cs typeface="+mn-cs"/>
            </a:endParaRPr>
          </a:p>
          <a:p>
            <a:pPr marL="228600" indent="-228600" fontAlgn="base">
              <a:buAutoNum type="arabicParenR"/>
            </a:pPr>
            <a:r>
              <a:rPr lang="en-US" sz="1200" b="1" i="0" kern="1200" dirty="0">
                <a:solidFill>
                  <a:schemeClr val="tx1"/>
                </a:solidFill>
                <a:effectLst/>
                <a:latin typeface="+mn-lt"/>
                <a:ea typeface="+mn-ea"/>
                <a:cs typeface="+mn-cs"/>
              </a:rPr>
              <a:t>Mainframe computers: </a:t>
            </a:r>
          </a:p>
          <a:p>
            <a:pPr marL="742950" lvl="1" indent="-285750" fontAlgn="base">
              <a:buFont typeface="+mj-lt"/>
              <a:buAutoNum type="romanUcPeriod"/>
            </a:pPr>
            <a:r>
              <a:rPr lang="en-US" sz="1200" b="0" i="0" kern="1200" dirty="0">
                <a:solidFill>
                  <a:schemeClr val="tx1"/>
                </a:solidFill>
                <a:effectLst/>
                <a:latin typeface="+mn-lt"/>
                <a:ea typeface="+mn-ea"/>
                <a:cs typeface="+mn-cs"/>
              </a:rPr>
              <a:t>High performance computer used for large information processing jobs. </a:t>
            </a:r>
          </a:p>
          <a:p>
            <a:pPr marL="742950" lvl="1" indent="-285750" fontAlgn="base">
              <a:buFont typeface="+mj-lt"/>
              <a:buAutoNum type="romanUcPeriod"/>
            </a:pPr>
            <a:r>
              <a:rPr lang="en-US" sz="1200" b="0" i="0" kern="1200" dirty="0">
                <a:solidFill>
                  <a:schemeClr val="tx1"/>
                </a:solidFill>
                <a:effectLst/>
                <a:latin typeface="+mn-lt"/>
                <a:ea typeface="+mn-ea"/>
                <a:cs typeface="+mn-cs"/>
              </a:rPr>
              <a:t>They have large amounts of memory and processors that allow them to process massive amounts of calculations and transactions simultaneously in real time.</a:t>
            </a:r>
          </a:p>
          <a:p>
            <a:pPr marL="742950" lvl="1" indent="-285750" fontAlgn="base">
              <a:buFont typeface="+mj-lt"/>
              <a:buAutoNum type="romanUcPeriod"/>
            </a:pPr>
            <a:r>
              <a:rPr lang="en-US" sz="1200" b="0" i="0" kern="1200" dirty="0">
                <a:solidFill>
                  <a:schemeClr val="tx1"/>
                </a:solidFill>
                <a:effectLst/>
                <a:latin typeface="+mn-lt"/>
                <a:ea typeface="+mn-ea"/>
                <a:cs typeface="+mn-cs"/>
              </a:rPr>
              <a:t>The mainframe is critical to commercial databases and transaction servers but they are also used in research. </a:t>
            </a:r>
          </a:p>
          <a:p>
            <a:pPr marL="742950" lvl="1" indent="-285750" fontAlgn="base">
              <a:buFont typeface="+mj-lt"/>
              <a:buAutoNum type="romanUcPeriod"/>
            </a:pPr>
            <a:r>
              <a:rPr lang="en-US" sz="1200" b="0" i="0" kern="1200" dirty="0">
                <a:solidFill>
                  <a:schemeClr val="tx1"/>
                </a:solidFill>
                <a:effectLst/>
                <a:latin typeface="+mn-lt"/>
                <a:ea typeface="+mn-ea"/>
                <a:cs typeface="+mn-cs"/>
              </a:rPr>
              <a:t>An example of mainframe usage is within banking institutions which use mainframes to host their database of customer accounts allowing </a:t>
            </a:r>
            <a:r>
              <a:rPr lang="en-US" sz="1200" dirty="0">
                <a:solidFill>
                  <a:srgbClr val="FF0000"/>
                </a:solidFill>
              </a:rPr>
              <a:t>transactions to occur from any ATM location worldwide.</a:t>
            </a:r>
            <a:endParaRPr lang="en-US" sz="1200" b="0" i="0" kern="1200" dirty="0">
              <a:solidFill>
                <a:schemeClr val="tx1"/>
              </a:solidFill>
              <a:effectLst/>
              <a:latin typeface="+mn-lt"/>
              <a:ea typeface="+mn-ea"/>
              <a:cs typeface="+mn-cs"/>
            </a:endParaRPr>
          </a:p>
          <a:p>
            <a:pPr marL="228600" indent="-228600" fontAlgn="base">
              <a:buAutoNum type="arabicParenR"/>
            </a:pPr>
            <a:endParaRPr lang="en-US" sz="1200" b="0" i="0" kern="1200" dirty="0">
              <a:solidFill>
                <a:schemeClr val="tx1"/>
              </a:solidFill>
              <a:effectLst/>
              <a:latin typeface="+mn-lt"/>
              <a:ea typeface="+mn-ea"/>
              <a:cs typeface="+mn-cs"/>
            </a:endParaRPr>
          </a:p>
          <a:p>
            <a:pPr marL="228600" indent="-228600" fontAlgn="base">
              <a:buAutoNum type="arabicParenR"/>
            </a:pPr>
            <a:r>
              <a:rPr lang="en-US" sz="1200" b="1" i="0" kern="1200" dirty="0">
                <a:solidFill>
                  <a:schemeClr val="tx1"/>
                </a:solidFill>
                <a:effectLst/>
                <a:latin typeface="+mn-lt"/>
                <a:ea typeface="+mn-ea"/>
                <a:cs typeface="+mn-cs"/>
              </a:rPr>
              <a:t>Minicomputers:</a:t>
            </a:r>
          </a:p>
          <a:p>
            <a:pPr marL="742950" lvl="1" indent="-285750" fontAlgn="base">
              <a:buFont typeface="+mj-lt"/>
              <a:buAutoNum type="romanUcPeriod"/>
            </a:pPr>
            <a:r>
              <a:rPr lang="en-US" sz="1200" b="0" i="0" kern="1200" dirty="0">
                <a:solidFill>
                  <a:schemeClr val="tx1"/>
                </a:solidFill>
                <a:effectLst/>
                <a:latin typeface="+mn-lt"/>
                <a:ea typeface="+mn-ea"/>
                <a:cs typeface="+mn-cs"/>
              </a:rPr>
              <a:t>A mid-range computer that is intermediate in size, power, speed, storage capacity, etc., between a mainframe and a PC</a:t>
            </a:r>
          </a:p>
          <a:p>
            <a:pPr marL="742950" lvl="1" indent="-285750" fontAlgn="base">
              <a:buFont typeface="+mj-lt"/>
              <a:buAutoNum type="romanUcPeriod"/>
            </a:pPr>
            <a:r>
              <a:rPr lang="en-US" sz="1200" b="0" i="0" kern="1200" dirty="0">
                <a:solidFill>
                  <a:schemeClr val="tx1"/>
                </a:solidFill>
                <a:effectLst/>
                <a:latin typeface="+mn-lt"/>
                <a:ea typeface="+mn-ea"/>
                <a:cs typeface="+mn-cs"/>
              </a:rPr>
              <a:t>This usually describes small to midsize servers.</a:t>
            </a:r>
          </a:p>
          <a:p>
            <a:pPr marL="742950" lvl="1" indent="-285750" fontAlgn="base">
              <a:buFont typeface="+mj-lt"/>
              <a:buAutoNum type="romanUcPeriod"/>
            </a:pPr>
            <a:r>
              <a:rPr lang="en-US" sz="1200" b="0" i="0" kern="1200" dirty="0">
                <a:solidFill>
                  <a:schemeClr val="tx1"/>
                </a:solidFill>
                <a:effectLst/>
                <a:latin typeface="+mn-lt"/>
                <a:ea typeface="+mn-ea"/>
                <a:cs typeface="+mn-cs"/>
              </a:rPr>
              <a:t>A server is a computer that provides information to other computers on a network. </a:t>
            </a:r>
          </a:p>
          <a:p>
            <a:pPr marL="742950" marR="0" lvl="1" indent="-285750" algn="l" defTabSz="914400" rtl="0" eaLnBrk="1" fontAlgn="base" latinLnBrk="0" hangingPunct="1">
              <a:lnSpc>
                <a:spcPct val="100000"/>
              </a:lnSpc>
              <a:spcBef>
                <a:spcPts val="0"/>
              </a:spcBef>
              <a:spcAft>
                <a:spcPts val="0"/>
              </a:spcAft>
              <a:buClrTx/>
              <a:buSzTx/>
              <a:buFont typeface="+mj-lt"/>
              <a:buAutoNum type="romanUcPeriod"/>
              <a:tabLst/>
              <a:defRPr/>
            </a:pPr>
            <a:r>
              <a:rPr lang="en-US" sz="1200" b="0" i="0" kern="1200" dirty="0">
                <a:solidFill>
                  <a:schemeClr val="tx1"/>
                </a:solidFill>
                <a:effectLst/>
                <a:latin typeface="+mn-lt"/>
                <a:ea typeface="+mn-ea"/>
                <a:cs typeface="+mn-cs"/>
              </a:rPr>
              <a:t>Whenever you use the Internet, you're looking at something that's stored on a server. Our lab uses a local </a:t>
            </a:r>
            <a:r>
              <a:rPr lang="en-US" sz="1200" b="1" i="0" kern="1200" dirty="0">
                <a:solidFill>
                  <a:schemeClr val="tx1"/>
                </a:solidFill>
                <a:effectLst/>
                <a:latin typeface="+mn-lt"/>
                <a:ea typeface="+mn-ea"/>
                <a:cs typeface="+mn-cs"/>
              </a:rPr>
              <a:t>file server</a:t>
            </a:r>
            <a:r>
              <a:rPr lang="en-US" sz="1200" b="0" i="0" kern="1200" dirty="0">
                <a:solidFill>
                  <a:schemeClr val="tx1"/>
                </a:solidFill>
                <a:effectLst/>
                <a:latin typeface="+mn-lt"/>
                <a:ea typeface="+mn-ea"/>
                <a:cs typeface="+mn-cs"/>
              </a:rPr>
              <a:t> to store and share files internally. Servers are very common in research applications. </a:t>
            </a:r>
          </a:p>
          <a:p>
            <a:pPr marL="685800" lvl="1" indent="-228600" fontAlgn="base">
              <a:buAutoNum type="romanUcPeriod"/>
            </a:pPr>
            <a:endParaRPr lang="en-US" sz="1200" b="0" i="0" kern="1200" dirty="0">
              <a:solidFill>
                <a:schemeClr val="tx1"/>
              </a:solidFill>
              <a:effectLst/>
              <a:latin typeface="+mn-lt"/>
              <a:ea typeface="+mn-ea"/>
              <a:cs typeface="+mn-cs"/>
            </a:endParaRPr>
          </a:p>
          <a:p>
            <a:pPr marL="228600" indent="-228600" fontAlgn="base">
              <a:buAutoNum type="arabicParenR"/>
            </a:pPr>
            <a:r>
              <a:rPr lang="en-US" sz="1200" b="1" i="0" kern="1200" dirty="0">
                <a:solidFill>
                  <a:schemeClr val="tx1"/>
                </a:solidFill>
                <a:effectLst/>
                <a:latin typeface="+mn-lt"/>
                <a:ea typeface="+mn-ea"/>
                <a:cs typeface="+mn-cs"/>
              </a:rPr>
              <a:t>Personal computers (PC) </a:t>
            </a:r>
          </a:p>
          <a:p>
            <a:pPr marL="742950" lvl="1" indent="-285750" fontAlgn="base">
              <a:buFont typeface="+mj-lt"/>
              <a:buAutoNum type="romanUcPeriod"/>
            </a:pPr>
            <a:r>
              <a:rPr lang="en-US" sz="1200" b="0" i="0" kern="1200" dirty="0">
                <a:solidFill>
                  <a:schemeClr val="tx1"/>
                </a:solidFill>
                <a:effectLst/>
                <a:latin typeface="+mn-lt"/>
                <a:ea typeface="+mn-ea"/>
                <a:cs typeface="+mn-cs"/>
              </a:rPr>
              <a:t>PCs use a single processor/CPU </a:t>
            </a:r>
          </a:p>
          <a:p>
            <a:pPr marL="742950" lvl="1" indent="-285750" fontAlgn="base">
              <a:buFont typeface="+mj-lt"/>
              <a:buAutoNum type="romanUcPeriod"/>
            </a:pPr>
            <a:r>
              <a:rPr lang="en-US" sz="1200" b="0" i="0" kern="1200" dirty="0">
                <a:solidFill>
                  <a:schemeClr val="tx1"/>
                </a:solidFill>
                <a:effectLst/>
                <a:latin typeface="+mn-lt"/>
                <a:ea typeface="+mn-ea"/>
                <a:cs typeface="+mn-cs"/>
              </a:rPr>
              <a:t>Modern CPUs however are multi-core processes (mine has 8). The CPU core is the actual processing unit. So, more cores means more processing power. </a:t>
            </a:r>
          </a:p>
          <a:p>
            <a:pPr marL="228600" indent="-228600" fontAlgn="base">
              <a:buAutoNum type="arabicParenR"/>
            </a:pPr>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3DD173-DEF7-0B4B-8499-844665D8776A}" type="slidenum">
              <a:rPr lang="en-US" smtClean="0"/>
              <a:t>3</a:t>
            </a:fld>
            <a:endParaRPr lang="en-US"/>
          </a:p>
        </p:txBody>
      </p:sp>
    </p:spTree>
    <p:extLst>
      <p:ext uri="{BB962C8B-B14F-4D97-AF65-F5344CB8AC3E}">
        <p14:creationId xmlns:p14="http://schemas.microsoft.com/office/powerpoint/2010/main" val="2508232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server is a computer that serves up or delivers information to other computers/devices on a network, either over the internet or a local network. Whenever you use the Internet, you're looking at something that's stored on a server.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Servers use a specialized system of disks called RAID (Redundant Array Of Inexpensive Disks); many hard drives storing the same information, so if one breaks the server uses another disk. They also have tons of RAM and many CPUs, allowing servers to handle thousands of requests for data.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write a web address (like </a:t>
            </a:r>
            <a:r>
              <a:rPr lang="en-US" sz="1200" b="0" i="0" kern="1200" dirty="0" err="1">
                <a:solidFill>
                  <a:schemeClr val="tx1"/>
                </a:solidFill>
                <a:effectLst/>
                <a:latin typeface="+mn-lt"/>
                <a:ea typeface="+mn-ea"/>
                <a:cs typeface="+mn-cs"/>
              </a:rPr>
              <a:t>youtube.com</a:t>
            </a:r>
            <a:r>
              <a:rPr lang="en-US" sz="1200" b="0" i="0" kern="1200" dirty="0">
                <a:solidFill>
                  <a:schemeClr val="tx1"/>
                </a:solidFill>
                <a:effectLst/>
                <a:latin typeface="+mn-lt"/>
                <a:ea typeface="+mn-ea"/>
                <a:cs typeface="+mn-cs"/>
              </a:rPr>
              <a:t> for example) into your browser and hit enter. </a:t>
            </a:r>
          </a:p>
          <a:p>
            <a:r>
              <a:rPr lang="en-US" sz="1200" b="0" i="0" kern="1200" dirty="0">
                <a:solidFill>
                  <a:schemeClr val="tx1"/>
                </a:solidFill>
                <a:effectLst/>
                <a:latin typeface="+mn-lt"/>
                <a:ea typeface="+mn-ea"/>
                <a:cs typeface="+mn-cs"/>
              </a:rPr>
              <a:t>This will first convert the web address into an IP address using a DNS (domain name system) server. (A DNS server is a computer server that contains a database of public IP addresses and their associated hostnames).</a:t>
            </a:r>
          </a:p>
          <a:p>
            <a:r>
              <a:rPr lang="en-US" sz="1200" b="0" i="0" kern="1200" dirty="0">
                <a:solidFill>
                  <a:schemeClr val="tx1"/>
                </a:solidFill>
                <a:effectLst/>
                <a:latin typeface="+mn-lt"/>
                <a:ea typeface="+mn-ea"/>
                <a:cs typeface="+mn-cs"/>
              </a:rPr>
              <a:t>Then the IP will get sent to the Web server storing the site. </a:t>
            </a:r>
          </a:p>
          <a:p>
            <a:r>
              <a:rPr lang="en-US" sz="1200" b="0" i="0" kern="1200" dirty="0">
                <a:solidFill>
                  <a:schemeClr val="tx1"/>
                </a:solidFill>
                <a:effectLst/>
                <a:latin typeface="+mn-lt"/>
                <a:ea typeface="+mn-ea"/>
                <a:cs typeface="+mn-cs"/>
              </a:rPr>
              <a:t>The web server will receive your request via a port and send back the website information. </a:t>
            </a:r>
          </a:p>
          <a:p>
            <a:r>
              <a:rPr lang="en-US" sz="1200" b="0" i="0" kern="1200" dirty="0">
                <a:solidFill>
                  <a:schemeClr val="tx1"/>
                </a:solidFill>
                <a:effectLst/>
                <a:latin typeface="+mn-lt"/>
                <a:ea typeface="+mn-ea"/>
                <a:cs typeface="+mn-cs"/>
              </a:rPr>
              <a:t>Your browser will use this information to construct the website.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Our lab uses a local file server to store and share files internally.</a:t>
            </a: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3DD173-DEF7-0B4B-8499-844665D8776A}" type="slidenum">
              <a:rPr lang="en-US" smtClean="0"/>
              <a:t>4</a:t>
            </a:fld>
            <a:endParaRPr lang="en-US"/>
          </a:p>
        </p:txBody>
      </p:sp>
    </p:spTree>
    <p:extLst>
      <p:ext uri="{BB962C8B-B14F-4D97-AF65-F5344CB8AC3E}">
        <p14:creationId xmlns:p14="http://schemas.microsoft.com/office/powerpoint/2010/main" val="427355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fontAlgn="base">
              <a:buFont typeface="+mj-lt"/>
              <a:buAutoNum type="arabicPeriod"/>
            </a:pPr>
            <a:r>
              <a:rPr lang="en-US" sz="1200" b="1" i="0" kern="1200" dirty="0">
                <a:solidFill>
                  <a:schemeClr val="tx1"/>
                </a:solidFill>
                <a:effectLst/>
                <a:latin typeface="+mn-lt"/>
                <a:ea typeface="+mn-ea"/>
                <a:cs typeface="+mn-cs"/>
              </a:rPr>
              <a:t>Analogue Computer:</a:t>
            </a:r>
            <a:r>
              <a:rPr lang="en-US" sz="1200" b="0" i="0" kern="1200" dirty="0">
                <a:solidFill>
                  <a:schemeClr val="tx1"/>
                </a:solidFill>
                <a:effectLst/>
                <a:latin typeface="+mn-lt"/>
                <a:ea typeface="+mn-ea"/>
                <a:cs typeface="+mn-cs"/>
              </a:rPr>
              <a:t> </a:t>
            </a:r>
          </a:p>
          <a:p>
            <a:pPr marL="742950" lvl="1" indent="-285750" fontAlgn="base">
              <a:buFont typeface="+mj-lt"/>
              <a:buAutoNum type="romanUcPeriod"/>
            </a:pPr>
            <a:r>
              <a:rPr lang="en-US" sz="1200" b="0" i="0" kern="1200" dirty="0">
                <a:solidFill>
                  <a:schemeClr val="tx1"/>
                </a:solidFill>
                <a:effectLst/>
                <a:latin typeface="+mn-lt"/>
                <a:ea typeface="+mn-ea"/>
                <a:cs typeface="+mn-cs"/>
              </a:rPr>
              <a:t>Designed to process analogue data. </a:t>
            </a:r>
          </a:p>
          <a:p>
            <a:pPr marL="742950" lvl="1" indent="-285750" fontAlgn="base">
              <a:buFont typeface="+mj-lt"/>
              <a:buAutoNum type="romanUcPeriod"/>
            </a:pPr>
            <a:r>
              <a:rPr lang="en-US" sz="1200" b="0" i="0" kern="1200" dirty="0">
                <a:solidFill>
                  <a:schemeClr val="tx1"/>
                </a:solidFill>
                <a:effectLst/>
                <a:latin typeface="+mn-lt"/>
                <a:ea typeface="+mn-ea"/>
                <a:cs typeface="+mn-cs"/>
              </a:rPr>
              <a:t>Continuous data that changes continuously and cannot have discrete values is called analogue data. </a:t>
            </a:r>
          </a:p>
          <a:p>
            <a:pPr marL="742950" lvl="1" indent="-285750" fontAlgn="base">
              <a:buFont typeface="+mj-lt"/>
              <a:buAutoNum type="romanUcPeriod"/>
            </a:pPr>
            <a:r>
              <a:rPr lang="en-US" sz="1200" b="0" i="0" kern="1200" dirty="0">
                <a:solidFill>
                  <a:schemeClr val="tx1"/>
                </a:solidFill>
                <a:effectLst/>
                <a:latin typeface="+mn-lt"/>
                <a:ea typeface="+mn-ea"/>
                <a:cs typeface="+mn-cs"/>
              </a:rPr>
              <a:t>An analogue computer is used where we don’t need exact values or need approximate values such as speed, temperature, pressure etc. It can directly accept the data from the measuring device without first converting it into numbers and codes. It measures the continuous changes in physical quantity. It gives output as a reading on a dial or scale. For example speedometer, mercury thermometer, etc.</a:t>
            </a:r>
          </a:p>
          <a:p>
            <a:pPr marL="285750" lvl="0" indent="-285750" fontAlgn="base">
              <a:buFont typeface="+mj-lt"/>
              <a:buAutoNum type="arabicPeriod"/>
            </a:pPr>
            <a:endParaRPr lang="en-US" sz="1200" b="0" i="0" kern="1200" dirty="0">
              <a:solidFill>
                <a:schemeClr val="tx1"/>
              </a:solidFill>
              <a:effectLst/>
              <a:latin typeface="+mn-lt"/>
              <a:ea typeface="+mn-ea"/>
              <a:cs typeface="+mn-cs"/>
            </a:endParaRPr>
          </a:p>
          <a:p>
            <a:pPr marL="285750" lvl="0" indent="-285750" fontAlgn="base">
              <a:buFont typeface="+mj-lt"/>
              <a:buAutoNum type="arabicPeriod"/>
            </a:pPr>
            <a:r>
              <a:rPr lang="en-US" sz="1200" b="1" i="0" kern="1200" dirty="0">
                <a:solidFill>
                  <a:schemeClr val="tx1"/>
                </a:solidFill>
                <a:effectLst/>
                <a:latin typeface="+mn-lt"/>
                <a:ea typeface="+mn-ea"/>
                <a:cs typeface="+mn-cs"/>
              </a:rPr>
              <a:t>Digital Computer:</a:t>
            </a:r>
            <a:r>
              <a:rPr lang="en-US" sz="1200" b="0" i="0" kern="1200" dirty="0">
                <a:solidFill>
                  <a:schemeClr val="tx1"/>
                </a:solidFill>
                <a:effectLst/>
                <a:latin typeface="+mn-lt"/>
                <a:ea typeface="+mn-ea"/>
                <a:cs typeface="+mn-cs"/>
              </a:rPr>
              <a:t> </a:t>
            </a:r>
          </a:p>
          <a:p>
            <a:pPr marL="742950" lvl="1" indent="-285750" fontAlgn="base">
              <a:buFont typeface="+mj-lt"/>
              <a:buAutoNum type="romanUcPeriod"/>
            </a:pPr>
            <a:r>
              <a:rPr lang="en-US" sz="1200" b="0" i="0" kern="1200" dirty="0">
                <a:solidFill>
                  <a:schemeClr val="tx1"/>
                </a:solidFill>
                <a:effectLst/>
                <a:latin typeface="+mn-lt"/>
                <a:ea typeface="+mn-ea"/>
                <a:cs typeface="+mn-cs"/>
              </a:rPr>
              <a:t>Digital computers are designed in such a way that it can easily perform calculations and logical operations at high speed. </a:t>
            </a:r>
          </a:p>
          <a:p>
            <a:pPr marL="742950" lvl="1" indent="-285750" fontAlgn="base">
              <a:buFont typeface="+mj-lt"/>
              <a:buAutoNum type="romanUcPeriod"/>
            </a:pPr>
            <a:r>
              <a:rPr lang="en-US" sz="1200" b="0" i="0" kern="1200" dirty="0">
                <a:solidFill>
                  <a:schemeClr val="tx1"/>
                </a:solidFill>
                <a:effectLst/>
                <a:latin typeface="+mn-lt"/>
                <a:ea typeface="+mn-ea"/>
                <a:cs typeface="+mn-cs"/>
              </a:rPr>
              <a:t>It takes raw data as an input and processes it with programs stored in its memory to produce the final output. It only understands the binary input 0 and 1, so the raw input data is converted to 0 and 1 by the computer and then it is processed by the computer to produce the result or final output. </a:t>
            </a:r>
          </a:p>
          <a:p>
            <a:pPr marL="742950" lvl="1" indent="-285750" fontAlgn="base">
              <a:buFont typeface="+mj-lt"/>
              <a:buAutoNum type="romanUcPeriod"/>
            </a:pPr>
            <a:r>
              <a:rPr lang="en-US" sz="1200" b="0" i="0" kern="1200" dirty="0">
                <a:solidFill>
                  <a:schemeClr val="tx1"/>
                </a:solidFill>
                <a:effectLst/>
                <a:latin typeface="+mn-lt"/>
                <a:ea typeface="+mn-ea"/>
                <a:cs typeface="+mn-cs"/>
              </a:rPr>
              <a:t>All modern computers, like laptops, desktops including smartphones are digital computers.</a:t>
            </a:r>
          </a:p>
          <a:p>
            <a:pPr marL="285750" lvl="0" indent="-285750" fontAlgn="base">
              <a:buFont typeface="+mj-lt"/>
              <a:buAutoNum type="arabicPeriod"/>
            </a:pPr>
            <a:endParaRPr lang="en-US" sz="1200" b="1" i="0" kern="1200" dirty="0">
              <a:solidFill>
                <a:schemeClr val="tx1"/>
              </a:solidFill>
              <a:effectLst/>
              <a:latin typeface="+mn-lt"/>
              <a:ea typeface="+mn-ea"/>
              <a:cs typeface="+mn-cs"/>
            </a:endParaRPr>
          </a:p>
          <a:p>
            <a:pPr marL="285750" lvl="0" indent="-285750" fontAlgn="base">
              <a:buFont typeface="+mj-lt"/>
              <a:buAutoNum type="arabicPeriod"/>
            </a:pPr>
            <a:r>
              <a:rPr lang="en-US" sz="1200" b="1" i="0" kern="1200" dirty="0">
                <a:solidFill>
                  <a:schemeClr val="tx1"/>
                </a:solidFill>
                <a:effectLst/>
                <a:latin typeface="+mn-lt"/>
                <a:ea typeface="+mn-ea"/>
                <a:cs typeface="+mn-cs"/>
              </a:rPr>
              <a:t>Hybrid Computer:</a:t>
            </a:r>
            <a:r>
              <a:rPr lang="en-US" sz="1200" b="0" i="0" kern="1200" dirty="0">
                <a:solidFill>
                  <a:schemeClr val="tx1"/>
                </a:solidFill>
                <a:effectLst/>
                <a:latin typeface="+mn-lt"/>
                <a:ea typeface="+mn-ea"/>
                <a:cs typeface="+mn-cs"/>
              </a:rPr>
              <a:t> </a:t>
            </a:r>
          </a:p>
          <a:p>
            <a:pPr marL="742950" lvl="1" indent="-285750" fontAlgn="base">
              <a:buFont typeface="+mj-lt"/>
              <a:buAutoNum type="romanUcPeriod"/>
            </a:pPr>
            <a:r>
              <a:rPr lang="en-US" sz="1200" b="0" i="0" kern="1200" dirty="0">
                <a:solidFill>
                  <a:schemeClr val="tx1"/>
                </a:solidFill>
                <a:effectLst/>
                <a:latin typeface="+mn-lt"/>
                <a:ea typeface="+mn-ea"/>
                <a:cs typeface="+mn-cs"/>
              </a:rPr>
              <a:t>The hybrid computer is a combination of both analog and digital computers. </a:t>
            </a:r>
          </a:p>
          <a:p>
            <a:pPr marL="742950" lvl="1" indent="-285750" fontAlgn="base">
              <a:buFont typeface="+mj-lt"/>
              <a:buAutoNum type="romanUcPeriod"/>
            </a:pPr>
            <a:r>
              <a:rPr lang="en-US" sz="1200" b="0" i="0" u="none" kern="1200" dirty="0">
                <a:solidFill>
                  <a:schemeClr val="tx1"/>
                </a:solidFill>
                <a:effectLst/>
                <a:latin typeface="+mn-lt"/>
                <a:ea typeface="+mn-ea"/>
                <a:cs typeface="+mn-cs"/>
              </a:rPr>
              <a:t>Hybrid computers are fast like an analog computer and have memory, and accuracy like a digital computer. So, it has the ability to process both continuous and discrete data.</a:t>
            </a:r>
            <a:r>
              <a:rPr lang="en-US" sz="1200" b="0" i="0" kern="1200" dirty="0">
                <a:solidFill>
                  <a:schemeClr val="tx1"/>
                </a:solidFill>
                <a:effectLst/>
                <a:latin typeface="+mn-lt"/>
                <a:ea typeface="+mn-ea"/>
                <a:cs typeface="+mn-cs"/>
              </a:rPr>
              <a:t> </a:t>
            </a:r>
          </a:p>
          <a:p>
            <a:pPr marL="742950" lvl="1" indent="-285750" fontAlgn="base">
              <a:buFont typeface="+mj-lt"/>
              <a:buAutoNum type="romanUcPeriod"/>
            </a:pPr>
            <a:r>
              <a:rPr lang="en-US" sz="1200" b="0" i="0" kern="1200" dirty="0">
                <a:solidFill>
                  <a:schemeClr val="tx1"/>
                </a:solidFill>
                <a:effectLst/>
                <a:latin typeface="+mn-lt"/>
                <a:ea typeface="+mn-ea"/>
                <a:cs typeface="+mn-cs"/>
              </a:rPr>
              <a:t>Used in specialized applications where both analog and digital data is required to be processed. A processor which is used in petrol pumps that converts the measurements of fuel flow into quantity and price is an example of a hybrid computer. </a:t>
            </a:r>
          </a:p>
          <a:p>
            <a:endParaRPr lang="en-US" dirty="0"/>
          </a:p>
          <a:p>
            <a:endParaRPr lang="en-US" dirty="0"/>
          </a:p>
        </p:txBody>
      </p:sp>
      <p:sp>
        <p:nvSpPr>
          <p:cNvPr id="4" name="Slide Number Placeholder 3"/>
          <p:cNvSpPr>
            <a:spLocks noGrp="1"/>
          </p:cNvSpPr>
          <p:nvPr>
            <p:ph type="sldNum" sz="quarter" idx="5"/>
          </p:nvPr>
        </p:nvSpPr>
        <p:spPr/>
        <p:txBody>
          <a:bodyPr/>
          <a:lstStyle/>
          <a:p>
            <a:fld id="{783DD173-DEF7-0B4B-8499-844665D8776A}" type="slidenum">
              <a:rPr lang="en-US" smtClean="0"/>
              <a:t>5</a:t>
            </a:fld>
            <a:endParaRPr lang="en-US"/>
          </a:p>
        </p:txBody>
      </p:sp>
    </p:spTree>
    <p:extLst>
      <p:ext uri="{BB962C8B-B14F-4D97-AF65-F5344CB8AC3E}">
        <p14:creationId xmlns:p14="http://schemas.microsoft.com/office/powerpoint/2010/main" val="200583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computer's memory architecture is broken down into three aspects:</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1) The </a:t>
            </a:r>
            <a:r>
              <a:rPr lang="en-US" sz="1200" b="1" i="0" u="sng" kern="1200" dirty="0">
                <a:solidFill>
                  <a:schemeClr val="tx1"/>
                </a:solidFill>
                <a:effectLst/>
                <a:latin typeface="+mn-lt"/>
                <a:ea typeface="+mn-ea"/>
                <a:cs typeface="+mn-cs"/>
              </a:rPr>
              <a:t>cache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cache is the innermost memory unit.</a:t>
            </a:r>
            <a:r>
              <a:rPr lang="en-US" sz="1200" b="0" i="0" kern="1200" dirty="0">
                <a:solidFill>
                  <a:schemeClr val="tx1"/>
                </a:solidFill>
                <a:effectLst/>
                <a:latin typeface="+mn-lt"/>
                <a:ea typeface="+mn-ea"/>
                <a:cs typeface="+mn-cs"/>
              </a:rPr>
              <a:t> When running, your computer uses the cache as a sort of playground for data calculations and procedures. The electrical pathways to the cache are the shortest, making data access almost instantaneous. However, the cache is very small, so its data is constantly being overwritten.</a:t>
            </a:r>
          </a:p>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CPU cache memory</a:t>
            </a:r>
            <a:r>
              <a:rPr lang="en-US" sz="1200" b="0" i="0" kern="1200" dirty="0">
                <a:solidFill>
                  <a:schemeClr val="tx1"/>
                </a:solidFill>
                <a:effectLst/>
                <a:latin typeface="+mn-lt"/>
                <a:ea typeface="+mn-ea"/>
                <a:cs typeface="+mn-cs"/>
              </a:rPr>
              <a:t> is just a really fast type of memory. The CPU cache stands at the top of the computer memory hierarchy, being the fastest. It is also the closest to where the central processing occurs, being a part of the CPU itself. </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2) The </a:t>
            </a:r>
            <a:r>
              <a:rPr lang="en-US" sz="1200" b="1" i="0" u="sng" kern="1200" dirty="0">
                <a:solidFill>
                  <a:schemeClr val="tx1"/>
                </a:solidFill>
                <a:effectLst/>
                <a:latin typeface="+mn-lt"/>
                <a:ea typeface="+mn-ea"/>
                <a:cs typeface="+mn-cs"/>
              </a:rPr>
              <a:t>memory</a:t>
            </a: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memory is the middle ground.</a:t>
            </a:r>
            <a:r>
              <a:rPr lang="en-US" sz="1200" b="0" i="0" kern="1200" dirty="0">
                <a:solidFill>
                  <a:schemeClr val="tx1"/>
                </a:solidFill>
                <a:effectLst/>
                <a:latin typeface="+mn-lt"/>
                <a:ea typeface="+mn-ea"/>
                <a:cs typeface="+mn-cs"/>
              </a:rPr>
              <a:t> You may know it as RAM (Random Access Memory). This is where your computer stores data related to the programs and processes that are actively running. Access to RAM is slower than access to the cache, but only negligibly so.</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RAM </a:t>
            </a:r>
            <a:r>
              <a:rPr lang="en-US" sz="1200" b="0" i="0" kern="1200" dirty="0">
                <a:solidFill>
                  <a:schemeClr val="tx1"/>
                </a:solidFill>
                <a:effectLst/>
                <a:latin typeface="+mn-lt"/>
                <a:ea typeface="+mn-ea"/>
                <a:cs typeface="+mn-cs"/>
              </a:rPr>
              <a:t>(random access memory; specifically, DRAM (D for dynamic))</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your system's short-term memory. Whenever your computer performs calculations, it temporarily stores the data in the RAM until it is needed. This short-term memory disappears when the computer is turned off. If you're working on a document, spreadsheet, or other type of file, you'll need to save it to avoid losing it. When you save a file, the data is written to the hard drive, which acts as long-term storage. </a:t>
            </a:r>
            <a:r>
              <a:rPr lang="en-US" sz="1200" b="0" i="0" u="sng" kern="1200" dirty="0">
                <a:solidFill>
                  <a:schemeClr val="tx1"/>
                </a:solidFill>
                <a:effectLst/>
                <a:latin typeface="+mn-lt"/>
                <a:ea typeface="+mn-ea"/>
                <a:cs typeface="+mn-cs"/>
              </a:rPr>
              <a:t>RAM is measured in megabytes (MB) or gigabytes (GB).</a:t>
            </a:r>
            <a:r>
              <a:rPr lang="en-US" sz="1200" b="0" i="0" kern="1200" dirty="0">
                <a:solidFill>
                  <a:schemeClr val="tx1"/>
                </a:solidFill>
                <a:effectLst/>
                <a:latin typeface="+mn-lt"/>
                <a:ea typeface="+mn-ea"/>
                <a:cs typeface="+mn-cs"/>
              </a:rPr>
              <a:t> The more RAM you have, the more things your computer can do at the same time. If you don't have enough RAM, you may notice that your computer is sluggish when you have several programs open. You can add extra RAM to your computer to improve performance.</a:t>
            </a:r>
          </a:p>
          <a:p>
            <a:endParaRPr lang="en-US" sz="1200" b="0" i="0" kern="1200" dirty="0">
              <a:solidFill>
                <a:schemeClr val="tx1"/>
              </a:solidFill>
              <a:effectLst/>
              <a:latin typeface="+mn-lt"/>
              <a:ea typeface="+mn-ea"/>
              <a:cs typeface="+mn-cs"/>
            </a:endParaRPr>
          </a:p>
          <a:p>
            <a:pPr marL="0" indent="0">
              <a:buFontTx/>
              <a:buNone/>
            </a:pPr>
            <a:r>
              <a:rPr lang="en-US" sz="1200" b="0" i="0" u="sng" kern="1200" dirty="0">
                <a:solidFill>
                  <a:schemeClr val="tx1"/>
                </a:solidFill>
                <a:effectLst/>
                <a:latin typeface="+mn-lt"/>
                <a:ea typeface="+mn-ea"/>
                <a:cs typeface="+mn-cs"/>
              </a:rPr>
              <a:t>DRAM (dynamic) vs SRAM (static)</a:t>
            </a:r>
          </a:p>
          <a:p>
            <a:pPr marL="0" indent="0">
              <a:buFontTx/>
              <a:buNone/>
            </a:pPr>
            <a:r>
              <a:rPr lang="en-US" sz="1200" b="0" i="0" kern="1200" dirty="0">
                <a:solidFill>
                  <a:schemeClr val="tx1"/>
                </a:solidFill>
                <a:effectLst/>
                <a:latin typeface="+mn-lt"/>
                <a:ea typeface="+mn-ea"/>
                <a:cs typeface="+mn-cs"/>
              </a:rPr>
              <a:t>Cache memory is a form of Static RAM (SRAM), while your regular system RAM is known as Dynamic RAM (DRAM). Static RAM can hold data without needing to be constantly refreshed, unlike DRAM, which makes SRAM ideal for cache memory.</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3) The </a:t>
            </a:r>
            <a:r>
              <a:rPr lang="en-US" sz="1200" b="1" i="0" u="sng" kern="1200" dirty="0">
                <a:solidFill>
                  <a:schemeClr val="tx1"/>
                </a:solidFill>
                <a:effectLst/>
                <a:latin typeface="+mn-lt"/>
                <a:ea typeface="+mn-ea"/>
                <a:cs typeface="+mn-cs"/>
              </a:rPr>
              <a:t>data or storage drive</a:t>
            </a: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data drive is where everything else is stored for permanence.</a:t>
            </a:r>
            <a:r>
              <a:rPr lang="en-US" sz="1200" b="0" i="0" kern="1200" dirty="0">
                <a:solidFill>
                  <a:schemeClr val="tx1"/>
                </a:solidFill>
                <a:effectLst/>
                <a:latin typeface="+mn-lt"/>
                <a:ea typeface="+mn-ea"/>
                <a:cs typeface="+mn-cs"/>
              </a:rPr>
              <a:t> It's where all of your programs, configuration files, documents, music files, movie files, and everything else is kept. When you want to access a file or run a program, the computer needs to load it from the data drive and into RAM.</a:t>
            </a:r>
          </a:p>
          <a:p>
            <a:pPr marL="0" indent="0">
              <a:buFontTx/>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storage drive</a:t>
            </a:r>
            <a:r>
              <a:rPr lang="en-US" sz="1200" b="0" i="0" kern="1200" dirty="0">
                <a:solidFill>
                  <a:schemeClr val="tx1"/>
                </a:solidFill>
                <a:effectLst/>
                <a:latin typeface="+mn-lt"/>
                <a:ea typeface="+mn-ea"/>
                <a:cs typeface="+mn-cs"/>
              </a:rPr>
              <a:t> is the primary storage area where your software, documents, and other files are stored. The hard drive is long-term storage, which means the data is still saved even if you turn the computer off or unplug it. When you run a program or open a file, the computer copies some of the data from the hard drive onto the RAM. When you save a file, the data is copied back to the hard drive. The faster the hard drive, the faster your computer can start up and load programs. Computers either have a hard disk drive (HDD) or a solid state drive (SDD). </a:t>
            </a:r>
          </a:p>
          <a:p>
            <a:pPr marL="0" indent="0">
              <a:buFontTx/>
              <a:buNone/>
            </a:pPr>
            <a:endParaRPr lang="en-US" sz="1200" b="0" i="0" kern="1200" dirty="0">
              <a:solidFill>
                <a:schemeClr val="tx1"/>
              </a:solidFill>
              <a:effectLst/>
              <a:latin typeface="+mn-lt"/>
              <a:ea typeface="+mn-ea"/>
              <a:cs typeface="+mn-cs"/>
            </a:endParaRPr>
          </a:p>
          <a:p>
            <a:pPr marL="0" indent="0">
              <a:buFontTx/>
              <a:buNone/>
            </a:pPr>
            <a:r>
              <a:rPr lang="en-US" sz="1200" b="1" i="0" u="none" kern="1200" dirty="0">
                <a:solidFill>
                  <a:schemeClr val="tx1"/>
                </a:solidFill>
                <a:effectLst/>
                <a:latin typeface="+mn-lt"/>
                <a:ea typeface="+mn-ea"/>
                <a:cs typeface="+mn-cs"/>
              </a:rPr>
              <a:t>SSD vs HDD</a:t>
            </a:r>
          </a:p>
          <a:p>
            <a:r>
              <a:rPr lang="en-US" sz="1200" b="0" i="0" kern="1200" dirty="0">
                <a:solidFill>
                  <a:schemeClr val="tx1"/>
                </a:solidFill>
                <a:effectLst/>
                <a:latin typeface="+mn-lt"/>
                <a:ea typeface="+mn-ea"/>
                <a:cs typeface="+mn-cs"/>
              </a:rPr>
              <a:t>The hard disk drive contains a spinning platter with a thin magnetic coating. A "head" moves over the platter, writing 0's and 1's as tiny areas of magnetic North or South on the platter. To read the data back, the head goes to the same spot, notices the North and South spots flying by, and so deduces the stored 0's and 1’s. The HDD is slower than SSD, but cheaper. </a:t>
            </a:r>
          </a:p>
          <a:p>
            <a:endParaRPr lang="en-US" sz="1200" dirty="0"/>
          </a:p>
          <a:p>
            <a:r>
              <a:rPr lang="en-US" sz="1200" b="0" i="0" kern="1200" dirty="0">
                <a:solidFill>
                  <a:schemeClr val="tx1"/>
                </a:solidFill>
                <a:effectLst/>
                <a:latin typeface="+mn-lt"/>
                <a:ea typeface="+mn-ea"/>
                <a:cs typeface="+mn-cs"/>
              </a:rPr>
              <a:t>SSDs use a type of memory called "flash memory," which is similar to RAM and Flash drives (USBs). But, unlike RAM, which clears its data whenever the computer powers down, the data on an SSD persists even when it loses power. SSDs use a grid of electrical cells to send and receive data quickly. These grids are separated into sections called "pages," and these pages are where data is stored. Pages are clumped together to form "blocks." SSDs are called "solid-state" because they have no moving parts.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SSDs can only write to empty pages in a block. In HDDs, data can be written to any location on the plate at any time, and that means that data can be easily overwritten. SSDs can't directly overwrite data in individual pages. They can only write data to empty pages in a block. When enough pages in a block are marked as unused, the SSD commits the entire block's worth of data to memory, erases the entire block, then re-commits the data from memory back to the block while leaving the unused pages blank. </a:t>
            </a:r>
          </a:p>
          <a:p>
            <a:br>
              <a:rPr lang="en-US" sz="1200" dirty="0"/>
            </a:br>
            <a:endParaRPr lang="en-US" sz="1200" dirty="0"/>
          </a:p>
        </p:txBody>
      </p:sp>
      <p:sp>
        <p:nvSpPr>
          <p:cNvPr id="4" name="Slide Number Placeholder 3"/>
          <p:cNvSpPr>
            <a:spLocks noGrp="1"/>
          </p:cNvSpPr>
          <p:nvPr>
            <p:ph type="sldNum" sz="quarter" idx="5"/>
          </p:nvPr>
        </p:nvSpPr>
        <p:spPr/>
        <p:txBody>
          <a:bodyPr/>
          <a:lstStyle/>
          <a:p>
            <a:fld id="{783DD173-DEF7-0B4B-8499-844665D8776A}" type="slidenum">
              <a:rPr lang="en-US" smtClean="0"/>
              <a:t>6</a:t>
            </a:fld>
            <a:endParaRPr lang="en-US"/>
          </a:p>
        </p:txBody>
      </p:sp>
    </p:spTree>
    <p:extLst>
      <p:ext uri="{BB962C8B-B14F-4D97-AF65-F5344CB8AC3E}">
        <p14:creationId xmlns:p14="http://schemas.microsoft.com/office/powerpoint/2010/main" val="34110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motherboard</a:t>
            </a:r>
            <a:r>
              <a:rPr lang="en-US" sz="1200" b="0" i="0" kern="1200" dirty="0">
                <a:solidFill>
                  <a:schemeClr val="tx1"/>
                </a:solidFill>
                <a:effectLst/>
                <a:latin typeface="+mn-lt"/>
                <a:ea typeface="+mn-ea"/>
                <a:cs typeface="+mn-cs"/>
              </a:rPr>
              <a:t> is the computer's main circuit board. It's a thin plate that holds the CPU, memory, connectors for the hard drive and optical drives, expansion cards to control the video and audio, and connections to your computer's ports (such as USB ports). The motherboard connects directly or indirectly to every part of the computer.</a:t>
            </a:r>
          </a:p>
          <a:p>
            <a:pPr marL="228600" indent="-228600">
              <a:buAutoNum type="arabicParen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central processing unit (CPU)</a:t>
            </a:r>
            <a:r>
              <a:rPr lang="en-US" sz="1200" b="0" i="0" kern="1200" dirty="0">
                <a:solidFill>
                  <a:schemeClr val="tx1"/>
                </a:solidFill>
                <a:effectLst/>
                <a:latin typeface="+mn-lt"/>
                <a:ea typeface="+mn-ea"/>
                <a:cs typeface="+mn-cs"/>
              </a:rPr>
              <a:t>, also called a </a:t>
            </a:r>
            <a:r>
              <a:rPr lang="en-US" sz="1200" b="1" i="0" kern="1200" dirty="0">
                <a:solidFill>
                  <a:schemeClr val="tx1"/>
                </a:solidFill>
                <a:effectLst/>
                <a:latin typeface="+mn-lt"/>
                <a:ea typeface="+mn-ea"/>
                <a:cs typeface="+mn-cs"/>
              </a:rPr>
              <a:t>processor</a:t>
            </a:r>
            <a:r>
              <a:rPr lang="en-US" sz="1200" b="0" i="0" kern="1200" dirty="0">
                <a:solidFill>
                  <a:schemeClr val="tx1"/>
                </a:solidFill>
                <a:effectLst/>
                <a:latin typeface="+mn-lt"/>
                <a:ea typeface="+mn-ea"/>
                <a:cs typeface="+mn-cs"/>
              </a:rPr>
              <a:t>, is located inside the computer case on the motherboard. The CPU handles the core processing tasks in a computer—the literal computation that drives every single action/command in a computer system. Computers work through the processing of binary data, or ones and zeroes. To translate that information into the software, graphics, animations, and every other process executed on a computer, those ones and zeroes must work through the logical structure of the CPU. That includes the basic arithmetic, logical functions (AND, OR, NOT) and input and output operations. The CPU is the brain, taking information, calculating it, and moving it where it needs to go. </a:t>
            </a:r>
            <a:r>
              <a:rPr lang="en-US" sz="1200" b="0" i="0" u="sng" kern="1200" dirty="0">
                <a:solidFill>
                  <a:schemeClr val="tx1"/>
                </a:solidFill>
                <a:effectLst/>
                <a:latin typeface="+mn-lt"/>
                <a:ea typeface="+mn-ea"/>
                <a:cs typeface="+mn-cs"/>
              </a:rPr>
              <a:t>A processor's speed or clock speed is measured in megahertz (MHz), or millions of instructions per second; and gigahertz (GHz), or billions of instructions per second.</a:t>
            </a:r>
            <a:r>
              <a:rPr lang="en-US" sz="1200" b="0" i="0" kern="1200" dirty="0">
                <a:solidFill>
                  <a:schemeClr val="tx1"/>
                </a:solidFill>
                <a:effectLst/>
                <a:latin typeface="+mn-lt"/>
                <a:ea typeface="+mn-ea"/>
                <a:cs typeface="+mn-cs"/>
              </a:rPr>
              <a:t> A faster processor can execute instructions more quickly. Within every CPU, there are a few standard components, which include the following: </a:t>
            </a:r>
            <a:r>
              <a:rPr lang="en-US" sz="1200" b="1" i="0" kern="1200" dirty="0">
                <a:solidFill>
                  <a:schemeClr val="tx1"/>
                </a:solidFill>
                <a:effectLst/>
                <a:latin typeface="+mn-lt"/>
                <a:ea typeface="+mn-ea"/>
                <a:cs typeface="+mn-cs"/>
              </a:rPr>
              <a:t>Core(s) and Cache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CPU Core(s)</a:t>
            </a:r>
            <a:r>
              <a:rPr lang="en-US" sz="1200" b="0" i="0" kern="1200" dirty="0">
                <a:solidFill>
                  <a:schemeClr val="tx1"/>
                </a:solidFill>
                <a:effectLst/>
                <a:latin typeface="+mn-lt"/>
                <a:ea typeface="+mn-ea"/>
                <a:cs typeface="+mn-cs"/>
              </a:rPr>
              <a:t>: The central architecture of the CPU is the “core,” where all computation and logic happens. Each CPU-core can execute an independent set of instructions from the computer. A core typically functions through what is called the “instruction cycle,” where instructions are pulled from memory (fetch), decoded into processing language (decode), and executed through the logical gates of the core (execute). Initially, all CPUs were single-core, but with the proliferation of multi-core CPUs, we’ve seen an increase in processing power.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Cache</a:t>
            </a:r>
            <a:r>
              <a:rPr lang="en-US" sz="1200" b="0" i="0" kern="1200" dirty="0">
                <a:solidFill>
                  <a:schemeClr val="tx1"/>
                </a:solidFill>
                <a:effectLst/>
                <a:latin typeface="+mn-lt"/>
                <a:ea typeface="+mn-ea"/>
                <a:cs typeface="+mn-cs"/>
              </a:rPr>
              <a:t>: Cache is super-fast memory built either within the CPU or in CPU-specific motherboards to facilitate quick access to data the CPU is currently using. Since CPUs work so fast to complete millions of calculations per second, they require ultra-fast (and expensive) memory to do it—memory that is much faster than hard drive storage or even the fastest RAM.</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GPU</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(graphics processing unit) </a:t>
            </a:r>
            <a:r>
              <a:rPr lang="en-US" sz="1200" b="0" i="0" kern="1200" dirty="0">
                <a:solidFill>
                  <a:schemeClr val="tx1"/>
                </a:solidFill>
                <a:effectLst/>
                <a:latin typeface="+mn-lt"/>
                <a:ea typeface="+mn-ea"/>
                <a:cs typeface="+mn-cs"/>
              </a:rPr>
              <a:t>is designed for parallel processing. The GPU is used in a wide range of applications, including graphics and video rendering. Without a GPU, you wouldn't be able to see things on your monitor, play games, watch movies, or even flick through a </a:t>
            </a:r>
            <a:r>
              <a:rPr lang="en-US" sz="1200" b="0" i="0" kern="1200" dirty="0" err="1">
                <a:solidFill>
                  <a:schemeClr val="tx1"/>
                </a:solidFill>
                <a:effectLst/>
                <a:latin typeface="+mn-lt"/>
                <a:ea typeface="+mn-ea"/>
                <a:cs typeface="+mn-cs"/>
              </a:rPr>
              <a:t>Powerpoint</a:t>
            </a:r>
            <a:r>
              <a:rPr lang="en-US" sz="1200" b="0" i="0" kern="1200" dirty="0">
                <a:solidFill>
                  <a:schemeClr val="tx1"/>
                </a:solidFill>
                <a:effectLst/>
                <a:latin typeface="+mn-lt"/>
                <a:ea typeface="+mn-ea"/>
                <a:cs typeface="+mn-cs"/>
              </a:rPr>
              <a:t> presentation. Although they’re best known for their capabilities in gaming, GPUs are becoming more popular for use in creative production and artificial intelligence (AI). GPUs are similar in function to CPU: they contain cores, memory, and other components. Instead of emphasizing context switching to manage multiple tasks, GPU acceleration emphasizes parallel data processing through a large number of cores. These cores are usually less powerful individually than the core of a CPU. Most computers have a GPU built into the motherboard (integrated) instead of having a separate GPU (discrete). However, if you like playing graphics-intensive games, you can add another GPU to one of the expansion slots to get better performance. GPUs come with a specific set of instructions to follow, and integrated GPUs rely on the systems RAM and CPU while discrete (or standalone) GPUs have their own memory and processing power allowing them to fulfill high processing requirements of visual experience. Thus, the discreet GPU will deliver more power than an integrated GPU and can be used for high-level gaming, video editing, 3D model rendering, and other computationally intensive tasks. A side effect being, that some modern GPUs require hundreds of watts to run.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783DD173-DEF7-0B4B-8499-844665D8776A}" type="slidenum">
              <a:rPr lang="en-US" smtClean="0"/>
              <a:t>7</a:t>
            </a:fld>
            <a:endParaRPr lang="en-US"/>
          </a:p>
        </p:txBody>
      </p:sp>
    </p:spTree>
    <p:extLst>
      <p:ext uri="{BB962C8B-B14F-4D97-AF65-F5344CB8AC3E}">
        <p14:creationId xmlns:p14="http://schemas.microsoft.com/office/powerpoint/2010/main" val="405657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it together </a:t>
            </a:r>
          </a:p>
        </p:txBody>
      </p:sp>
      <p:sp>
        <p:nvSpPr>
          <p:cNvPr id="4" name="Slide Number Placeholder 3"/>
          <p:cNvSpPr>
            <a:spLocks noGrp="1"/>
          </p:cNvSpPr>
          <p:nvPr>
            <p:ph type="sldNum" sz="quarter" idx="5"/>
          </p:nvPr>
        </p:nvSpPr>
        <p:spPr/>
        <p:txBody>
          <a:bodyPr/>
          <a:lstStyle/>
          <a:p>
            <a:fld id="{783DD173-DEF7-0B4B-8499-844665D8776A}" type="slidenum">
              <a:rPr lang="en-US" smtClean="0"/>
              <a:t>8</a:t>
            </a:fld>
            <a:endParaRPr lang="en-US"/>
          </a:p>
        </p:txBody>
      </p:sp>
    </p:spTree>
    <p:extLst>
      <p:ext uri="{BB962C8B-B14F-4D97-AF65-F5344CB8AC3E}">
        <p14:creationId xmlns:p14="http://schemas.microsoft.com/office/powerpoint/2010/main" val="1272116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Serial Programming</a:t>
            </a:r>
          </a:p>
          <a:p>
            <a:r>
              <a:rPr lang="en-US" sz="1200" b="0" i="0" kern="1200" dirty="0">
                <a:solidFill>
                  <a:schemeClr val="tx1"/>
                </a:solidFill>
                <a:effectLst/>
                <a:latin typeface="+mn-lt"/>
                <a:ea typeface="+mn-ea"/>
                <a:cs typeface="+mn-cs"/>
              </a:rPr>
              <a:t>Serial programming is the default method of code execution. Serial code is run sequentially; meaning, only one instruction is processed at a time.</a:t>
            </a:r>
          </a:p>
          <a:p>
            <a:endParaRPr lang="en-US" dirty="0"/>
          </a:p>
          <a:p>
            <a:r>
              <a:rPr lang="en-US" sz="1200" b="1" i="0" kern="1200" dirty="0">
                <a:solidFill>
                  <a:schemeClr val="tx1"/>
                </a:solidFill>
                <a:effectLst/>
                <a:latin typeface="+mn-lt"/>
                <a:ea typeface="+mn-ea"/>
                <a:cs typeface="+mn-cs"/>
              </a:rPr>
              <a:t>Parallel Programming</a:t>
            </a:r>
          </a:p>
          <a:p>
            <a:r>
              <a:rPr lang="en-US" sz="1200" b="0" i="0" kern="1200" dirty="0">
                <a:solidFill>
                  <a:schemeClr val="tx1"/>
                </a:solidFill>
                <a:effectLst/>
                <a:latin typeface="+mn-lt"/>
                <a:ea typeface="+mn-ea"/>
                <a:cs typeface="+mn-cs"/>
              </a:rPr>
              <a:t>Parallel programming involves breaking up code into smaller tasks or chunks that can be run simultaneously.</a:t>
            </a:r>
          </a:p>
          <a:p>
            <a:endParaRPr lang="en-US" dirty="0"/>
          </a:p>
          <a:p>
            <a:r>
              <a:rPr lang="en-US" sz="2800" b="1" u="sng" dirty="0"/>
              <a:t>Threads (virtual or logical cores)</a:t>
            </a:r>
          </a:p>
          <a:p>
            <a:r>
              <a:rPr lang="en-US" sz="2800" dirty="0"/>
              <a:t>Threads are a series of programmed instructions that allow a CPU core to appear to be split into 2 cores. </a:t>
            </a:r>
          </a:p>
          <a:p>
            <a:r>
              <a:rPr lang="en-US" sz="2800" dirty="0"/>
              <a:t>i.e., 2 cores/4 threads (threads &gt; cores)</a:t>
            </a:r>
          </a:p>
          <a:p>
            <a:r>
              <a:rPr lang="en-US" sz="2800" dirty="0"/>
              <a:t>Each core can then take on 2 threads of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Utilizing multiple threads per core helps utilize the CPU more efficiently (less down time with improved scheduling)! </a:t>
            </a:r>
          </a:p>
          <a:p>
            <a:endParaRPr lang="en-US" dirty="0"/>
          </a:p>
          <a:p>
            <a:endParaRPr lang="en-US" dirty="0"/>
          </a:p>
          <a:p>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researchcomputing.princeton.edu</a:t>
            </a:r>
            <a:r>
              <a:rPr lang="en-US" dirty="0"/>
              <a:t>/support/knowledge-base/parallel-code </a:t>
            </a:r>
            <a:br>
              <a:rPr lang="en-US" dirty="0"/>
            </a:br>
            <a:endParaRPr lang="en-US" dirty="0"/>
          </a:p>
          <a:p>
            <a:r>
              <a:rPr lang="en-US" dirty="0"/>
              <a:t>How can you determine if your CPU is capable of multithreading? </a:t>
            </a:r>
          </a:p>
        </p:txBody>
      </p:sp>
      <p:sp>
        <p:nvSpPr>
          <p:cNvPr id="4" name="Slide Number Placeholder 3"/>
          <p:cNvSpPr>
            <a:spLocks noGrp="1"/>
          </p:cNvSpPr>
          <p:nvPr>
            <p:ph type="sldNum" sz="quarter" idx="5"/>
          </p:nvPr>
        </p:nvSpPr>
        <p:spPr/>
        <p:txBody>
          <a:bodyPr/>
          <a:lstStyle/>
          <a:p>
            <a:fld id="{783DD173-DEF7-0B4B-8499-844665D8776A}" type="slidenum">
              <a:rPr lang="en-US" smtClean="0"/>
              <a:t>9</a:t>
            </a:fld>
            <a:endParaRPr lang="en-US"/>
          </a:p>
        </p:txBody>
      </p:sp>
    </p:spTree>
    <p:extLst>
      <p:ext uri="{BB962C8B-B14F-4D97-AF65-F5344CB8AC3E}">
        <p14:creationId xmlns:p14="http://schemas.microsoft.com/office/powerpoint/2010/main" val="127482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6AD842-3FFC-D44C-92AD-BE1AE5B8BFE2}" type="datetime1">
              <a:rPr lang="en-US" smtClean="0"/>
              <a:t>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118810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64E9F9-CC4E-E44F-AE7D-C96B45689F4B}" type="datetime1">
              <a:rPr lang="en-US" smtClean="0"/>
              <a:t>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318218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21E964-88EE-7C4E-9141-F4C0E3A4DC94}" type="datetime1">
              <a:rPr lang="en-US" smtClean="0"/>
              <a:t>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126200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3F2341-B9B7-7645-91A4-E20BF0096D06}" type="datetime1">
              <a:rPr lang="en-US" smtClean="0"/>
              <a:t>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28531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42124-0EBF-834F-9504-D83D3B641ABC}" type="datetime1">
              <a:rPr lang="en-US" smtClean="0"/>
              <a:t>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140603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089F50-BE68-DE4A-AF11-38470AC52F46}" type="datetime1">
              <a:rPr lang="en-US" smtClean="0"/>
              <a:t>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399433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1E9287-175D-5E40-A834-0B649A6EFA56}" type="datetime1">
              <a:rPr lang="en-US" smtClean="0"/>
              <a:t>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4103147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FDB801-8ABD-DB49-8E97-AC76397D3DE0}" type="datetime1">
              <a:rPr lang="en-US" smtClean="0"/>
              <a:t>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324962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C9A2B-8673-B14F-8693-BA69844EA870}" type="datetime1">
              <a:rPr lang="en-US" smtClean="0"/>
              <a:t>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285698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35D5E3-7D7F-824D-8A53-DDCBA7D3D689}" type="datetime1">
              <a:rPr lang="en-US" smtClean="0"/>
              <a:t>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1548564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1DD6C-02ED-E34D-B1CD-824F8A0DC2CE}" type="datetime1">
              <a:rPr lang="en-US" smtClean="0"/>
              <a:t>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F5785-F033-974C-836C-229067DA6F02}" type="slidenum">
              <a:rPr lang="en-US" smtClean="0"/>
              <a:t>‹#›</a:t>
            </a:fld>
            <a:endParaRPr lang="en-US"/>
          </a:p>
        </p:txBody>
      </p:sp>
    </p:spTree>
    <p:extLst>
      <p:ext uri="{BB962C8B-B14F-4D97-AF65-F5344CB8AC3E}">
        <p14:creationId xmlns:p14="http://schemas.microsoft.com/office/powerpoint/2010/main" val="1321522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28DF7-2830-CE4F-A663-F4CFEF1B0C3E}" type="datetime1">
              <a:rPr lang="en-US" smtClean="0"/>
              <a:t>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F5785-F033-974C-836C-229067DA6F02}" type="slidenum">
              <a:rPr lang="en-US" smtClean="0"/>
              <a:t>‹#›</a:t>
            </a:fld>
            <a:endParaRPr lang="en-US"/>
          </a:p>
        </p:txBody>
      </p:sp>
    </p:spTree>
    <p:extLst>
      <p:ext uri="{BB962C8B-B14F-4D97-AF65-F5344CB8AC3E}">
        <p14:creationId xmlns:p14="http://schemas.microsoft.com/office/powerpoint/2010/main" val="22251839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hyperlink" Target="https://www.youtube.com/watch?v=26QPDBe-NB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24.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png"/><Relationship Id="rId7"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www.youtube.com/watch?v=p3q5zWCw8J4"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746A7CEA-F2FD-9BBF-5DFF-8023B88D84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1" r="1" b="18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333CF-9CE3-C377-0214-5D8448659AD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7000" b="1" dirty="0">
                <a:solidFill>
                  <a:srgbClr val="FFFFFF"/>
                </a:solidFill>
              </a:rPr>
              <a:t>Computing Systems</a:t>
            </a:r>
          </a:p>
        </p:txBody>
      </p:sp>
      <p:sp>
        <p:nvSpPr>
          <p:cNvPr id="3" name="Subtitle 2">
            <a:extLst>
              <a:ext uri="{FF2B5EF4-FFF2-40B4-BE49-F238E27FC236}">
                <a16:creationId xmlns:a16="http://schemas.microsoft.com/office/drawing/2014/main" id="{FF8823C3-4ECC-6E45-0CDC-3F72F27178CF}"/>
              </a:ext>
            </a:extLst>
          </p:cNvPr>
          <p:cNvSpPr>
            <a:spLocks noGrp="1"/>
          </p:cNvSpPr>
          <p:nvPr>
            <p:ph type="subTitle" idx="1"/>
          </p:nvPr>
        </p:nvSpPr>
        <p:spPr>
          <a:xfrm>
            <a:off x="1100051" y="4743561"/>
            <a:ext cx="10058400" cy="1977914"/>
          </a:xfrm>
          <a:effectLst>
            <a:outerShdw blurRad="50800" dist="38100" dir="2700000" algn="tl" rotWithShape="0">
              <a:prstClr val="black">
                <a:alpha val="40000"/>
              </a:prstClr>
            </a:outerShdw>
          </a:effectLst>
        </p:spPr>
        <p:txBody>
          <a:bodyPr>
            <a:normAutofit lnSpcReduction="10000"/>
          </a:bodyPr>
          <a:lstStyle/>
          <a:p>
            <a:r>
              <a:rPr lang="en-US" sz="4000" dirty="0">
                <a:solidFill>
                  <a:srgbClr val="FFFFFF"/>
                </a:solidFill>
              </a:rPr>
              <a:t>Jessica Hill</a:t>
            </a:r>
          </a:p>
          <a:p>
            <a:r>
              <a:rPr lang="en-US" sz="4000" dirty="0">
                <a:solidFill>
                  <a:srgbClr val="FFFFFF"/>
                </a:solidFill>
              </a:rPr>
              <a:t>Summer 2022 </a:t>
            </a:r>
          </a:p>
          <a:p>
            <a:r>
              <a:rPr lang="en-US" sz="4000" dirty="0" err="1">
                <a:solidFill>
                  <a:srgbClr val="FFFFFF"/>
                </a:solidFill>
              </a:rPr>
              <a:t>Onish</a:t>
            </a:r>
            <a:r>
              <a:rPr lang="en-US" sz="4000" dirty="0">
                <a:solidFill>
                  <a:srgbClr val="FFFFFF"/>
                </a:solidFill>
              </a:rPr>
              <a:t> Computing Workshop</a:t>
            </a:r>
          </a:p>
        </p:txBody>
      </p:sp>
      <p:sp>
        <p:nvSpPr>
          <p:cNvPr id="4" name="Slide Number Placeholder 3">
            <a:extLst>
              <a:ext uri="{FF2B5EF4-FFF2-40B4-BE49-F238E27FC236}">
                <a16:creationId xmlns:a16="http://schemas.microsoft.com/office/drawing/2014/main" id="{299EE798-E038-FF8A-5143-159D4936AA92}"/>
              </a:ext>
            </a:extLst>
          </p:cNvPr>
          <p:cNvSpPr>
            <a:spLocks noGrp="1"/>
          </p:cNvSpPr>
          <p:nvPr>
            <p:ph type="sldNum" sz="quarter" idx="12"/>
          </p:nvPr>
        </p:nvSpPr>
        <p:spPr/>
        <p:txBody>
          <a:bodyPr/>
          <a:lstStyle/>
          <a:p>
            <a:fld id="{06DF5785-F033-974C-836C-229067DA6F02}" type="slidenum">
              <a:rPr lang="en-US" smtClean="0"/>
              <a:t>1</a:t>
            </a:fld>
            <a:endParaRPr lang="en-US"/>
          </a:p>
        </p:txBody>
      </p:sp>
      <p:pic>
        <p:nvPicPr>
          <p:cNvPr id="13" name="Picture 12">
            <a:extLst>
              <a:ext uri="{FF2B5EF4-FFF2-40B4-BE49-F238E27FC236}">
                <a16:creationId xmlns:a16="http://schemas.microsoft.com/office/drawing/2014/main" id="{F4B7BC75-DFC4-CE44-7D54-6D127EC84D89}"/>
              </a:ext>
            </a:extLst>
          </p:cNvPr>
          <p:cNvPicPr>
            <a:picLocks noChangeAspect="1"/>
          </p:cNvPicPr>
          <p:nvPr/>
        </p:nvPicPr>
        <p:blipFill rotWithShape="1">
          <a:blip r:embed="rId6"/>
          <a:srcRect b="9987"/>
          <a:stretch/>
        </p:blipFill>
        <p:spPr>
          <a:xfrm>
            <a:off x="9626600" y="5342292"/>
            <a:ext cx="2562351" cy="1449859"/>
          </a:xfrm>
          <a:prstGeom prst="rect">
            <a:avLst/>
          </a:prstGeom>
        </p:spPr>
      </p:pic>
    </p:spTree>
    <p:extLst>
      <p:ext uri="{BB962C8B-B14F-4D97-AF65-F5344CB8AC3E}">
        <p14:creationId xmlns:p14="http://schemas.microsoft.com/office/powerpoint/2010/main" val="279844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71DF03-4205-D1A8-D67D-E15B8DCECBD9}"/>
              </a:ext>
            </a:extLst>
          </p:cNvPr>
          <p:cNvSpPr>
            <a:spLocks noGrp="1"/>
          </p:cNvSpPr>
          <p:nvPr>
            <p:ph type="sldNum" sz="quarter" idx="12"/>
          </p:nvPr>
        </p:nvSpPr>
        <p:spPr/>
        <p:txBody>
          <a:bodyPr/>
          <a:lstStyle/>
          <a:p>
            <a:fld id="{06DF5785-F033-974C-836C-229067DA6F02}" type="slidenum">
              <a:rPr lang="en-US" smtClean="0"/>
              <a:t>10</a:t>
            </a:fld>
            <a:endParaRPr lang="en-US"/>
          </a:p>
        </p:txBody>
      </p:sp>
      <p:sp>
        <p:nvSpPr>
          <p:cNvPr id="3" name="Title 1">
            <a:extLst>
              <a:ext uri="{FF2B5EF4-FFF2-40B4-BE49-F238E27FC236}">
                <a16:creationId xmlns:a16="http://schemas.microsoft.com/office/drawing/2014/main" id="{5413DDBE-94C9-662F-74B7-4B27C1A1C25B}"/>
              </a:ext>
            </a:extLst>
          </p:cNvPr>
          <p:cNvSpPr txBox="1">
            <a:spLocks/>
          </p:cNvSpPr>
          <p:nvPr/>
        </p:nvSpPr>
        <p:spPr>
          <a:xfrm>
            <a:off x="365759" y="365126"/>
            <a:ext cx="11557275" cy="111672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Improve computing efficiency with parallelism </a:t>
            </a:r>
          </a:p>
        </p:txBody>
      </p:sp>
      <p:pic>
        <p:nvPicPr>
          <p:cNvPr id="9" name="Picture 8" descr="Diagram&#10;&#10;Description automatically generated">
            <a:extLst>
              <a:ext uri="{FF2B5EF4-FFF2-40B4-BE49-F238E27FC236}">
                <a16:creationId xmlns:a16="http://schemas.microsoft.com/office/drawing/2014/main" id="{708803A8-5FCB-7ACC-AEB6-44F241B90BB4}"/>
              </a:ext>
            </a:extLst>
          </p:cNvPr>
          <p:cNvPicPr>
            <a:picLocks noChangeAspect="1"/>
          </p:cNvPicPr>
          <p:nvPr/>
        </p:nvPicPr>
        <p:blipFill>
          <a:blip r:embed="rId3"/>
          <a:stretch>
            <a:fillRect/>
          </a:stretch>
        </p:blipFill>
        <p:spPr>
          <a:xfrm>
            <a:off x="7468294" y="1181207"/>
            <a:ext cx="4198707" cy="2247793"/>
          </a:xfrm>
          <a:prstGeom prst="rect">
            <a:avLst/>
          </a:prstGeom>
        </p:spPr>
      </p:pic>
      <p:sp>
        <p:nvSpPr>
          <p:cNvPr id="10" name="TextBox 9">
            <a:extLst>
              <a:ext uri="{FF2B5EF4-FFF2-40B4-BE49-F238E27FC236}">
                <a16:creationId xmlns:a16="http://schemas.microsoft.com/office/drawing/2014/main" id="{DBF7E35B-04E5-A72F-BD87-D2816ABC2862}"/>
              </a:ext>
            </a:extLst>
          </p:cNvPr>
          <p:cNvSpPr txBox="1"/>
          <p:nvPr/>
        </p:nvSpPr>
        <p:spPr>
          <a:xfrm>
            <a:off x="5498011" y="2099621"/>
            <a:ext cx="1970283" cy="523220"/>
          </a:xfrm>
          <a:prstGeom prst="rect">
            <a:avLst/>
          </a:prstGeom>
          <a:noFill/>
        </p:spPr>
        <p:txBody>
          <a:bodyPr wrap="none" rtlCol="0">
            <a:spAutoFit/>
          </a:bodyPr>
          <a:lstStyle/>
          <a:p>
            <a:r>
              <a:rPr lang="en-US" sz="2800" dirty="0"/>
              <a:t>Key diagram</a:t>
            </a:r>
          </a:p>
        </p:txBody>
      </p:sp>
      <p:pic>
        <p:nvPicPr>
          <p:cNvPr id="12" name="Picture 11" descr="A picture containing graphical user interface&#10;&#10;Description automatically generated">
            <a:extLst>
              <a:ext uri="{FF2B5EF4-FFF2-40B4-BE49-F238E27FC236}">
                <a16:creationId xmlns:a16="http://schemas.microsoft.com/office/drawing/2014/main" id="{2B4CE0D6-801D-D05A-CD57-65300771A6F3}"/>
              </a:ext>
            </a:extLst>
          </p:cNvPr>
          <p:cNvPicPr>
            <a:picLocks noChangeAspect="1"/>
          </p:cNvPicPr>
          <p:nvPr/>
        </p:nvPicPr>
        <p:blipFill>
          <a:blip r:embed="rId4"/>
          <a:stretch>
            <a:fillRect/>
          </a:stretch>
        </p:blipFill>
        <p:spPr>
          <a:xfrm>
            <a:off x="268966" y="1290935"/>
            <a:ext cx="3657600" cy="1803400"/>
          </a:xfrm>
          <a:prstGeom prst="rect">
            <a:avLst/>
          </a:prstGeom>
        </p:spPr>
      </p:pic>
      <p:sp>
        <p:nvSpPr>
          <p:cNvPr id="13" name="TextBox 12">
            <a:extLst>
              <a:ext uri="{FF2B5EF4-FFF2-40B4-BE49-F238E27FC236}">
                <a16:creationId xmlns:a16="http://schemas.microsoft.com/office/drawing/2014/main" id="{EF028D3A-6EAD-AA34-C9FE-C123FF6A4876}"/>
              </a:ext>
            </a:extLst>
          </p:cNvPr>
          <p:cNvSpPr txBox="1"/>
          <p:nvPr/>
        </p:nvSpPr>
        <p:spPr>
          <a:xfrm>
            <a:off x="268966" y="3094335"/>
            <a:ext cx="3657600" cy="1015663"/>
          </a:xfrm>
          <a:prstGeom prst="rect">
            <a:avLst/>
          </a:prstGeom>
          <a:noFill/>
        </p:spPr>
        <p:txBody>
          <a:bodyPr wrap="square" rtlCol="0">
            <a:spAutoFit/>
          </a:bodyPr>
          <a:lstStyle/>
          <a:p>
            <a:r>
              <a:rPr lang="en-US" sz="2000" dirty="0"/>
              <a:t>An array job which runs 50 identical tasks of one process on one node</a:t>
            </a:r>
          </a:p>
        </p:txBody>
      </p:sp>
      <p:pic>
        <p:nvPicPr>
          <p:cNvPr id="15" name="Picture 14" descr="A picture containing diagram&#10;&#10;Description automatically generated">
            <a:extLst>
              <a:ext uri="{FF2B5EF4-FFF2-40B4-BE49-F238E27FC236}">
                <a16:creationId xmlns:a16="http://schemas.microsoft.com/office/drawing/2014/main" id="{0702A39F-9CC7-30F4-32D9-453FE2E61E84}"/>
              </a:ext>
            </a:extLst>
          </p:cNvPr>
          <p:cNvPicPr>
            <a:picLocks noChangeAspect="1"/>
          </p:cNvPicPr>
          <p:nvPr/>
        </p:nvPicPr>
        <p:blipFill>
          <a:blip r:embed="rId5"/>
          <a:stretch>
            <a:fillRect/>
          </a:stretch>
        </p:blipFill>
        <p:spPr>
          <a:xfrm>
            <a:off x="1796014" y="3926428"/>
            <a:ext cx="2286000" cy="1739900"/>
          </a:xfrm>
          <a:prstGeom prst="rect">
            <a:avLst/>
          </a:prstGeom>
        </p:spPr>
      </p:pic>
      <p:sp>
        <p:nvSpPr>
          <p:cNvPr id="16" name="TextBox 15">
            <a:extLst>
              <a:ext uri="{FF2B5EF4-FFF2-40B4-BE49-F238E27FC236}">
                <a16:creationId xmlns:a16="http://schemas.microsoft.com/office/drawing/2014/main" id="{87F3B4CC-36C1-F6DF-5A65-1734DA764544}"/>
              </a:ext>
            </a:extLst>
          </p:cNvPr>
          <p:cNvSpPr txBox="1"/>
          <p:nvPr/>
        </p:nvSpPr>
        <p:spPr>
          <a:xfrm>
            <a:off x="1037062" y="5720502"/>
            <a:ext cx="3803904" cy="1015663"/>
          </a:xfrm>
          <a:prstGeom prst="rect">
            <a:avLst/>
          </a:prstGeom>
          <a:noFill/>
        </p:spPr>
        <p:txBody>
          <a:bodyPr wrap="square" rtlCol="0">
            <a:spAutoFit/>
          </a:bodyPr>
          <a:lstStyle/>
          <a:p>
            <a:r>
              <a:rPr lang="en-US" sz="2000" dirty="0"/>
              <a:t>Job which runs on one node, with one process that consists of four threads</a:t>
            </a:r>
          </a:p>
        </p:txBody>
      </p:sp>
      <p:pic>
        <p:nvPicPr>
          <p:cNvPr id="18" name="Picture 17" descr="Icon&#10;&#10;Description automatically generated">
            <a:extLst>
              <a:ext uri="{FF2B5EF4-FFF2-40B4-BE49-F238E27FC236}">
                <a16:creationId xmlns:a16="http://schemas.microsoft.com/office/drawing/2014/main" id="{588FB9B3-13BF-5E2B-9324-CA76728E41EA}"/>
              </a:ext>
            </a:extLst>
          </p:cNvPr>
          <p:cNvPicPr>
            <a:picLocks noChangeAspect="1"/>
          </p:cNvPicPr>
          <p:nvPr/>
        </p:nvPicPr>
        <p:blipFill>
          <a:blip r:embed="rId6"/>
          <a:stretch>
            <a:fillRect/>
          </a:stretch>
        </p:blipFill>
        <p:spPr>
          <a:xfrm>
            <a:off x="5217171" y="3772848"/>
            <a:ext cx="6221318" cy="1667385"/>
          </a:xfrm>
          <a:prstGeom prst="rect">
            <a:avLst/>
          </a:prstGeom>
        </p:spPr>
      </p:pic>
      <p:sp>
        <p:nvSpPr>
          <p:cNvPr id="19" name="TextBox 18">
            <a:extLst>
              <a:ext uri="{FF2B5EF4-FFF2-40B4-BE49-F238E27FC236}">
                <a16:creationId xmlns:a16="http://schemas.microsoft.com/office/drawing/2014/main" id="{404C5D44-83AA-9A4C-7CA2-3C918A832FD5}"/>
              </a:ext>
            </a:extLst>
          </p:cNvPr>
          <p:cNvSpPr txBox="1"/>
          <p:nvPr/>
        </p:nvSpPr>
        <p:spPr>
          <a:xfrm>
            <a:off x="5217171" y="5504876"/>
            <a:ext cx="6221318" cy="1015663"/>
          </a:xfrm>
          <a:prstGeom prst="rect">
            <a:avLst/>
          </a:prstGeom>
          <a:noFill/>
        </p:spPr>
        <p:txBody>
          <a:bodyPr wrap="square" rtlCol="0">
            <a:spAutoFit/>
          </a:bodyPr>
          <a:lstStyle/>
          <a:p>
            <a:r>
              <a:rPr lang="en-US" sz="2000" dirty="0"/>
              <a:t>A distributed memory job which runs on three nodes, each node with two different processes, and each process with one thread</a:t>
            </a:r>
          </a:p>
        </p:txBody>
      </p:sp>
    </p:spTree>
    <p:extLst>
      <p:ext uri="{BB962C8B-B14F-4D97-AF65-F5344CB8AC3E}">
        <p14:creationId xmlns:p14="http://schemas.microsoft.com/office/powerpoint/2010/main" val="141998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C4CD30-0A63-3F24-7735-0561B4ED7F79}"/>
              </a:ext>
            </a:extLst>
          </p:cNvPr>
          <p:cNvSpPr>
            <a:spLocks noGrp="1"/>
          </p:cNvSpPr>
          <p:nvPr>
            <p:ph type="sldNum" sz="quarter" idx="12"/>
          </p:nvPr>
        </p:nvSpPr>
        <p:spPr/>
        <p:txBody>
          <a:bodyPr/>
          <a:lstStyle/>
          <a:p>
            <a:fld id="{06DF5785-F033-974C-836C-229067DA6F02}" type="slidenum">
              <a:rPr lang="en-US" smtClean="0"/>
              <a:t>11</a:t>
            </a:fld>
            <a:endParaRPr lang="en-US"/>
          </a:p>
        </p:txBody>
      </p:sp>
      <p:sp>
        <p:nvSpPr>
          <p:cNvPr id="7" name="Title 1">
            <a:extLst>
              <a:ext uri="{FF2B5EF4-FFF2-40B4-BE49-F238E27FC236}">
                <a16:creationId xmlns:a16="http://schemas.microsoft.com/office/drawing/2014/main" id="{3CB5764C-F487-C2E9-442C-6C987DDE3097}"/>
              </a:ext>
            </a:extLst>
          </p:cNvPr>
          <p:cNvSpPr>
            <a:spLocks noGrp="1"/>
          </p:cNvSpPr>
          <p:nvPr>
            <p:ph type="title"/>
          </p:nvPr>
        </p:nvSpPr>
        <p:spPr>
          <a:xfrm>
            <a:off x="365759" y="212725"/>
            <a:ext cx="11557275" cy="1895475"/>
          </a:xfrm>
        </p:spPr>
        <p:txBody>
          <a:bodyPr>
            <a:normAutofit/>
          </a:bodyPr>
          <a:lstStyle/>
          <a:p>
            <a:r>
              <a:rPr lang="en-US" sz="4000" dirty="0"/>
              <a:t>The operating system is the most important software on a computer, allowing us to interact with our computer and its components</a:t>
            </a:r>
          </a:p>
        </p:txBody>
      </p:sp>
      <p:pic>
        <p:nvPicPr>
          <p:cNvPr id="8" name="Picture 7" descr="Graphical user interface, logo, company name&#10;&#10;Description automatically generated">
            <a:extLst>
              <a:ext uri="{FF2B5EF4-FFF2-40B4-BE49-F238E27FC236}">
                <a16:creationId xmlns:a16="http://schemas.microsoft.com/office/drawing/2014/main" id="{108CC92D-4E34-FA28-2BA0-A3636F14D575}"/>
              </a:ext>
            </a:extLst>
          </p:cNvPr>
          <p:cNvPicPr>
            <a:picLocks noChangeAspect="1"/>
          </p:cNvPicPr>
          <p:nvPr/>
        </p:nvPicPr>
        <p:blipFill>
          <a:blip r:embed="rId3"/>
          <a:stretch>
            <a:fillRect/>
          </a:stretch>
        </p:blipFill>
        <p:spPr>
          <a:xfrm>
            <a:off x="491456" y="2676820"/>
            <a:ext cx="5275488" cy="2936965"/>
          </a:xfrm>
          <a:prstGeom prst="rect">
            <a:avLst/>
          </a:prstGeom>
        </p:spPr>
      </p:pic>
      <p:sp>
        <p:nvSpPr>
          <p:cNvPr id="16" name="TextBox 15">
            <a:extLst>
              <a:ext uri="{FF2B5EF4-FFF2-40B4-BE49-F238E27FC236}">
                <a16:creationId xmlns:a16="http://schemas.microsoft.com/office/drawing/2014/main" id="{477D96FE-3605-1108-E7C1-20C47F04983B}"/>
              </a:ext>
            </a:extLst>
          </p:cNvPr>
          <p:cNvSpPr txBox="1"/>
          <p:nvPr/>
        </p:nvSpPr>
        <p:spPr>
          <a:xfrm>
            <a:off x="595589" y="6013247"/>
            <a:ext cx="5067221" cy="369332"/>
          </a:xfrm>
          <a:prstGeom prst="rect">
            <a:avLst/>
          </a:prstGeom>
          <a:noFill/>
        </p:spPr>
        <p:txBody>
          <a:bodyPr wrap="none" rtlCol="0">
            <a:spAutoFit/>
          </a:bodyPr>
          <a:lstStyle/>
          <a:p>
            <a:r>
              <a:rPr lang="en-US" dirty="0">
                <a:hlinkClick r:id="rId4"/>
              </a:rPr>
              <a:t>https://www.youtube.com/watch?v=26QPDBe-NB8</a:t>
            </a:r>
            <a:r>
              <a:rPr lang="en-US" dirty="0"/>
              <a:t> </a:t>
            </a:r>
          </a:p>
        </p:txBody>
      </p:sp>
      <p:pic>
        <p:nvPicPr>
          <p:cNvPr id="3" name="Picture 2">
            <a:extLst>
              <a:ext uri="{FF2B5EF4-FFF2-40B4-BE49-F238E27FC236}">
                <a16:creationId xmlns:a16="http://schemas.microsoft.com/office/drawing/2014/main" id="{A8363A6D-B2A1-951F-B473-94008EB4B851}"/>
              </a:ext>
            </a:extLst>
          </p:cNvPr>
          <p:cNvPicPr>
            <a:picLocks noChangeAspect="1"/>
          </p:cNvPicPr>
          <p:nvPr/>
        </p:nvPicPr>
        <p:blipFill>
          <a:blip r:embed="rId5"/>
          <a:stretch>
            <a:fillRect/>
          </a:stretch>
        </p:blipFill>
        <p:spPr>
          <a:xfrm>
            <a:off x="6096000" y="2108200"/>
            <a:ext cx="4924231" cy="4430712"/>
          </a:xfrm>
          <a:prstGeom prst="rect">
            <a:avLst/>
          </a:prstGeom>
        </p:spPr>
      </p:pic>
    </p:spTree>
    <p:extLst>
      <p:ext uri="{BB962C8B-B14F-4D97-AF65-F5344CB8AC3E}">
        <p14:creationId xmlns:p14="http://schemas.microsoft.com/office/powerpoint/2010/main" val="82543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ACA378-B44F-DF97-81B5-29933CB4E60F}"/>
              </a:ext>
            </a:extLst>
          </p:cNvPr>
          <p:cNvSpPr>
            <a:spLocks noGrp="1"/>
          </p:cNvSpPr>
          <p:nvPr>
            <p:ph type="sldNum" sz="quarter" idx="12"/>
          </p:nvPr>
        </p:nvSpPr>
        <p:spPr/>
        <p:txBody>
          <a:bodyPr/>
          <a:lstStyle/>
          <a:p>
            <a:fld id="{06DF5785-F033-974C-836C-229067DA6F02}" type="slidenum">
              <a:rPr lang="en-US" smtClean="0"/>
              <a:t>12</a:t>
            </a:fld>
            <a:endParaRPr lang="en-US"/>
          </a:p>
        </p:txBody>
      </p:sp>
      <p:sp>
        <p:nvSpPr>
          <p:cNvPr id="3" name="Title 1">
            <a:extLst>
              <a:ext uri="{FF2B5EF4-FFF2-40B4-BE49-F238E27FC236}">
                <a16:creationId xmlns:a16="http://schemas.microsoft.com/office/drawing/2014/main" id="{73501A46-050D-705A-216D-BDB62F73726B}"/>
              </a:ext>
            </a:extLst>
          </p:cNvPr>
          <p:cNvSpPr txBox="1">
            <a:spLocks/>
          </p:cNvSpPr>
          <p:nvPr/>
        </p:nvSpPr>
        <p:spPr>
          <a:xfrm>
            <a:off x="365759" y="365125"/>
            <a:ext cx="11557275" cy="142425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There are five types of Kernel, though most Kernels fall into one of three types</a:t>
            </a:r>
          </a:p>
        </p:txBody>
      </p:sp>
      <p:pic>
        <p:nvPicPr>
          <p:cNvPr id="12" name="Picture 11" descr="Diagram&#10;&#10;Description automatically generated">
            <a:extLst>
              <a:ext uri="{FF2B5EF4-FFF2-40B4-BE49-F238E27FC236}">
                <a16:creationId xmlns:a16="http://schemas.microsoft.com/office/drawing/2014/main" id="{AC10A974-1203-BE49-1853-934F7613ECAE}"/>
              </a:ext>
            </a:extLst>
          </p:cNvPr>
          <p:cNvPicPr>
            <a:picLocks noChangeAspect="1"/>
          </p:cNvPicPr>
          <p:nvPr/>
        </p:nvPicPr>
        <p:blipFill>
          <a:blip r:embed="rId3"/>
          <a:stretch>
            <a:fillRect/>
          </a:stretch>
        </p:blipFill>
        <p:spPr>
          <a:xfrm>
            <a:off x="1095747" y="1844736"/>
            <a:ext cx="8299305" cy="4662434"/>
          </a:xfrm>
          <a:prstGeom prst="rect">
            <a:avLst/>
          </a:prstGeom>
        </p:spPr>
      </p:pic>
      <p:pic>
        <p:nvPicPr>
          <p:cNvPr id="1030" name="Picture 6" descr="Free download Hacker Linux Wallpaper Linux Hacker Wallpaper [1024x768] for  your Desktop, Mobile &amp; Tablet | Explore 49+ Linux Command Wallpaper | Best  Linux Wallpaper, Ubuntu Linux Wallpaper, Linux Screensavers and Wallpaper">
            <a:extLst>
              <a:ext uri="{FF2B5EF4-FFF2-40B4-BE49-F238E27FC236}">
                <a16:creationId xmlns:a16="http://schemas.microsoft.com/office/drawing/2014/main" id="{9CDF78E0-6F7D-DFB7-B629-AD9BD02EC2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99" t="7724" r="26200" b="12926"/>
          <a:stretch/>
        </p:blipFill>
        <p:spPr bwMode="auto">
          <a:xfrm>
            <a:off x="95058" y="2143745"/>
            <a:ext cx="1268404" cy="14242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4454FC-EF89-5FE4-093A-C08ED4531614}"/>
              </a:ext>
            </a:extLst>
          </p:cNvPr>
          <p:cNvPicPr>
            <a:picLocks noChangeAspect="1"/>
          </p:cNvPicPr>
          <p:nvPr/>
        </p:nvPicPr>
        <p:blipFill>
          <a:blip r:embed="rId5"/>
          <a:stretch>
            <a:fillRect/>
          </a:stretch>
        </p:blipFill>
        <p:spPr>
          <a:xfrm>
            <a:off x="-2463169" y="3826761"/>
            <a:ext cx="1749207" cy="2235500"/>
          </a:xfrm>
          <a:prstGeom prst="rect">
            <a:avLst/>
          </a:prstGeom>
        </p:spPr>
      </p:pic>
      <p:pic>
        <p:nvPicPr>
          <p:cNvPr id="6" name="Picture 5">
            <a:extLst>
              <a:ext uri="{FF2B5EF4-FFF2-40B4-BE49-F238E27FC236}">
                <a16:creationId xmlns:a16="http://schemas.microsoft.com/office/drawing/2014/main" id="{9A352329-E0E0-2C28-9FA8-B4479624751B}"/>
              </a:ext>
            </a:extLst>
          </p:cNvPr>
          <p:cNvPicPr>
            <a:picLocks noChangeAspect="1"/>
          </p:cNvPicPr>
          <p:nvPr/>
        </p:nvPicPr>
        <p:blipFill>
          <a:blip r:embed="rId6"/>
          <a:stretch>
            <a:fillRect/>
          </a:stretch>
        </p:blipFill>
        <p:spPr>
          <a:xfrm>
            <a:off x="15301390" y="3250847"/>
            <a:ext cx="2530559" cy="1850212"/>
          </a:xfrm>
          <a:prstGeom prst="rect">
            <a:avLst/>
          </a:prstGeom>
        </p:spPr>
      </p:pic>
      <p:grpSp>
        <p:nvGrpSpPr>
          <p:cNvPr id="17" name="Group 16">
            <a:extLst>
              <a:ext uri="{FF2B5EF4-FFF2-40B4-BE49-F238E27FC236}">
                <a16:creationId xmlns:a16="http://schemas.microsoft.com/office/drawing/2014/main" id="{E618AAF8-8631-4BA5-452D-839C8691B61D}"/>
              </a:ext>
            </a:extLst>
          </p:cNvPr>
          <p:cNvGrpSpPr/>
          <p:nvPr/>
        </p:nvGrpSpPr>
        <p:grpSpPr>
          <a:xfrm>
            <a:off x="9248414" y="2213171"/>
            <a:ext cx="2943586" cy="2075351"/>
            <a:chOff x="13072752" y="3007060"/>
            <a:chExt cx="2943586" cy="2075351"/>
          </a:xfrm>
        </p:grpSpPr>
        <p:sp>
          <p:nvSpPr>
            <p:cNvPr id="8" name="TextBox 7">
              <a:extLst>
                <a:ext uri="{FF2B5EF4-FFF2-40B4-BE49-F238E27FC236}">
                  <a16:creationId xmlns:a16="http://schemas.microsoft.com/office/drawing/2014/main" id="{5F24D35A-2899-BCFD-F59E-22140A67068D}"/>
                </a:ext>
              </a:extLst>
            </p:cNvPr>
            <p:cNvSpPr txBox="1"/>
            <p:nvPr/>
          </p:nvSpPr>
          <p:spPr>
            <a:xfrm>
              <a:off x="13484370" y="3007060"/>
              <a:ext cx="2169120" cy="523220"/>
            </a:xfrm>
            <a:prstGeom prst="rect">
              <a:avLst/>
            </a:prstGeom>
            <a:noFill/>
          </p:spPr>
          <p:txBody>
            <a:bodyPr wrap="none" rtlCol="0">
              <a:spAutoFit/>
            </a:bodyPr>
            <a:lstStyle/>
            <a:p>
              <a:r>
                <a:rPr lang="en-US" sz="2800" dirty="0"/>
                <a:t>Hybrid Kernel</a:t>
              </a:r>
            </a:p>
          </p:txBody>
        </p:sp>
        <p:pic>
          <p:nvPicPr>
            <p:cNvPr id="1026" name="Picture 2" descr="Windows, os, logo Icon in Operating System - Flat">
              <a:extLst>
                <a:ext uri="{FF2B5EF4-FFF2-40B4-BE49-F238E27FC236}">
                  <a16:creationId xmlns:a16="http://schemas.microsoft.com/office/drawing/2014/main" id="{CD9F4F3E-8048-C54C-8CA1-A5DDB0F8ED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17" t="4610" r="6710" b="4977"/>
            <a:stretch/>
          </p:blipFill>
          <p:spPr bwMode="auto">
            <a:xfrm>
              <a:off x="13072752" y="3599527"/>
              <a:ext cx="1443293" cy="1440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tips to make macOS more efficient on the go | TechRepublic">
              <a:extLst>
                <a:ext uri="{FF2B5EF4-FFF2-40B4-BE49-F238E27FC236}">
                  <a16:creationId xmlns:a16="http://schemas.microsoft.com/office/drawing/2014/main" id="{9E8ECEE6-C368-E9D5-A7ED-126669242BE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96" r="14962"/>
            <a:stretch/>
          </p:blipFill>
          <p:spPr bwMode="auto">
            <a:xfrm>
              <a:off x="14568930" y="3575304"/>
              <a:ext cx="1447408" cy="15071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249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483B1-0F69-CD4D-FACD-AB67EA820166}"/>
              </a:ext>
            </a:extLst>
          </p:cNvPr>
          <p:cNvSpPr>
            <a:spLocks noGrp="1"/>
          </p:cNvSpPr>
          <p:nvPr>
            <p:ph type="sldNum" sz="quarter" idx="12"/>
          </p:nvPr>
        </p:nvSpPr>
        <p:spPr/>
        <p:txBody>
          <a:bodyPr/>
          <a:lstStyle/>
          <a:p>
            <a:fld id="{06DF5785-F033-974C-836C-229067DA6F02}" type="slidenum">
              <a:rPr lang="en-US" smtClean="0"/>
              <a:t>13</a:t>
            </a:fld>
            <a:endParaRPr lang="en-US"/>
          </a:p>
        </p:txBody>
      </p:sp>
      <p:sp>
        <p:nvSpPr>
          <p:cNvPr id="3" name="Title 1">
            <a:extLst>
              <a:ext uri="{FF2B5EF4-FFF2-40B4-BE49-F238E27FC236}">
                <a16:creationId xmlns:a16="http://schemas.microsoft.com/office/drawing/2014/main" id="{DE08B5EA-1FE1-F177-5EF2-34BA1E22D529}"/>
              </a:ext>
            </a:extLst>
          </p:cNvPr>
          <p:cNvSpPr txBox="1">
            <a:spLocks/>
          </p:cNvSpPr>
          <p:nvPr/>
        </p:nvSpPr>
        <p:spPr>
          <a:xfrm>
            <a:off x="365759" y="365125"/>
            <a:ext cx="11557275" cy="142425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32-bit vs 64-bit system architecture, what is it? </a:t>
            </a:r>
          </a:p>
        </p:txBody>
      </p:sp>
      <p:sp>
        <p:nvSpPr>
          <p:cNvPr id="6" name="TextBox 5">
            <a:extLst>
              <a:ext uri="{FF2B5EF4-FFF2-40B4-BE49-F238E27FC236}">
                <a16:creationId xmlns:a16="http://schemas.microsoft.com/office/drawing/2014/main" id="{525AEAF3-B965-9B88-3EF1-94BA1B312F14}"/>
              </a:ext>
            </a:extLst>
          </p:cNvPr>
          <p:cNvSpPr txBox="1"/>
          <p:nvPr/>
        </p:nvSpPr>
        <p:spPr>
          <a:xfrm>
            <a:off x="4999948" y="1328451"/>
            <a:ext cx="800219" cy="523220"/>
          </a:xfrm>
          <a:prstGeom prst="rect">
            <a:avLst/>
          </a:prstGeom>
          <a:noFill/>
        </p:spPr>
        <p:txBody>
          <a:bodyPr wrap="none" rtlCol="0">
            <a:spAutoFit/>
          </a:bodyPr>
          <a:lstStyle/>
          <a:p>
            <a:r>
              <a:rPr lang="en-US" sz="2800" b="1" dirty="0"/>
              <a:t>CPU</a:t>
            </a:r>
          </a:p>
        </p:txBody>
      </p:sp>
      <p:sp>
        <p:nvSpPr>
          <p:cNvPr id="7" name="TextBox 6">
            <a:extLst>
              <a:ext uri="{FF2B5EF4-FFF2-40B4-BE49-F238E27FC236}">
                <a16:creationId xmlns:a16="http://schemas.microsoft.com/office/drawing/2014/main" id="{FCB26B6C-780B-73D6-FAEF-C77D2E5521F9}"/>
              </a:ext>
            </a:extLst>
          </p:cNvPr>
          <p:cNvSpPr txBox="1"/>
          <p:nvPr/>
        </p:nvSpPr>
        <p:spPr>
          <a:xfrm>
            <a:off x="9352692" y="1328451"/>
            <a:ext cx="596638" cy="523220"/>
          </a:xfrm>
          <a:prstGeom prst="rect">
            <a:avLst/>
          </a:prstGeom>
          <a:noFill/>
        </p:spPr>
        <p:txBody>
          <a:bodyPr wrap="none" rtlCol="0">
            <a:spAutoFit/>
          </a:bodyPr>
          <a:lstStyle/>
          <a:p>
            <a:r>
              <a:rPr lang="en-US" sz="2800" b="1" dirty="0"/>
              <a:t>OS</a:t>
            </a:r>
          </a:p>
        </p:txBody>
      </p:sp>
      <p:sp>
        <p:nvSpPr>
          <p:cNvPr id="8" name="TextBox 7">
            <a:extLst>
              <a:ext uri="{FF2B5EF4-FFF2-40B4-BE49-F238E27FC236}">
                <a16:creationId xmlns:a16="http://schemas.microsoft.com/office/drawing/2014/main" id="{A3C88D0D-3763-F9C1-F372-D2713B8A95B8}"/>
              </a:ext>
            </a:extLst>
          </p:cNvPr>
          <p:cNvSpPr txBox="1"/>
          <p:nvPr/>
        </p:nvSpPr>
        <p:spPr>
          <a:xfrm>
            <a:off x="10284782" y="1328451"/>
            <a:ext cx="1103059" cy="523220"/>
          </a:xfrm>
          <a:prstGeom prst="rect">
            <a:avLst/>
          </a:prstGeom>
          <a:noFill/>
        </p:spPr>
        <p:txBody>
          <a:bodyPr wrap="none" rtlCol="0">
            <a:spAutoFit/>
          </a:bodyPr>
          <a:lstStyle/>
          <a:p>
            <a:r>
              <a:rPr lang="en-US" sz="2800" b="1" dirty="0"/>
              <a:t>Driver</a:t>
            </a:r>
          </a:p>
        </p:txBody>
      </p:sp>
      <p:sp>
        <p:nvSpPr>
          <p:cNvPr id="9" name="TextBox 8">
            <a:extLst>
              <a:ext uri="{FF2B5EF4-FFF2-40B4-BE49-F238E27FC236}">
                <a16:creationId xmlns:a16="http://schemas.microsoft.com/office/drawing/2014/main" id="{40A022A2-907A-F8F9-CAB5-E1608FB8806C}"/>
              </a:ext>
            </a:extLst>
          </p:cNvPr>
          <p:cNvSpPr txBox="1"/>
          <p:nvPr/>
        </p:nvSpPr>
        <p:spPr>
          <a:xfrm>
            <a:off x="6135618" y="1328451"/>
            <a:ext cx="2881623" cy="523220"/>
          </a:xfrm>
          <a:prstGeom prst="rect">
            <a:avLst/>
          </a:prstGeom>
          <a:noFill/>
        </p:spPr>
        <p:txBody>
          <a:bodyPr wrap="none" rtlCol="0">
            <a:spAutoFit/>
          </a:bodyPr>
          <a:lstStyle/>
          <a:p>
            <a:r>
              <a:rPr lang="en-US" sz="2800" b="1" dirty="0"/>
              <a:t>Software Program</a:t>
            </a:r>
          </a:p>
        </p:txBody>
      </p:sp>
      <p:pic>
        <p:nvPicPr>
          <p:cNvPr id="7174" name="Picture 6" descr="32-Bit vs 64-Bit Operating System | Top Comparisons to Learn">
            <a:extLst>
              <a:ext uri="{FF2B5EF4-FFF2-40B4-BE49-F238E27FC236}">
                <a16:creationId xmlns:a16="http://schemas.microsoft.com/office/drawing/2014/main" id="{7ABC2581-71F9-43FA-6DAD-E13545CC2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07" y="1318624"/>
            <a:ext cx="3563819" cy="1688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680C21-E65B-5589-8232-D36CD189C35F}"/>
              </a:ext>
            </a:extLst>
          </p:cNvPr>
          <p:cNvSpPr txBox="1"/>
          <p:nvPr/>
        </p:nvSpPr>
        <p:spPr>
          <a:xfrm>
            <a:off x="796945" y="3018975"/>
            <a:ext cx="1223412" cy="954107"/>
          </a:xfrm>
          <a:prstGeom prst="rect">
            <a:avLst/>
          </a:prstGeom>
          <a:noFill/>
        </p:spPr>
        <p:txBody>
          <a:bodyPr wrap="none" rtlCol="0">
            <a:spAutoFit/>
          </a:bodyPr>
          <a:lstStyle/>
          <a:p>
            <a:r>
              <a:rPr lang="en-US" sz="2800" b="1" dirty="0"/>
              <a:t>x86</a:t>
            </a:r>
          </a:p>
          <a:p>
            <a:r>
              <a:rPr lang="en-US" sz="2800" b="1" dirty="0"/>
              <a:t>x86-32</a:t>
            </a:r>
          </a:p>
        </p:txBody>
      </p:sp>
      <p:sp>
        <p:nvSpPr>
          <p:cNvPr id="13" name="TextBox 12">
            <a:extLst>
              <a:ext uri="{FF2B5EF4-FFF2-40B4-BE49-F238E27FC236}">
                <a16:creationId xmlns:a16="http://schemas.microsoft.com/office/drawing/2014/main" id="{6B26896C-3875-6791-A6CD-6EC055B3F69A}"/>
              </a:ext>
            </a:extLst>
          </p:cNvPr>
          <p:cNvSpPr txBox="1"/>
          <p:nvPr/>
        </p:nvSpPr>
        <p:spPr>
          <a:xfrm>
            <a:off x="2781039" y="3032125"/>
            <a:ext cx="1191352" cy="954107"/>
          </a:xfrm>
          <a:prstGeom prst="rect">
            <a:avLst/>
          </a:prstGeom>
          <a:noFill/>
        </p:spPr>
        <p:txBody>
          <a:bodyPr wrap="none" rtlCol="0">
            <a:spAutoFit/>
          </a:bodyPr>
          <a:lstStyle/>
          <a:p>
            <a:r>
              <a:rPr lang="en-US" sz="2800" b="1" dirty="0"/>
              <a:t>x64</a:t>
            </a:r>
          </a:p>
          <a:p>
            <a:r>
              <a:rPr lang="en-US" sz="2800" b="1" dirty="0"/>
              <a:t>x86-64</a:t>
            </a:r>
          </a:p>
        </p:txBody>
      </p:sp>
      <p:pic>
        <p:nvPicPr>
          <p:cNvPr id="7176" name="Picture 8" descr="Difference Between 32 Bit and 64 Bit - Pediaa.Com">
            <a:extLst>
              <a:ext uri="{FF2B5EF4-FFF2-40B4-BE49-F238E27FC236}">
                <a16:creationId xmlns:a16="http://schemas.microsoft.com/office/drawing/2014/main" id="{14A7C095-F3E9-4B2E-CB3A-2D1627A866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40" b="50711"/>
          <a:stretch/>
        </p:blipFill>
        <p:spPr bwMode="auto">
          <a:xfrm>
            <a:off x="5744625" y="2162993"/>
            <a:ext cx="5174061" cy="216367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8CFFCD7-12E4-4066-F7C8-DF1AE9180D1D}"/>
              </a:ext>
            </a:extLst>
          </p:cNvPr>
          <p:cNvGrpSpPr/>
          <p:nvPr/>
        </p:nvGrpSpPr>
        <p:grpSpPr>
          <a:xfrm>
            <a:off x="115083" y="4586288"/>
            <a:ext cx="2875876" cy="2135187"/>
            <a:chOff x="115083" y="4586288"/>
            <a:chExt cx="2875876" cy="2135187"/>
          </a:xfrm>
        </p:grpSpPr>
        <p:sp>
          <p:nvSpPr>
            <p:cNvPr id="15" name="Rectangle 14">
              <a:extLst>
                <a:ext uri="{FF2B5EF4-FFF2-40B4-BE49-F238E27FC236}">
                  <a16:creationId xmlns:a16="http://schemas.microsoft.com/office/drawing/2014/main" id="{F3C6998F-101C-24DE-D249-42724693D281}"/>
                </a:ext>
              </a:extLst>
            </p:cNvPr>
            <p:cNvSpPr/>
            <p:nvPr/>
          </p:nvSpPr>
          <p:spPr>
            <a:xfrm>
              <a:off x="115083" y="4586288"/>
              <a:ext cx="2875876" cy="2135187"/>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ow does a computer know 2 + 3 = 5? | by Ivy Tsoi | Medium">
              <a:extLst>
                <a:ext uri="{FF2B5EF4-FFF2-40B4-BE49-F238E27FC236}">
                  <a16:creationId xmlns:a16="http://schemas.microsoft.com/office/drawing/2014/main" id="{E287864D-9D83-45B9-8411-5109334F3F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9" t="3289" r="14155" b="43761"/>
            <a:stretch/>
          </p:blipFill>
          <p:spPr bwMode="auto">
            <a:xfrm>
              <a:off x="152921" y="4628014"/>
              <a:ext cx="2838037" cy="18549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D3B8310-C094-8F50-344A-7D5F3EFD094A}"/>
                </a:ext>
              </a:extLst>
            </p:cNvPr>
            <p:cNvSpPr txBox="1"/>
            <p:nvPr/>
          </p:nvSpPr>
          <p:spPr>
            <a:xfrm>
              <a:off x="1842767" y="6033184"/>
              <a:ext cx="822661" cy="646331"/>
            </a:xfrm>
            <a:prstGeom prst="rect">
              <a:avLst/>
            </a:prstGeom>
            <a:noFill/>
          </p:spPr>
          <p:txBody>
            <a:bodyPr wrap="none" rtlCol="0">
              <a:spAutoFit/>
            </a:bodyPr>
            <a:lstStyle/>
            <a:p>
              <a:r>
                <a:rPr lang="en-US" dirty="0">
                  <a:solidFill>
                    <a:schemeClr val="bg1"/>
                  </a:solidFill>
                </a:rPr>
                <a:t>On (1) </a:t>
              </a:r>
            </a:p>
            <a:p>
              <a:r>
                <a:rPr lang="en-US" dirty="0">
                  <a:solidFill>
                    <a:schemeClr val="bg1"/>
                  </a:solidFill>
                </a:rPr>
                <a:t>Off (0)</a:t>
              </a:r>
            </a:p>
          </p:txBody>
        </p:sp>
      </p:grpSp>
      <p:sp>
        <p:nvSpPr>
          <p:cNvPr id="18" name="TextBox 17">
            <a:extLst>
              <a:ext uri="{FF2B5EF4-FFF2-40B4-BE49-F238E27FC236}">
                <a16:creationId xmlns:a16="http://schemas.microsoft.com/office/drawing/2014/main" id="{FDFA3E65-BAD8-A280-5E63-2147541F303C}"/>
              </a:ext>
            </a:extLst>
          </p:cNvPr>
          <p:cNvSpPr txBox="1"/>
          <p:nvPr/>
        </p:nvSpPr>
        <p:spPr>
          <a:xfrm>
            <a:off x="3118457" y="4573360"/>
            <a:ext cx="5898784" cy="2246769"/>
          </a:xfrm>
          <a:prstGeom prst="rect">
            <a:avLst/>
          </a:prstGeom>
          <a:noFill/>
        </p:spPr>
        <p:txBody>
          <a:bodyPr wrap="square" rtlCol="0">
            <a:spAutoFit/>
          </a:bodyPr>
          <a:lstStyle/>
          <a:p>
            <a:r>
              <a:rPr lang="en-US" sz="2800" dirty="0"/>
              <a:t>2</a:t>
            </a:r>
            <a:r>
              <a:rPr lang="en-US" sz="2800" baseline="30000" dirty="0"/>
              <a:t>n  (n = the number of binary digits)</a:t>
            </a:r>
            <a:endParaRPr lang="en-US" sz="2800" dirty="0"/>
          </a:p>
          <a:p>
            <a:r>
              <a:rPr lang="en-US" sz="2800" dirty="0"/>
              <a:t>2</a:t>
            </a:r>
            <a:r>
              <a:rPr lang="en-US" sz="2800" baseline="30000" dirty="0"/>
              <a:t>8</a:t>
            </a:r>
            <a:r>
              <a:rPr lang="en-US" sz="2800" dirty="0"/>
              <a:t> = 256 total values, for range 0-255 </a:t>
            </a:r>
          </a:p>
          <a:p>
            <a:r>
              <a:rPr lang="en-US" sz="2800" dirty="0"/>
              <a:t>2</a:t>
            </a:r>
            <a:r>
              <a:rPr lang="en-US" sz="2800" baseline="30000" dirty="0"/>
              <a:t>16</a:t>
            </a:r>
            <a:r>
              <a:rPr lang="en-US" sz="2800" dirty="0"/>
              <a:t> = 65,653</a:t>
            </a:r>
          </a:p>
          <a:p>
            <a:r>
              <a:rPr lang="en-US" sz="2800" dirty="0"/>
              <a:t>2</a:t>
            </a:r>
            <a:r>
              <a:rPr lang="en-US" sz="2800" baseline="30000" dirty="0"/>
              <a:t>32</a:t>
            </a:r>
            <a:r>
              <a:rPr lang="en-US" sz="2800" dirty="0"/>
              <a:t> = 4,294,967,296</a:t>
            </a:r>
          </a:p>
          <a:p>
            <a:r>
              <a:rPr lang="en-US" sz="2800" dirty="0"/>
              <a:t>2</a:t>
            </a:r>
            <a:r>
              <a:rPr lang="en-US" sz="2800" baseline="30000" dirty="0"/>
              <a:t>64</a:t>
            </a:r>
            <a:r>
              <a:rPr lang="en-US" sz="2800" dirty="0"/>
              <a:t> = 18,446,744,073,709,551,616</a:t>
            </a:r>
          </a:p>
        </p:txBody>
      </p:sp>
      <p:sp>
        <p:nvSpPr>
          <p:cNvPr id="20" name="TextBox 19">
            <a:extLst>
              <a:ext uri="{FF2B5EF4-FFF2-40B4-BE49-F238E27FC236}">
                <a16:creationId xmlns:a16="http://schemas.microsoft.com/office/drawing/2014/main" id="{C42DEE46-6327-189B-D59A-087D44586427}"/>
              </a:ext>
            </a:extLst>
          </p:cNvPr>
          <p:cNvSpPr txBox="1"/>
          <p:nvPr/>
        </p:nvSpPr>
        <p:spPr>
          <a:xfrm>
            <a:off x="6144396" y="5856287"/>
            <a:ext cx="1221809" cy="523220"/>
          </a:xfrm>
          <a:prstGeom prst="rect">
            <a:avLst/>
          </a:prstGeom>
          <a:noFill/>
        </p:spPr>
        <p:txBody>
          <a:bodyPr wrap="none" rtlCol="0">
            <a:spAutoFit/>
          </a:bodyPr>
          <a:lstStyle/>
          <a:p>
            <a:r>
              <a:rPr lang="en-US" sz="2800" dirty="0">
                <a:sym typeface="Wingdings" pitchFamily="2" charset="2"/>
              </a:rPr>
              <a:t> 4GB</a:t>
            </a:r>
            <a:endParaRPr lang="en-US" sz="2800" dirty="0"/>
          </a:p>
        </p:txBody>
      </p:sp>
      <p:sp>
        <p:nvSpPr>
          <p:cNvPr id="21" name="TextBox 20">
            <a:extLst>
              <a:ext uri="{FF2B5EF4-FFF2-40B4-BE49-F238E27FC236}">
                <a16:creationId xmlns:a16="http://schemas.microsoft.com/office/drawing/2014/main" id="{200A1B7E-F7D4-5DA1-ED86-64A4B99997D6}"/>
              </a:ext>
            </a:extLst>
          </p:cNvPr>
          <p:cNvSpPr txBox="1"/>
          <p:nvPr/>
        </p:nvSpPr>
        <p:spPr>
          <a:xfrm>
            <a:off x="8274089" y="6277302"/>
            <a:ext cx="1486304" cy="523220"/>
          </a:xfrm>
          <a:prstGeom prst="rect">
            <a:avLst/>
          </a:prstGeom>
          <a:noFill/>
        </p:spPr>
        <p:txBody>
          <a:bodyPr wrap="none" rtlCol="0">
            <a:spAutoFit/>
          </a:bodyPr>
          <a:lstStyle/>
          <a:p>
            <a:r>
              <a:rPr lang="en-US" sz="2800" dirty="0">
                <a:sym typeface="Wingdings" pitchFamily="2" charset="2"/>
              </a:rPr>
              <a:t> 16 GB</a:t>
            </a:r>
            <a:endParaRPr lang="en-US" sz="2800" dirty="0"/>
          </a:p>
        </p:txBody>
      </p:sp>
    </p:spTree>
    <p:extLst>
      <p:ext uri="{BB962C8B-B14F-4D97-AF65-F5344CB8AC3E}">
        <p14:creationId xmlns:p14="http://schemas.microsoft.com/office/powerpoint/2010/main" val="144485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8"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483B1-0F69-CD4D-FACD-AB67EA820166}"/>
              </a:ext>
            </a:extLst>
          </p:cNvPr>
          <p:cNvSpPr>
            <a:spLocks noGrp="1"/>
          </p:cNvSpPr>
          <p:nvPr>
            <p:ph type="sldNum" sz="quarter" idx="12"/>
          </p:nvPr>
        </p:nvSpPr>
        <p:spPr/>
        <p:txBody>
          <a:bodyPr/>
          <a:lstStyle/>
          <a:p>
            <a:fld id="{06DF5785-F033-974C-836C-229067DA6F02}" type="slidenum">
              <a:rPr lang="en-US" smtClean="0"/>
              <a:t>14</a:t>
            </a:fld>
            <a:endParaRPr lang="en-US"/>
          </a:p>
        </p:txBody>
      </p:sp>
      <p:sp>
        <p:nvSpPr>
          <p:cNvPr id="3" name="Title 1">
            <a:extLst>
              <a:ext uri="{FF2B5EF4-FFF2-40B4-BE49-F238E27FC236}">
                <a16:creationId xmlns:a16="http://schemas.microsoft.com/office/drawing/2014/main" id="{DE08B5EA-1FE1-F177-5EF2-34BA1E22D529}"/>
              </a:ext>
            </a:extLst>
          </p:cNvPr>
          <p:cNvSpPr txBox="1">
            <a:spLocks/>
          </p:cNvSpPr>
          <p:nvPr/>
        </p:nvSpPr>
        <p:spPr>
          <a:xfrm>
            <a:off x="365759" y="365125"/>
            <a:ext cx="11557275" cy="142425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32-bit vs 64-bit system architecture, what is it? </a:t>
            </a:r>
          </a:p>
        </p:txBody>
      </p:sp>
      <p:sp>
        <p:nvSpPr>
          <p:cNvPr id="6" name="TextBox 5">
            <a:extLst>
              <a:ext uri="{FF2B5EF4-FFF2-40B4-BE49-F238E27FC236}">
                <a16:creationId xmlns:a16="http://schemas.microsoft.com/office/drawing/2014/main" id="{525AEAF3-B965-9B88-3EF1-94BA1B312F14}"/>
              </a:ext>
            </a:extLst>
          </p:cNvPr>
          <p:cNvSpPr txBox="1"/>
          <p:nvPr/>
        </p:nvSpPr>
        <p:spPr>
          <a:xfrm>
            <a:off x="4999948" y="1328451"/>
            <a:ext cx="800219" cy="523220"/>
          </a:xfrm>
          <a:prstGeom prst="rect">
            <a:avLst/>
          </a:prstGeom>
          <a:noFill/>
        </p:spPr>
        <p:txBody>
          <a:bodyPr wrap="none" rtlCol="0">
            <a:spAutoFit/>
          </a:bodyPr>
          <a:lstStyle/>
          <a:p>
            <a:r>
              <a:rPr lang="en-US" sz="2800" b="1" dirty="0"/>
              <a:t>CPU</a:t>
            </a:r>
          </a:p>
        </p:txBody>
      </p:sp>
      <p:sp>
        <p:nvSpPr>
          <p:cNvPr id="7" name="TextBox 6">
            <a:extLst>
              <a:ext uri="{FF2B5EF4-FFF2-40B4-BE49-F238E27FC236}">
                <a16:creationId xmlns:a16="http://schemas.microsoft.com/office/drawing/2014/main" id="{FCB26B6C-780B-73D6-FAEF-C77D2E5521F9}"/>
              </a:ext>
            </a:extLst>
          </p:cNvPr>
          <p:cNvSpPr txBox="1"/>
          <p:nvPr/>
        </p:nvSpPr>
        <p:spPr>
          <a:xfrm>
            <a:off x="9352692" y="1328451"/>
            <a:ext cx="596638" cy="523220"/>
          </a:xfrm>
          <a:prstGeom prst="rect">
            <a:avLst/>
          </a:prstGeom>
          <a:noFill/>
        </p:spPr>
        <p:txBody>
          <a:bodyPr wrap="none" rtlCol="0">
            <a:spAutoFit/>
          </a:bodyPr>
          <a:lstStyle/>
          <a:p>
            <a:r>
              <a:rPr lang="en-US" sz="2800" b="1" dirty="0"/>
              <a:t>OS</a:t>
            </a:r>
          </a:p>
        </p:txBody>
      </p:sp>
      <p:sp>
        <p:nvSpPr>
          <p:cNvPr id="8" name="TextBox 7">
            <a:extLst>
              <a:ext uri="{FF2B5EF4-FFF2-40B4-BE49-F238E27FC236}">
                <a16:creationId xmlns:a16="http://schemas.microsoft.com/office/drawing/2014/main" id="{A3C88D0D-3763-F9C1-F372-D2713B8A95B8}"/>
              </a:ext>
            </a:extLst>
          </p:cNvPr>
          <p:cNvSpPr txBox="1"/>
          <p:nvPr/>
        </p:nvSpPr>
        <p:spPr>
          <a:xfrm>
            <a:off x="10284782" y="1328451"/>
            <a:ext cx="1103059" cy="523220"/>
          </a:xfrm>
          <a:prstGeom prst="rect">
            <a:avLst/>
          </a:prstGeom>
          <a:noFill/>
        </p:spPr>
        <p:txBody>
          <a:bodyPr wrap="none" rtlCol="0">
            <a:spAutoFit/>
          </a:bodyPr>
          <a:lstStyle/>
          <a:p>
            <a:r>
              <a:rPr lang="en-US" sz="2800" b="1" dirty="0"/>
              <a:t>Driver</a:t>
            </a:r>
          </a:p>
        </p:txBody>
      </p:sp>
      <p:sp>
        <p:nvSpPr>
          <p:cNvPr id="9" name="TextBox 8">
            <a:extLst>
              <a:ext uri="{FF2B5EF4-FFF2-40B4-BE49-F238E27FC236}">
                <a16:creationId xmlns:a16="http://schemas.microsoft.com/office/drawing/2014/main" id="{40A022A2-907A-F8F9-CAB5-E1608FB8806C}"/>
              </a:ext>
            </a:extLst>
          </p:cNvPr>
          <p:cNvSpPr txBox="1"/>
          <p:nvPr/>
        </p:nvSpPr>
        <p:spPr>
          <a:xfrm>
            <a:off x="6135618" y="1328451"/>
            <a:ext cx="2881623" cy="523220"/>
          </a:xfrm>
          <a:prstGeom prst="rect">
            <a:avLst/>
          </a:prstGeom>
          <a:noFill/>
        </p:spPr>
        <p:txBody>
          <a:bodyPr wrap="none" rtlCol="0">
            <a:spAutoFit/>
          </a:bodyPr>
          <a:lstStyle/>
          <a:p>
            <a:r>
              <a:rPr lang="en-US" sz="2800" b="1" dirty="0"/>
              <a:t>Software Program</a:t>
            </a:r>
          </a:p>
        </p:txBody>
      </p:sp>
      <p:pic>
        <p:nvPicPr>
          <p:cNvPr id="7174" name="Picture 6" descr="32-Bit vs 64-Bit Operating System | Top Comparisons to Learn">
            <a:extLst>
              <a:ext uri="{FF2B5EF4-FFF2-40B4-BE49-F238E27FC236}">
                <a16:creationId xmlns:a16="http://schemas.microsoft.com/office/drawing/2014/main" id="{7ABC2581-71F9-43FA-6DAD-E13545CC2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07" y="1318624"/>
            <a:ext cx="3563819" cy="1688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680C21-E65B-5589-8232-D36CD189C35F}"/>
              </a:ext>
            </a:extLst>
          </p:cNvPr>
          <p:cNvSpPr txBox="1"/>
          <p:nvPr/>
        </p:nvSpPr>
        <p:spPr>
          <a:xfrm>
            <a:off x="796945" y="3018975"/>
            <a:ext cx="1223412" cy="954107"/>
          </a:xfrm>
          <a:prstGeom prst="rect">
            <a:avLst/>
          </a:prstGeom>
          <a:noFill/>
        </p:spPr>
        <p:txBody>
          <a:bodyPr wrap="none" rtlCol="0">
            <a:spAutoFit/>
          </a:bodyPr>
          <a:lstStyle/>
          <a:p>
            <a:r>
              <a:rPr lang="en-US" sz="2800" b="1" dirty="0"/>
              <a:t>x86</a:t>
            </a:r>
          </a:p>
          <a:p>
            <a:r>
              <a:rPr lang="en-US" sz="2800" b="1" dirty="0"/>
              <a:t>x86-32</a:t>
            </a:r>
          </a:p>
        </p:txBody>
      </p:sp>
      <p:sp>
        <p:nvSpPr>
          <p:cNvPr id="13" name="TextBox 12">
            <a:extLst>
              <a:ext uri="{FF2B5EF4-FFF2-40B4-BE49-F238E27FC236}">
                <a16:creationId xmlns:a16="http://schemas.microsoft.com/office/drawing/2014/main" id="{6B26896C-3875-6791-A6CD-6EC055B3F69A}"/>
              </a:ext>
            </a:extLst>
          </p:cNvPr>
          <p:cNvSpPr txBox="1"/>
          <p:nvPr/>
        </p:nvSpPr>
        <p:spPr>
          <a:xfrm>
            <a:off x="2781039" y="3032125"/>
            <a:ext cx="1191352" cy="954107"/>
          </a:xfrm>
          <a:prstGeom prst="rect">
            <a:avLst/>
          </a:prstGeom>
          <a:noFill/>
        </p:spPr>
        <p:txBody>
          <a:bodyPr wrap="none" rtlCol="0">
            <a:spAutoFit/>
          </a:bodyPr>
          <a:lstStyle/>
          <a:p>
            <a:r>
              <a:rPr lang="en-US" sz="2800" b="1" dirty="0"/>
              <a:t>x64</a:t>
            </a:r>
          </a:p>
          <a:p>
            <a:r>
              <a:rPr lang="en-US" sz="2800" b="1" dirty="0"/>
              <a:t>x86-64</a:t>
            </a:r>
          </a:p>
        </p:txBody>
      </p:sp>
      <p:grpSp>
        <p:nvGrpSpPr>
          <p:cNvPr id="16" name="Group 15">
            <a:extLst>
              <a:ext uri="{FF2B5EF4-FFF2-40B4-BE49-F238E27FC236}">
                <a16:creationId xmlns:a16="http://schemas.microsoft.com/office/drawing/2014/main" id="{98CFFCD7-12E4-4066-F7C8-DF1AE9180D1D}"/>
              </a:ext>
            </a:extLst>
          </p:cNvPr>
          <p:cNvGrpSpPr/>
          <p:nvPr/>
        </p:nvGrpSpPr>
        <p:grpSpPr>
          <a:xfrm>
            <a:off x="115083" y="4586288"/>
            <a:ext cx="2875876" cy="2135187"/>
            <a:chOff x="115083" y="4586288"/>
            <a:chExt cx="2875876" cy="2135187"/>
          </a:xfrm>
        </p:grpSpPr>
        <p:sp>
          <p:nvSpPr>
            <p:cNvPr id="15" name="Rectangle 14">
              <a:extLst>
                <a:ext uri="{FF2B5EF4-FFF2-40B4-BE49-F238E27FC236}">
                  <a16:creationId xmlns:a16="http://schemas.microsoft.com/office/drawing/2014/main" id="{F3C6998F-101C-24DE-D249-42724693D281}"/>
                </a:ext>
              </a:extLst>
            </p:cNvPr>
            <p:cNvSpPr/>
            <p:nvPr/>
          </p:nvSpPr>
          <p:spPr>
            <a:xfrm>
              <a:off x="115083" y="4586288"/>
              <a:ext cx="2875876" cy="2135187"/>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ow does a computer know 2 + 3 = 5? | by Ivy Tsoi | Medium">
              <a:extLst>
                <a:ext uri="{FF2B5EF4-FFF2-40B4-BE49-F238E27FC236}">
                  <a16:creationId xmlns:a16="http://schemas.microsoft.com/office/drawing/2014/main" id="{E287864D-9D83-45B9-8411-5109334F3F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9" t="3289" r="14155" b="43761"/>
            <a:stretch/>
          </p:blipFill>
          <p:spPr bwMode="auto">
            <a:xfrm>
              <a:off x="152921" y="4628014"/>
              <a:ext cx="2838037" cy="18549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D3B8310-C094-8F50-344A-7D5F3EFD094A}"/>
                </a:ext>
              </a:extLst>
            </p:cNvPr>
            <p:cNvSpPr txBox="1"/>
            <p:nvPr/>
          </p:nvSpPr>
          <p:spPr>
            <a:xfrm>
              <a:off x="1842767" y="6033184"/>
              <a:ext cx="822661" cy="646331"/>
            </a:xfrm>
            <a:prstGeom prst="rect">
              <a:avLst/>
            </a:prstGeom>
            <a:noFill/>
          </p:spPr>
          <p:txBody>
            <a:bodyPr wrap="none" rtlCol="0">
              <a:spAutoFit/>
            </a:bodyPr>
            <a:lstStyle/>
            <a:p>
              <a:r>
                <a:rPr lang="en-US" dirty="0">
                  <a:solidFill>
                    <a:schemeClr val="bg1"/>
                  </a:solidFill>
                </a:rPr>
                <a:t>On (1) </a:t>
              </a:r>
            </a:p>
            <a:p>
              <a:r>
                <a:rPr lang="en-US" dirty="0">
                  <a:solidFill>
                    <a:schemeClr val="bg1"/>
                  </a:solidFill>
                </a:rPr>
                <a:t>Off (0)</a:t>
              </a:r>
            </a:p>
          </p:txBody>
        </p:sp>
      </p:grpSp>
      <p:pic>
        <p:nvPicPr>
          <p:cNvPr id="19" name="Picture 18" descr="Text, table&#10;&#10;Description automatically generated">
            <a:extLst>
              <a:ext uri="{FF2B5EF4-FFF2-40B4-BE49-F238E27FC236}">
                <a16:creationId xmlns:a16="http://schemas.microsoft.com/office/drawing/2014/main" id="{820D8662-5017-A384-C6C4-82A3496AD4B4}"/>
              </a:ext>
            </a:extLst>
          </p:cNvPr>
          <p:cNvPicPr>
            <a:picLocks noChangeAspect="1"/>
          </p:cNvPicPr>
          <p:nvPr/>
        </p:nvPicPr>
        <p:blipFill>
          <a:blip r:embed="rId5"/>
          <a:stretch>
            <a:fillRect/>
          </a:stretch>
        </p:blipFill>
        <p:spPr>
          <a:xfrm>
            <a:off x="4302474" y="1916073"/>
            <a:ext cx="6617344" cy="4783063"/>
          </a:xfrm>
          <a:prstGeom prst="rect">
            <a:avLst/>
          </a:prstGeom>
        </p:spPr>
      </p:pic>
    </p:spTree>
    <p:extLst>
      <p:ext uri="{BB962C8B-B14F-4D97-AF65-F5344CB8AC3E}">
        <p14:creationId xmlns:p14="http://schemas.microsoft.com/office/powerpoint/2010/main" val="24967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5558ED-78FB-FEE4-8247-75EE78C69B78}"/>
              </a:ext>
            </a:extLst>
          </p:cNvPr>
          <p:cNvSpPr>
            <a:spLocks noGrp="1"/>
          </p:cNvSpPr>
          <p:nvPr>
            <p:ph type="sldNum" sz="quarter" idx="12"/>
          </p:nvPr>
        </p:nvSpPr>
        <p:spPr/>
        <p:txBody>
          <a:bodyPr/>
          <a:lstStyle/>
          <a:p>
            <a:fld id="{06DF5785-F033-974C-836C-229067DA6F02}" type="slidenum">
              <a:rPr lang="en-US" smtClean="0"/>
              <a:t>15</a:t>
            </a:fld>
            <a:endParaRPr lang="en-US"/>
          </a:p>
        </p:txBody>
      </p:sp>
      <p:sp>
        <p:nvSpPr>
          <p:cNvPr id="3" name="Title 1">
            <a:extLst>
              <a:ext uri="{FF2B5EF4-FFF2-40B4-BE49-F238E27FC236}">
                <a16:creationId xmlns:a16="http://schemas.microsoft.com/office/drawing/2014/main" id="{D756AB55-1E6A-05B8-6EB1-034D6B1E8BD1}"/>
              </a:ext>
            </a:extLst>
          </p:cNvPr>
          <p:cNvSpPr txBox="1">
            <a:spLocks/>
          </p:cNvSpPr>
          <p:nvPr/>
        </p:nvSpPr>
        <p:spPr>
          <a:xfrm>
            <a:off x="365759" y="365125"/>
            <a:ext cx="1155727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Each operating system offers something different and has different benefits for each user</a:t>
            </a:r>
          </a:p>
        </p:txBody>
      </p:sp>
      <p:pic>
        <p:nvPicPr>
          <p:cNvPr id="1026" name="Picture 2" descr="A Brief Introduction to Linux for Beginners | by Nisal Renuja Palliyaguru |  Enlear Academy">
            <a:extLst>
              <a:ext uri="{FF2B5EF4-FFF2-40B4-BE49-F238E27FC236}">
                <a16:creationId xmlns:a16="http://schemas.microsoft.com/office/drawing/2014/main" id="{DADA1DA9-E134-91F4-3064-5C92CF2D03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60" t="8946" r="6282" b="10554"/>
          <a:stretch/>
        </p:blipFill>
        <p:spPr bwMode="auto">
          <a:xfrm>
            <a:off x="417698" y="3381700"/>
            <a:ext cx="3945603" cy="1809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s — Story">
            <a:extLst>
              <a:ext uri="{FF2B5EF4-FFF2-40B4-BE49-F238E27FC236}">
                <a16:creationId xmlns:a16="http://schemas.microsoft.com/office/drawing/2014/main" id="{4E795F25-8DB0-2F74-7B54-D62D26D560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27" t="23321" r="8660" b="12645"/>
          <a:stretch/>
        </p:blipFill>
        <p:spPr bwMode="auto">
          <a:xfrm>
            <a:off x="7828700" y="3487131"/>
            <a:ext cx="3945602" cy="1504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 tips to make macOS more efficient on the go | TechRepublic">
            <a:extLst>
              <a:ext uri="{FF2B5EF4-FFF2-40B4-BE49-F238E27FC236}">
                <a16:creationId xmlns:a16="http://schemas.microsoft.com/office/drawing/2014/main" id="{0215489A-69A5-BD70-1D84-1275CB06E7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06" r="15620"/>
          <a:stretch/>
        </p:blipFill>
        <p:spPr bwMode="auto">
          <a:xfrm>
            <a:off x="4756667" y="2986387"/>
            <a:ext cx="2678665" cy="286803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EF3C0D-C6F1-4AC2-5D8C-7A577136EF79}"/>
              </a:ext>
            </a:extLst>
          </p:cNvPr>
          <p:cNvGrpSpPr/>
          <p:nvPr/>
        </p:nvGrpSpPr>
        <p:grpSpPr>
          <a:xfrm>
            <a:off x="2231324" y="1611617"/>
            <a:ext cx="8345988" cy="1298265"/>
            <a:chOff x="2231324" y="1611617"/>
            <a:chExt cx="8345988" cy="1298265"/>
          </a:xfrm>
        </p:grpSpPr>
        <p:sp>
          <p:nvSpPr>
            <p:cNvPr id="6" name="TextBox 5">
              <a:extLst>
                <a:ext uri="{FF2B5EF4-FFF2-40B4-BE49-F238E27FC236}">
                  <a16:creationId xmlns:a16="http://schemas.microsoft.com/office/drawing/2014/main" id="{BA0948F3-4930-D445-D81B-91F2802EAEC3}"/>
                </a:ext>
              </a:extLst>
            </p:cNvPr>
            <p:cNvSpPr txBox="1"/>
            <p:nvPr/>
          </p:nvSpPr>
          <p:spPr>
            <a:xfrm>
              <a:off x="9720987" y="2352469"/>
              <a:ext cx="856325" cy="553998"/>
            </a:xfrm>
            <a:prstGeom prst="rect">
              <a:avLst/>
            </a:prstGeom>
            <a:noFill/>
          </p:spPr>
          <p:txBody>
            <a:bodyPr wrap="none" rtlCol="0">
              <a:spAutoFit/>
            </a:bodyPr>
            <a:lstStyle/>
            <a:p>
              <a:r>
                <a:rPr lang="en-US" sz="3000" b="1" dirty="0">
                  <a:solidFill>
                    <a:srgbClr val="FF0000"/>
                  </a:solidFill>
                </a:rPr>
                <a:t>80%</a:t>
              </a:r>
            </a:p>
          </p:txBody>
        </p:sp>
        <p:sp>
          <p:nvSpPr>
            <p:cNvPr id="7" name="TextBox 6">
              <a:extLst>
                <a:ext uri="{FF2B5EF4-FFF2-40B4-BE49-F238E27FC236}">
                  <a16:creationId xmlns:a16="http://schemas.microsoft.com/office/drawing/2014/main" id="{CB11C593-3B3F-4A00-A777-5A12655071A1}"/>
                </a:ext>
              </a:extLst>
            </p:cNvPr>
            <p:cNvSpPr txBox="1"/>
            <p:nvPr/>
          </p:nvSpPr>
          <p:spPr>
            <a:xfrm>
              <a:off x="5667836" y="2355884"/>
              <a:ext cx="856325" cy="553998"/>
            </a:xfrm>
            <a:prstGeom prst="rect">
              <a:avLst/>
            </a:prstGeom>
            <a:noFill/>
          </p:spPr>
          <p:txBody>
            <a:bodyPr wrap="none" rtlCol="0">
              <a:spAutoFit/>
            </a:bodyPr>
            <a:lstStyle/>
            <a:p>
              <a:r>
                <a:rPr lang="en-US" sz="3000" b="1" dirty="0">
                  <a:solidFill>
                    <a:srgbClr val="FF0000"/>
                  </a:solidFill>
                </a:rPr>
                <a:t>15%</a:t>
              </a:r>
            </a:p>
          </p:txBody>
        </p:sp>
        <p:sp>
          <p:nvSpPr>
            <p:cNvPr id="8" name="TextBox 7">
              <a:extLst>
                <a:ext uri="{FF2B5EF4-FFF2-40B4-BE49-F238E27FC236}">
                  <a16:creationId xmlns:a16="http://schemas.microsoft.com/office/drawing/2014/main" id="{8DE876B5-21DB-23B3-5404-18B0C1F28F0D}"/>
                </a:ext>
              </a:extLst>
            </p:cNvPr>
            <p:cNvSpPr txBox="1"/>
            <p:nvPr/>
          </p:nvSpPr>
          <p:spPr>
            <a:xfrm>
              <a:off x="2231324" y="2355884"/>
              <a:ext cx="660758" cy="553998"/>
            </a:xfrm>
            <a:prstGeom prst="rect">
              <a:avLst/>
            </a:prstGeom>
            <a:noFill/>
          </p:spPr>
          <p:txBody>
            <a:bodyPr wrap="none" rtlCol="0">
              <a:spAutoFit/>
            </a:bodyPr>
            <a:lstStyle/>
            <a:p>
              <a:r>
                <a:rPr lang="en-US" sz="3000" b="1" dirty="0">
                  <a:solidFill>
                    <a:srgbClr val="FF0000"/>
                  </a:solidFill>
                </a:rPr>
                <a:t>5%</a:t>
              </a:r>
            </a:p>
          </p:txBody>
        </p:sp>
        <p:sp>
          <p:nvSpPr>
            <p:cNvPr id="9" name="TextBox 8">
              <a:extLst>
                <a:ext uri="{FF2B5EF4-FFF2-40B4-BE49-F238E27FC236}">
                  <a16:creationId xmlns:a16="http://schemas.microsoft.com/office/drawing/2014/main" id="{6144416D-9EEB-3E8E-4B21-835B76AE26F3}"/>
                </a:ext>
              </a:extLst>
            </p:cNvPr>
            <p:cNvSpPr txBox="1"/>
            <p:nvPr/>
          </p:nvSpPr>
          <p:spPr>
            <a:xfrm>
              <a:off x="5479293" y="1611617"/>
              <a:ext cx="1348574" cy="553998"/>
            </a:xfrm>
            <a:prstGeom prst="rect">
              <a:avLst/>
            </a:prstGeom>
            <a:noFill/>
          </p:spPr>
          <p:txBody>
            <a:bodyPr wrap="none" rtlCol="0">
              <a:spAutoFit/>
            </a:bodyPr>
            <a:lstStyle/>
            <a:p>
              <a:r>
                <a:rPr lang="en-US" sz="3000" b="1" dirty="0">
                  <a:solidFill>
                    <a:srgbClr val="FF0000"/>
                  </a:solidFill>
                </a:rPr>
                <a:t>For PCs</a:t>
              </a:r>
            </a:p>
          </p:txBody>
        </p:sp>
      </p:grpSp>
      <p:grpSp>
        <p:nvGrpSpPr>
          <p:cNvPr id="4" name="Group 3">
            <a:extLst>
              <a:ext uri="{FF2B5EF4-FFF2-40B4-BE49-F238E27FC236}">
                <a16:creationId xmlns:a16="http://schemas.microsoft.com/office/drawing/2014/main" id="{8A72ACAE-67B1-2913-6DCE-D625C45B1266}"/>
              </a:ext>
            </a:extLst>
          </p:cNvPr>
          <p:cNvGrpSpPr/>
          <p:nvPr/>
        </p:nvGrpSpPr>
        <p:grpSpPr>
          <a:xfrm>
            <a:off x="2133541" y="5172002"/>
            <a:ext cx="8443772" cy="1552789"/>
            <a:chOff x="2133541" y="5172002"/>
            <a:chExt cx="8443772" cy="1552789"/>
          </a:xfrm>
        </p:grpSpPr>
        <p:sp>
          <p:nvSpPr>
            <p:cNvPr id="10" name="TextBox 9">
              <a:extLst>
                <a:ext uri="{FF2B5EF4-FFF2-40B4-BE49-F238E27FC236}">
                  <a16:creationId xmlns:a16="http://schemas.microsoft.com/office/drawing/2014/main" id="{074105DD-D4E5-F8FF-D4C2-6C44FA779536}"/>
                </a:ext>
              </a:extLst>
            </p:cNvPr>
            <p:cNvSpPr txBox="1"/>
            <p:nvPr/>
          </p:nvSpPr>
          <p:spPr>
            <a:xfrm>
              <a:off x="5187578" y="6170793"/>
              <a:ext cx="1932004" cy="553998"/>
            </a:xfrm>
            <a:prstGeom prst="rect">
              <a:avLst/>
            </a:prstGeom>
            <a:noFill/>
          </p:spPr>
          <p:txBody>
            <a:bodyPr wrap="none" rtlCol="0">
              <a:spAutoFit/>
            </a:bodyPr>
            <a:lstStyle/>
            <a:p>
              <a:r>
                <a:rPr lang="en-US" sz="3000" b="1" dirty="0">
                  <a:solidFill>
                    <a:srgbClr val="00B050"/>
                  </a:solidFill>
                </a:rPr>
                <a:t>For servers</a:t>
              </a:r>
            </a:p>
          </p:txBody>
        </p:sp>
        <p:sp>
          <p:nvSpPr>
            <p:cNvPr id="11" name="TextBox 10">
              <a:extLst>
                <a:ext uri="{FF2B5EF4-FFF2-40B4-BE49-F238E27FC236}">
                  <a16:creationId xmlns:a16="http://schemas.microsoft.com/office/drawing/2014/main" id="{EF3A6E07-C964-6464-4BBB-925671F00D76}"/>
                </a:ext>
              </a:extLst>
            </p:cNvPr>
            <p:cNvSpPr txBox="1"/>
            <p:nvPr/>
          </p:nvSpPr>
          <p:spPr>
            <a:xfrm>
              <a:off x="9720988" y="5172002"/>
              <a:ext cx="856325" cy="553998"/>
            </a:xfrm>
            <a:prstGeom prst="rect">
              <a:avLst/>
            </a:prstGeom>
            <a:noFill/>
          </p:spPr>
          <p:txBody>
            <a:bodyPr wrap="none" rtlCol="0">
              <a:spAutoFit/>
            </a:bodyPr>
            <a:lstStyle/>
            <a:p>
              <a:r>
                <a:rPr lang="en-US" sz="3000" b="1" dirty="0">
                  <a:solidFill>
                    <a:srgbClr val="00B050"/>
                  </a:solidFill>
                </a:rPr>
                <a:t>20%</a:t>
              </a:r>
            </a:p>
          </p:txBody>
        </p:sp>
        <p:sp>
          <p:nvSpPr>
            <p:cNvPr id="13" name="TextBox 12">
              <a:extLst>
                <a:ext uri="{FF2B5EF4-FFF2-40B4-BE49-F238E27FC236}">
                  <a16:creationId xmlns:a16="http://schemas.microsoft.com/office/drawing/2014/main" id="{9D3B68C7-C67B-B986-B6D2-CC1939DC0EF1}"/>
                </a:ext>
              </a:extLst>
            </p:cNvPr>
            <p:cNvSpPr txBox="1"/>
            <p:nvPr/>
          </p:nvSpPr>
          <p:spPr>
            <a:xfrm>
              <a:off x="2133541" y="5306320"/>
              <a:ext cx="856325" cy="553998"/>
            </a:xfrm>
            <a:prstGeom prst="rect">
              <a:avLst/>
            </a:prstGeom>
            <a:noFill/>
          </p:spPr>
          <p:txBody>
            <a:bodyPr wrap="none" rtlCol="0">
              <a:spAutoFit/>
            </a:bodyPr>
            <a:lstStyle/>
            <a:p>
              <a:r>
                <a:rPr lang="en-US" sz="3000" b="1" dirty="0">
                  <a:solidFill>
                    <a:srgbClr val="00B050"/>
                  </a:solidFill>
                </a:rPr>
                <a:t>80%</a:t>
              </a:r>
            </a:p>
          </p:txBody>
        </p:sp>
      </p:grpSp>
    </p:spTree>
    <p:extLst>
      <p:ext uri="{BB962C8B-B14F-4D97-AF65-F5344CB8AC3E}">
        <p14:creationId xmlns:p14="http://schemas.microsoft.com/office/powerpoint/2010/main" val="282949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A299C7-F466-5C51-545D-CFA5706E7971}"/>
              </a:ext>
            </a:extLst>
          </p:cNvPr>
          <p:cNvSpPr>
            <a:spLocks noGrp="1"/>
          </p:cNvSpPr>
          <p:nvPr>
            <p:ph type="sldNum" sz="quarter" idx="12"/>
          </p:nvPr>
        </p:nvSpPr>
        <p:spPr/>
        <p:txBody>
          <a:bodyPr/>
          <a:lstStyle/>
          <a:p>
            <a:fld id="{06DF5785-F033-974C-836C-229067DA6F02}" type="slidenum">
              <a:rPr lang="en-US" smtClean="0"/>
              <a:t>16</a:t>
            </a:fld>
            <a:endParaRPr lang="en-US"/>
          </a:p>
        </p:txBody>
      </p:sp>
      <p:pic>
        <p:nvPicPr>
          <p:cNvPr id="3074" name="Picture 2">
            <a:extLst>
              <a:ext uri="{FF2B5EF4-FFF2-40B4-BE49-F238E27FC236}">
                <a16:creationId xmlns:a16="http://schemas.microsoft.com/office/drawing/2014/main" id="{FC757DC6-BA86-9CA7-A593-3919162262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671"/>
          <a:stretch/>
        </p:blipFill>
        <p:spPr bwMode="auto">
          <a:xfrm>
            <a:off x="1147010" y="1901388"/>
            <a:ext cx="9897979" cy="480404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9AC0F68-4497-9C0F-3693-DDEB025ACC2B}"/>
              </a:ext>
            </a:extLst>
          </p:cNvPr>
          <p:cNvSpPr txBox="1">
            <a:spLocks/>
          </p:cNvSpPr>
          <p:nvPr/>
        </p:nvSpPr>
        <p:spPr>
          <a:xfrm>
            <a:off x="365759" y="365125"/>
            <a:ext cx="1155727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Each operating system offers something different and has different benefits for each user</a:t>
            </a:r>
          </a:p>
        </p:txBody>
      </p:sp>
      <p:sp>
        <p:nvSpPr>
          <p:cNvPr id="4" name="Frame 3">
            <a:extLst>
              <a:ext uri="{FF2B5EF4-FFF2-40B4-BE49-F238E27FC236}">
                <a16:creationId xmlns:a16="http://schemas.microsoft.com/office/drawing/2014/main" id="{DECC5AC0-C042-771B-5295-D397FA62EBBE}"/>
              </a:ext>
            </a:extLst>
          </p:cNvPr>
          <p:cNvSpPr/>
          <p:nvPr/>
        </p:nvSpPr>
        <p:spPr>
          <a:xfrm>
            <a:off x="978568" y="1690688"/>
            <a:ext cx="2245895" cy="4802187"/>
          </a:xfrm>
          <a:prstGeom prst="frame">
            <a:avLst>
              <a:gd name="adj1" fmla="val 288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CA392963-BB07-201D-76DB-D1C64FAF0545}"/>
              </a:ext>
            </a:extLst>
          </p:cNvPr>
          <p:cNvSpPr/>
          <p:nvPr/>
        </p:nvSpPr>
        <p:spPr>
          <a:xfrm>
            <a:off x="3392905" y="2725004"/>
            <a:ext cx="2975812" cy="3841917"/>
          </a:xfrm>
          <a:prstGeom prst="frame">
            <a:avLst>
              <a:gd name="adj1" fmla="val 24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3E8658EE-49B6-CC96-7361-C18078FBA27B}"/>
              </a:ext>
            </a:extLst>
          </p:cNvPr>
          <p:cNvSpPr/>
          <p:nvPr/>
        </p:nvSpPr>
        <p:spPr>
          <a:xfrm>
            <a:off x="7034465" y="2951746"/>
            <a:ext cx="4010524" cy="3801813"/>
          </a:xfrm>
          <a:prstGeom prst="frame">
            <a:avLst>
              <a:gd name="adj1" fmla="val 121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631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BA9870-6FB7-A637-DA37-EE65E079174F}"/>
              </a:ext>
            </a:extLst>
          </p:cNvPr>
          <p:cNvSpPr>
            <a:spLocks noGrp="1"/>
          </p:cNvSpPr>
          <p:nvPr>
            <p:ph type="sldNum" sz="quarter" idx="12"/>
          </p:nvPr>
        </p:nvSpPr>
        <p:spPr/>
        <p:txBody>
          <a:bodyPr/>
          <a:lstStyle/>
          <a:p>
            <a:fld id="{06DF5785-F033-974C-836C-229067DA6F02}" type="slidenum">
              <a:rPr lang="en-US" smtClean="0"/>
              <a:t>17</a:t>
            </a:fld>
            <a:endParaRPr lang="en-US"/>
          </a:p>
        </p:txBody>
      </p:sp>
      <p:sp>
        <p:nvSpPr>
          <p:cNvPr id="3" name="Title 1">
            <a:extLst>
              <a:ext uri="{FF2B5EF4-FFF2-40B4-BE49-F238E27FC236}">
                <a16:creationId xmlns:a16="http://schemas.microsoft.com/office/drawing/2014/main" id="{DAE20E4D-D32E-F212-3A49-277F16179C48}"/>
              </a:ext>
            </a:extLst>
          </p:cNvPr>
          <p:cNvSpPr txBox="1">
            <a:spLocks/>
          </p:cNvSpPr>
          <p:nvPr/>
        </p:nvSpPr>
        <p:spPr>
          <a:xfrm>
            <a:off x="365759" y="365125"/>
            <a:ext cx="1155727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What are some key differences between these OS in terms of design, features, and user experience? </a:t>
            </a:r>
          </a:p>
        </p:txBody>
      </p:sp>
      <p:sp>
        <p:nvSpPr>
          <p:cNvPr id="4" name="TextBox 3">
            <a:extLst>
              <a:ext uri="{FF2B5EF4-FFF2-40B4-BE49-F238E27FC236}">
                <a16:creationId xmlns:a16="http://schemas.microsoft.com/office/drawing/2014/main" id="{19216076-7C34-8EFE-7F31-0F1B342C174D}"/>
              </a:ext>
            </a:extLst>
          </p:cNvPr>
          <p:cNvSpPr txBox="1"/>
          <p:nvPr/>
        </p:nvSpPr>
        <p:spPr>
          <a:xfrm>
            <a:off x="483511" y="2312883"/>
            <a:ext cx="2063015" cy="523220"/>
          </a:xfrm>
          <a:prstGeom prst="rect">
            <a:avLst/>
          </a:prstGeom>
          <a:noFill/>
        </p:spPr>
        <p:txBody>
          <a:bodyPr wrap="square" rtlCol="0">
            <a:spAutoFit/>
          </a:bodyPr>
          <a:lstStyle/>
          <a:p>
            <a:r>
              <a:rPr lang="en-US" sz="2800" b="1" dirty="0"/>
              <a:t>File Systems</a:t>
            </a:r>
          </a:p>
        </p:txBody>
      </p:sp>
      <p:pic>
        <p:nvPicPr>
          <p:cNvPr id="6" name="Picture 2" descr="Windows, os, logo Icon in Operating System - Flat">
            <a:extLst>
              <a:ext uri="{FF2B5EF4-FFF2-40B4-BE49-F238E27FC236}">
                <a16:creationId xmlns:a16="http://schemas.microsoft.com/office/drawing/2014/main" id="{60947A42-789B-F562-936E-EAB87D4AE6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7" t="4610" r="6710" b="4977"/>
          <a:stretch/>
        </p:blipFill>
        <p:spPr bwMode="auto">
          <a:xfrm>
            <a:off x="3258239" y="2312883"/>
            <a:ext cx="855503" cy="8539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5 tips to make macOS more efficient on the go | TechRepublic">
            <a:extLst>
              <a:ext uri="{FF2B5EF4-FFF2-40B4-BE49-F238E27FC236}">
                <a16:creationId xmlns:a16="http://schemas.microsoft.com/office/drawing/2014/main" id="{8943C7FB-82C2-33D6-CEDE-68AC557125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6" r="14962"/>
          <a:stretch/>
        </p:blipFill>
        <p:spPr bwMode="auto">
          <a:xfrm>
            <a:off x="9330645" y="2187538"/>
            <a:ext cx="907638" cy="9450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download Hacker Linux Wallpaper Linux Hacker Wallpaper [1024x768] for  your Desktop, Mobile &amp; Tablet | Explore 49+ Linux Command Wallpaper | Best  Linux Wallpaper, Ubuntu Linux Wallpaper, Linux Screensavers and Wallpaper">
            <a:extLst>
              <a:ext uri="{FF2B5EF4-FFF2-40B4-BE49-F238E27FC236}">
                <a16:creationId xmlns:a16="http://schemas.microsoft.com/office/drawing/2014/main" id="{933DC7F9-8B7B-F4FF-E829-FF338B210D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99" t="7724" r="26200" b="12926"/>
          <a:stretch/>
        </p:blipFill>
        <p:spPr bwMode="auto">
          <a:xfrm>
            <a:off x="8251452" y="2150494"/>
            <a:ext cx="907638" cy="10191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ndows 10 - System Drives &amp; File Structure Confusion - Microsoft Community">
            <a:extLst>
              <a:ext uri="{FF2B5EF4-FFF2-40B4-BE49-F238E27FC236}">
                <a16:creationId xmlns:a16="http://schemas.microsoft.com/office/drawing/2014/main" id="{FAB0C91B-47C2-8C04-B977-A1E125699F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874" b="13417"/>
          <a:stretch/>
        </p:blipFill>
        <p:spPr bwMode="auto">
          <a:xfrm>
            <a:off x="663171" y="4021898"/>
            <a:ext cx="5432829" cy="21171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X Tutorial - Introduction">
            <a:extLst>
              <a:ext uri="{FF2B5EF4-FFF2-40B4-BE49-F238E27FC236}">
                <a16:creationId xmlns:a16="http://schemas.microsoft.com/office/drawing/2014/main" id="{D3F9F868-6ECE-285A-A93C-F268DCF8DC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0656" b="37840"/>
          <a:stretch/>
        </p:blipFill>
        <p:spPr bwMode="auto">
          <a:xfrm>
            <a:off x="6719553" y="3893762"/>
            <a:ext cx="4959672" cy="224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1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4A58B-37BF-86FA-2611-E090ED3FF001}"/>
              </a:ext>
            </a:extLst>
          </p:cNvPr>
          <p:cNvSpPr>
            <a:spLocks noGrp="1"/>
          </p:cNvSpPr>
          <p:nvPr>
            <p:ph type="sldNum" sz="quarter" idx="12"/>
          </p:nvPr>
        </p:nvSpPr>
        <p:spPr/>
        <p:txBody>
          <a:bodyPr/>
          <a:lstStyle/>
          <a:p>
            <a:fld id="{06DF5785-F033-974C-836C-229067DA6F02}" type="slidenum">
              <a:rPr lang="en-US" smtClean="0"/>
              <a:t>18</a:t>
            </a:fld>
            <a:endParaRPr lang="en-US"/>
          </a:p>
        </p:txBody>
      </p:sp>
      <p:sp>
        <p:nvSpPr>
          <p:cNvPr id="4" name="Title 1">
            <a:extLst>
              <a:ext uri="{FF2B5EF4-FFF2-40B4-BE49-F238E27FC236}">
                <a16:creationId xmlns:a16="http://schemas.microsoft.com/office/drawing/2014/main" id="{B965EDB2-BAAC-82E2-02C9-26764C6C9096}"/>
              </a:ext>
            </a:extLst>
          </p:cNvPr>
          <p:cNvSpPr txBox="1">
            <a:spLocks/>
          </p:cNvSpPr>
          <p:nvPr/>
        </p:nvSpPr>
        <p:spPr>
          <a:xfrm>
            <a:off x="365759" y="365125"/>
            <a:ext cx="1155727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What are some key differences between these OS in terms of design, features, and user experience? </a:t>
            </a:r>
          </a:p>
        </p:txBody>
      </p:sp>
      <p:sp>
        <p:nvSpPr>
          <p:cNvPr id="5" name="TextBox 4">
            <a:extLst>
              <a:ext uri="{FF2B5EF4-FFF2-40B4-BE49-F238E27FC236}">
                <a16:creationId xmlns:a16="http://schemas.microsoft.com/office/drawing/2014/main" id="{3AEA0F2B-F6BF-B024-9E9D-6E90885BB0A6}"/>
              </a:ext>
            </a:extLst>
          </p:cNvPr>
          <p:cNvSpPr txBox="1"/>
          <p:nvPr/>
        </p:nvSpPr>
        <p:spPr>
          <a:xfrm>
            <a:off x="483511" y="2312883"/>
            <a:ext cx="2063015" cy="523220"/>
          </a:xfrm>
          <a:prstGeom prst="rect">
            <a:avLst/>
          </a:prstGeom>
          <a:noFill/>
        </p:spPr>
        <p:txBody>
          <a:bodyPr wrap="square" rtlCol="0">
            <a:spAutoFit/>
          </a:bodyPr>
          <a:lstStyle/>
          <a:p>
            <a:r>
              <a:rPr lang="en-US" sz="2800" b="1" dirty="0"/>
              <a:t>Shells</a:t>
            </a:r>
          </a:p>
        </p:txBody>
      </p:sp>
      <p:pic>
        <p:nvPicPr>
          <p:cNvPr id="6" name="Picture 2" descr="Windows, os, logo Icon in Operating System - Flat">
            <a:extLst>
              <a:ext uri="{FF2B5EF4-FFF2-40B4-BE49-F238E27FC236}">
                <a16:creationId xmlns:a16="http://schemas.microsoft.com/office/drawing/2014/main" id="{0020A64E-7405-6CEE-DF1D-588F330DBC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7" t="4610" r="6710" b="4977"/>
          <a:stretch/>
        </p:blipFill>
        <p:spPr bwMode="auto">
          <a:xfrm>
            <a:off x="3258239" y="2312883"/>
            <a:ext cx="855503" cy="8539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5 tips to make macOS more efficient on the go | TechRepublic">
            <a:extLst>
              <a:ext uri="{FF2B5EF4-FFF2-40B4-BE49-F238E27FC236}">
                <a16:creationId xmlns:a16="http://schemas.microsoft.com/office/drawing/2014/main" id="{C8AC1B91-D241-1788-7EC4-0AF083023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6" r="14962"/>
          <a:stretch/>
        </p:blipFill>
        <p:spPr bwMode="auto">
          <a:xfrm>
            <a:off x="9330645" y="2187538"/>
            <a:ext cx="907638" cy="9450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download Hacker Linux Wallpaper Linux Hacker Wallpaper [1024x768] for  your Desktop, Mobile &amp; Tablet | Explore 49+ Linux Command Wallpaper | Best  Linux Wallpaper, Ubuntu Linux Wallpaper, Linux Screensavers and Wallpaper">
            <a:extLst>
              <a:ext uri="{FF2B5EF4-FFF2-40B4-BE49-F238E27FC236}">
                <a16:creationId xmlns:a16="http://schemas.microsoft.com/office/drawing/2014/main" id="{60699D4A-DF4E-D96B-689B-D7E0FD03F7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99" t="7724" r="26200" b="12926"/>
          <a:stretch/>
        </p:blipFill>
        <p:spPr bwMode="auto">
          <a:xfrm>
            <a:off x="8251452" y="2150494"/>
            <a:ext cx="907638" cy="10191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werShell vs Command Prompt | Top 14 Differences You Should Know">
            <a:extLst>
              <a:ext uri="{FF2B5EF4-FFF2-40B4-BE49-F238E27FC236}">
                <a16:creationId xmlns:a16="http://schemas.microsoft.com/office/drawing/2014/main" id="{F75CB707-9194-E1FB-2955-7FFA9A909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403" y="3458298"/>
            <a:ext cx="4121994" cy="195323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ZSH vs Bash: Unix shell in comparison">
            <a:extLst>
              <a:ext uri="{FF2B5EF4-FFF2-40B4-BE49-F238E27FC236}">
                <a16:creationId xmlns:a16="http://schemas.microsoft.com/office/drawing/2014/main" id="{95FF9F83-13F1-5C8F-FA84-014C5362D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6724" y="3591859"/>
            <a:ext cx="4856310" cy="22515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FB27D74-9100-9F6B-C657-31AB97C5CB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1626" y="5325393"/>
            <a:ext cx="2520075" cy="141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8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4A58B-37BF-86FA-2611-E090ED3FF001}"/>
              </a:ext>
            </a:extLst>
          </p:cNvPr>
          <p:cNvSpPr>
            <a:spLocks noGrp="1"/>
          </p:cNvSpPr>
          <p:nvPr>
            <p:ph type="sldNum" sz="quarter" idx="12"/>
          </p:nvPr>
        </p:nvSpPr>
        <p:spPr/>
        <p:txBody>
          <a:bodyPr/>
          <a:lstStyle/>
          <a:p>
            <a:fld id="{06DF5785-F033-974C-836C-229067DA6F02}" type="slidenum">
              <a:rPr lang="en-US" smtClean="0"/>
              <a:t>19</a:t>
            </a:fld>
            <a:endParaRPr lang="en-US"/>
          </a:p>
        </p:txBody>
      </p:sp>
      <p:sp>
        <p:nvSpPr>
          <p:cNvPr id="3" name="Title 1">
            <a:extLst>
              <a:ext uri="{FF2B5EF4-FFF2-40B4-BE49-F238E27FC236}">
                <a16:creationId xmlns:a16="http://schemas.microsoft.com/office/drawing/2014/main" id="{D39DD78F-A66A-6BE9-8878-B621FAD01F93}"/>
              </a:ext>
            </a:extLst>
          </p:cNvPr>
          <p:cNvSpPr txBox="1">
            <a:spLocks/>
          </p:cNvSpPr>
          <p:nvPr/>
        </p:nvSpPr>
        <p:spPr>
          <a:xfrm>
            <a:off x="365759" y="365125"/>
            <a:ext cx="1155727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What are some key differences between these OS in terms of design, features, and user experience? </a:t>
            </a:r>
          </a:p>
        </p:txBody>
      </p:sp>
      <p:sp>
        <p:nvSpPr>
          <p:cNvPr id="6" name="TextBox 5">
            <a:extLst>
              <a:ext uri="{FF2B5EF4-FFF2-40B4-BE49-F238E27FC236}">
                <a16:creationId xmlns:a16="http://schemas.microsoft.com/office/drawing/2014/main" id="{BE8927BD-EE04-2A94-E0DF-1996ECC938FF}"/>
              </a:ext>
            </a:extLst>
          </p:cNvPr>
          <p:cNvSpPr txBox="1"/>
          <p:nvPr/>
        </p:nvSpPr>
        <p:spPr>
          <a:xfrm>
            <a:off x="483511" y="2312883"/>
            <a:ext cx="2063015" cy="954107"/>
          </a:xfrm>
          <a:prstGeom prst="rect">
            <a:avLst/>
          </a:prstGeom>
          <a:noFill/>
        </p:spPr>
        <p:txBody>
          <a:bodyPr wrap="square" rtlCol="0">
            <a:spAutoFit/>
          </a:bodyPr>
          <a:lstStyle/>
          <a:p>
            <a:r>
              <a:rPr lang="en-US" sz="2800" b="1" dirty="0"/>
              <a:t>Package Managers</a:t>
            </a:r>
          </a:p>
        </p:txBody>
      </p:sp>
      <p:pic>
        <p:nvPicPr>
          <p:cNvPr id="7" name="Picture 2" descr="Windows, os, logo Icon in Operating System - Flat">
            <a:extLst>
              <a:ext uri="{FF2B5EF4-FFF2-40B4-BE49-F238E27FC236}">
                <a16:creationId xmlns:a16="http://schemas.microsoft.com/office/drawing/2014/main" id="{7D5DE1C6-CFD0-DE51-C018-8709BE03B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7" t="4610" r="6710" b="4977"/>
          <a:stretch/>
        </p:blipFill>
        <p:spPr bwMode="auto">
          <a:xfrm>
            <a:off x="6020870" y="2278623"/>
            <a:ext cx="855503" cy="853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 tips to make macOS more efficient on the go | TechRepublic">
            <a:extLst>
              <a:ext uri="{FF2B5EF4-FFF2-40B4-BE49-F238E27FC236}">
                <a16:creationId xmlns:a16="http://schemas.microsoft.com/office/drawing/2014/main" id="{B386DA15-E244-874B-7166-E85415DDCF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6" r="14962"/>
          <a:stretch/>
        </p:blipFill>
        <p:spPr bwMode="auto">
          <a:xfrm>
            <a:off x="9784464" y="2187538"/>
            <a:ext cx="907638" cy="9450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ree download Hacker Linux Wallpaper Linux Hacker Wallpaper [1024x768] for  your Desktop, Mobile &amp; Tablet | Explore 49+ Linux Command Wallpaper | Best  Linux Wallpaper, Ubuntu Linux Wallpaper, Linux Screensavers and Wallpaper">
            <a:extLst>
              <a:ext uri="{FF2B5EF4-FFF2-40B4-BE49-F238E27FC236}">
                <a16:creationId xmlns:a16="http://schemas.microsoft.com/office/drawing/2014/main" id="{F2EB498F-8CCE-FF9B-75CB-BFCA76C30B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99" t="7724" r="26200" b="12926"/>
          <a:stretch/>
        </p:blipFill>
        <p:spPr bwMode="auto">
          <a:xfrm>
            <a:off x="3566598" y="2135214"/>
            <a:ext cx="907638" cy="101916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he Missing Package Manager for macOS (or Linux) — Homebrew">
            <a:extLst>
              <a:ext uri="{FF2B5EF4-FFF2-40B4-BE49-F238E27FC236}">
                <a16:creationId xmlns:a16="http://schemas.microsoft.com/office/drawing/2014/main" id="{FEC98843-3CAD-AAC9-6B47-F4E1C440A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6608" y="3772931"/>
            <a:ext cx="3836426" cy="17841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ixCraft - apt vs pacman vs windows wizards | Facebook">
            <a:extLst>
              <a:ext uri="{FF2B5EF4-FFF2-40B4-BE49-F238E27FC236}">
                <a16:creationId xmlns:a16="http://schemas.microsoft.com/office/drawing/2014/main" id="{F4D7064C-7231-031C-CD8D-B94D3482E6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3800" y="3266990"/>
            <a:ext cx="4178300" cy="334596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hocolatey Software | Chocolatey - The package manager for Windows">
            <a:extLst>
              <a:ext uri="{FF2B5EF4-FFF2-40B4-BE49-F238E27FC236}">
                <a16:creationId xmlns:a16="http://schemas.microsoft.com/office/drawing/2014/main" id="{D72F1625-E197-46FC-2021-CBF5B2CF52D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500" b="15466"/>
          <a:stretch/>
        </p:blipFill>
        <p:spPr bwMode="auto">
          <a:xfrm>
            <a:off x="4552950" y="5532437"/>
            <a:ext cx="3937000"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8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2F7503-19CB-997A-0AED-3B2259AED1C2}"/>
              </a:ext>
            </a:extLst>
          </p:cNvPr>
          <p:cNvSpPr txBox="1"/>
          <p:nvPr/>
        </p:nvSpPr>
        <p:spPr>
          <a:xfrm>
            <a:off x="616712" y="295139"/>
            <a:ext cx="3719416" cy="707886"/>
          </a:xfrm>
          <a:prstGeom prst="rect">
            <a:avLst/>
          </a:prstGeom>
          <a:noFill/>
        </p:spPr>
        <p:txBody>
          <a:bodyPr wrap="none" rtlCol="0">
            <a:spAutoFit/>
          </a:bodyPr>
          <a:lstStyle/>
          <a:p>
            <a:r>
              <a:rPr lang="en-US" sz="4000" b="1" dirty="0">
                <a:latin typeface="+mj-lt"/>
              </a:rPr>
              <a:t>Discussion Topics</a:t>
            </a:r>
          </a:p>
        </p:txBody>
      </p:sp>
      <p:sp>
        <p:nvSpPr>
          <p:cNvPr id="3" name="TextBox 2">
            <a:extLst>
              <a:ext uri="{FF2B5EF4-FFF2-40B4-BE49-F238E27FC236}">
                <a16:creationId xmlns:a16="http://schemas.microsoft.com/office/drawing/2014/main" id="{CBCAFA10-2317-7165-8EED-0BCBD172D3D7}"/>
              </a:ext>
            </a:extLst>
          </p:cNvPr>
          <p:cNvSpPr txBox="1"/>
          <p:nvPr/>
        </p:nvSpPr>
        <p:spPr>
          <a:xfrm>
            <a:off x="616712" y="4767443"/>
            <a:ext cx="2889958" cy="707886"/>
          </a:xfrm>
          <a:prstGeom prst="rect">
            <a:avLst/>
          </a:prstGeom>
          <a:noFill/>
        </p:spPr>
        <p:txBody>
          <a:bodyPr wrap="none" rtlCol="0">
            <a:spAutoFit/>
          </a:bodyPr>
          <a:lstStyle/>
          <a:p>
            <a:r>
              <a:rPr lang="en-US" sz="4000" b="1" dirty="0">
                <a:latin typeface="+mj-lt"/>
              </a:rPr>
              <a:t>Overall Goals</a:t>
            </a:r>
          </a:p>
        </p:txBody>
      </p:sp>
      <p:sp>
        <p:nvSpPr>
          <p:cNvPr id="4" name="TextBox 3">
            <a:extLst>
              <a:ext uri="{FF2B5EF4-FFF2-40B4-BE49-F238E27FC236}">
                <a16:creationId xmlns:a16="http://schemas.microsoft.com/office/drawing/2014/main" id="{F7CBF0B4-E406-95CE-FBD9-7D370D54E104}"/>
              </a:ext>
            </a:extLst>
          </p:cNvPr>
          <p:cNvSpPr txBox="1"/>
          <p:nvPr/>
        </p:nvSpPr>
        <p:spPr>
          <a:xfrm>
            <a:off x="1489524" y="1287013"/>
            <a:ext cx="95198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Types of computing systems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Hardware – primary components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Software – the OS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Considerations for research</a:t>
            </a:r>
          </a:p>
        </p:txBody>
      </p:sp>
      <p:sp>
        <p:nvSpPr>
          <p:cNvPr id="5" name="TextBox 4">
            <a:extLst>
              <a:ext uri="{FF2B5EF4-FFF2-40B4-BE49-F238E27FC236}">
                <a16:creationId xmlns:a16="http://schemas.microsoft.com/office/drawing/2014/main" id="{08D9C312-EE39-A842-9B67-A6362E70C992}"/>
              </a:ext>
            </a:extLst>
          </p:cNvPr>
          <p:cNvSpPr txBox="1"/>
          <p:nvPr/>
        </p:nvSpPr>
        <p:spPr>
          <a:xfrm>
            <a:off x="1487182" y="5602607"/>
            <a:ext cx="9519851"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Better understand the computing systems all around us to facilitate their incorporation into our daily research</a:t>
            </a:r>
          </a:p>
        </p:txBody>
      </p:sp>
      <p:sp>
        <p:nvSpPr>
          <p:cNvPr id="6" name="Slide Number Placeholder 5">
            <a:extLst>
              <a:ext uri="{FF2B5EF4-FFF2-40B4-BE49-F238E27FC236}">
                <a16:creationId xmlns:a16="http://schemas.microsoft.com/office/drawing/2014/main" id="{D0311069-4A2C-EA04-5F21-9DCCDA892B1B}"/>
              </a:ext>
            </a:extLst>
          </p:cNvPr>
          <p:cNvSpPr>
            <a:spLocks noGrp="1"/>
          </p:cNvSpPr>
          <p:nvPr>
            <p:ph type="sldNum" sz="quarter" idx="12"/>
          </p:nvPr>
        </p:nvSpPr>
        <p:spPr/>
        <p:txBody>
          <a:bodyPr/>
          <a:lstStyle/>
          <a:p>
            <a:fld id="{06DF5785-F033-974C-836C-229067DA6F02}" type="slidenum">
              <a:rPr lang="en-US" smtClean="0"/>
              <a:t>2</a:t>
            </a:fld>
            <a:endParaRPr lang="en-US"/>
          </a:p>
        </p:txBody>
      </p:sp>
    </p:spTree>
    <p:extLst>
      <p:ext uri="{BB962C8B-B14F-4D97-AF65-F5344CB8AC3E}">
        <p14:creationId xmlns:p14="http://schemas.microsoft.com/office/powerpoint/2010/main" val="256789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4A58B-37BF-86FA-2611-E090ED3FF001}"/>
              </a:ext>
            </a:extLst>
          </p:cNvPr>
          <p:cNvSpPr>
            <a:spLocks noGrp="1"/>
          </p:cNvSpPr>
          <p:nvPr>
            <p:ph type="sldNum" sz="quarter" idx="12"/>
          </p:nvPr>
        </p:nvSpPr>
        <p:spPr/>
        <p:txBody>
          <a:bodyPr/>
          <a:lstStyle/>
          <a:p>
            <a:fld id="{06DF5785-F033-974C-836C-229067DA6F02}" type="slidenum">
              <a:rPr lang="en-US" smtClean="0"/>
              <a:t>20</a:t>
            </a:fld>
            <a:endParaRPr lang="en-US"/>
          </a:p>
        </p:txBody>
      </p:sp>
      <p:sp>
        <p:nvSpPr>
          <p:cNvPr id="3" name="Title 1">
            <a:extLst>
              <a:ext uri="{FF2B5EF4-FFF2-40B4-BE49-F238E27FC236}">
                <a16:creationId xmlns:a16="http://schemas.microsoft.com/office/drawing/2014/main" id="{D39DD78F-A66A-6BE9-8878-B621FAD01F93}"/>
              </a:ext>
            </a:extLst>
          </p:cNvPr>
          <p:cNvSpPr txBox="1">
            <a:spLocks/>
          </p:cNvSpPr>
          <p:nvPr/>
        </p:nvSpPr>
        <p:spPr>
          <a:xfrm>
            <a:off x="365759" y="365125"/>
            <a:ext cx="1155727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What are some key differences between these OS in terms of design, features, and user experience? </a:t>
            </a:r>
          </a:p>
        </p:txBody>
      </p:sp>
      <p:sp>
        <p:nvSpPr>
          <p:cNvPr id="6" name="TextBox 5">
            <a:extLst>
              <a:ext uri="{FF2B5EF4-FFF2-40B4-BE49-F238E27FC236}">
                <a16:creationId xmlns:a16="http://schemas.microsoft.com/office/drawing/2014/main" id="{BE8927BD-EE04-2A94-E0DF-1996ECC938FF}"/>
              </a:ext>
            </a:extLst>
          </p:cNvPr>
          <p:cNvSpPr txBox="1"/>
          <p:nvPr/>
        </p:nvSpPr>
        <p:spPr>
          <a:xfrm>
            <a:off x="849271" y="2422611"/>
            <a:ext cx="3613001" cy="523220"/>
          </a:xfrm>
          <a:prstGeom prst="rect">
            <a:avLst/>
          </a:prstGeom>
          <a:noFill/>
        </p:spPr>
        <p:txBody>
          <a:bodyPr wrap="square" rtlCol="0">
            <a:spAutoFit/>
          </a:bodyPr>
          <a:lstStyle/>
          <a:p>
            <a:r>
              <a:rPr lang="en-US" sz="2800" b="1" dirty="0"/>
              <a:t>Security and Stability</a:t>
            </a:r>
          </a:p>
        </p:txBody>
      </p:sp>
      <p:sp>
        <p:nvSpPr>
          <p:cNvPr id="4" name="TextBox 3">
            <a:extLst>
              <a:ext uri="{FF2B5EF4-FFF2-40B4-BE49-F238E27FC236}">
                <a16:creationId xmlns:a16="http://schemas.microsoft.com/office/drawing/2014/main" id="{E89736C7-F0C2-F12B-CA46-8A73B5587941}"/>
              </a:ext>
            </a:extLst>
          </p:cNvPr>
          <p:cNvSpPr txBox="1"/>
          <p:nvPr/>
        </p:nvSpPr>
        <p:spPr>
          <a:xfrm>
            <a:off x="4151376" y="3985322"/>
            <a:ext cx="2063015" cy="523220"/>
          </a:xfrm>
          <a:prstGeom prst="rect">
            <a:avLst/>
          </a:prstGeom>
          <a:noFill/>
        </p:spPr>
        <p:txBody>
          <a:bodyPr wrap="square" rtlCol="0">
            <a:spAutoFit/>
          </a:bodyPr>
          <a:lstStyle/>
          <a:p>
            <a:r>
              <a:rPr lang="en-US" sz="2800" b="1" dirty="0"/>
              <a:t>Ease of use</a:t>
            </a:r>
          </a:p>
        </p:txBody>
      </p:sp>
      <p:sp>
        <p:nvSpPr>
          <p:cNvPr id="5" name="TextBox 4">
            <a:extLst>
              <a:ext uri="{FF2B5EF4-FFF2-40B4-BE49-F238E27FC236}">
                <a16:creationId xmlns:a16="http://schemas.microsoft.com/office/drawing/2014/main" id="{12F627CB-2817-E913-5997-1B30D4CF6995}"/>
              </a:ext>
            </a:extLst>
          </p:cNvPr>
          <p:cNvSpPr txBox="1"/>
          <p:nvPr/>
        </p:nvSpPr>
        <p:spPr>
          <a:xfrm>
            <a:off x="5098648" y="5470214"/>
            <a:ext cx="5778638" cy="523220"/>
          </a:xfrm>
          <a:prstGeom prst="rect">
            <a:avLst/>
          </a:prstGeom>
          <a:noFill/>
        </p:spPr>
        <p:txBody>
          <a:bodyPr wrap="square" rtlCol="0">
            <a:spAutoFit/>
          </a:bodyPr>
          <a:lstStyle/>
          <a:p>
            <a:r>
              <a:rPr lang="en-US" sz="2800" b="1" dirty="0"/>
              <a:t>Hardware quality and compatibility </a:t>
            </a:r>
          </a:p>
        </p:txBody>
      </p:sp>
      <p:pic>
        <p:nvPicPr>
          <p:cNvPr id="10" name="Picture 2" descr="Windows, os, logo Icon in Operating System - Flat">
            <a:extLst>
              <a:ext uri="{FF2B5EF4-FFF2-40B4-BE49-F238E27FC236}">
                <a16:creationId xmlns:a16="http://schemas.microsoft.com/office/drawing/2014/main" id="{AFE11E09-EA8D-163E-D988-FBC6C503B5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7" t="4610" r="6710" b="4977"/>
          <a:stretch/>
        </p:blipFill>
        <p:spPr bwMode="auto">
          <a:xfrm>
            <a:off x="6243924" y="3828355"/>
            <a:ext cx="855503" cy="853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5 tips to make macOS more efficient on the go | TechRepublic">
            <a:extLst>
              <a:ext uri="{FF2B5EF4-FFF2-40B4-BE49-F238E27FC236}">
                <a16:creationId xmlns:a16="http://schemas.microsoft.com/office/drawing/2014/main" id="{D563C71B-B936-5E02-A105-66A88E6FB9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6" r="14962"/>
          <a:stretch/>
        </p:blipFill>
        <p:spPr bwMode="auto">
          <a:xfrm>
            <a:off x="10662288" y="5208664"/>
            <a:ext cx="907638" cy="9450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download Hacker Linux Wallpaper Linux Hacker Wallpaper [1024x768] for  your Desktop, Mobile &amp; Tablet | Explore 49+ Linux Command Wallpaper | Best  Linux Wallpaper, Ubuntu Linux Wallpaper, Linux Screensavers and Wallpaper">
            <a:extLst>
              <a:ext uri="{FF2B5EF4-FFF2-40B4-BE49-F238E27FC236}">
                <a16:creationId xmlns:a16="http://schemas.microsoft.com/office/drawing/2014/main" id="{C1E8A01E-0B10-9606-C40F-92ED94AA71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99" t="7724" r="26200" b="12926"/>
          <a:stretch/>
        </p:blipFill>
        <p:spPr bwMode="auto">
          <a:xfrm>
            <a:off x="4330552" y="2147446"/>
            <a:ext cx="907638" cy="101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A194C-A6B4-468D-56B4-EAAAF6816C32}"/>
              </a:ext>
            </a:extLst>
          </p:cNvPr>
          <p:cNvSpPr>
            <a:spLocks noGrp="1"/>
          </p:cNvSpPr>
          <p:nvPr>
            <p:ph type="sldNum" sz="quarter" idx="12"/>
          </p:nvPr>
        </p:nvSpPr>
        <p:spPr/>
        <p:txBody>
          <a:bodyPr/>
          <a:lstStyle/>
          <a:p>
            <a:fld id="{06DF5785-F033-974C-836C-229067DA6F02}" type="slidenum">
              <a:rPr lang="en-US" smtClean="0"/>
              <a:t>21</a:t>
            </a:fld>
            <a:endParaRPr lang="en-US"/>
          </a:p>
        </p:txBody>
      </p:sp>
      <p:sp>
        <p:nvSpPr>
          <p:cNvPr id="3" name="Title 1">
            <a:extLst>
              <a:ext uri="{FF2B5EF4-FFF2-40B4-BE49-F238E27FC236}">
                <a16:creationId xmlns:a16="http://schemas.microsoft.com/office/drawing/2014/main" id="{6BA8AF8B-FDFD-4A91-027C-AC9B019D6958}"/>
              </a:ext>
            </a:extLst>
          </p:cNvPr>
          <p:cNvSpPr txBox="1">
            <a:spLocks/>
          </p:cNvSpPr>
          <p:nvPr/>
        </p:nvSpPr>
        <p:spPr>
          <a:xfrm>
            <a:off x="365759" y="365125"/>
            <a:ext cx="11557275" cy="16831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How can we leverage this information in our daily research? </a:t>
            </a:r>
          </a:p>
        </p:txBody>
      </p:sp>
      <p:sp>
        <p:nvSpPr>
          <p:cNvPr id="5" name="TextBox 4">
            <a:extLst>
              <a:ext uri="{FF2B5EF4-FFF2-40B4-BE49-F238E27FC236}">
                <a16:creationId xmlns:a16="http://schemas.microsoft.com/office/drawing/2014/main" id="{0D710AE0-C245-048A-4945-33B5CE9E72D9}"/>
              </a:ext>
            </a:extLst>
          </p:cNvPr>
          <p:cNvSpPr txBox="1"/>
          <p:nvPr/>
        </p:nvSpPr>
        <p:spPr>
          <a:xfrm>
            <a:off x="877823" y="2286000"/>
            <a:ext cx="10808208" cy="1077218"/>
          </a:xfrm>
          <a:prstGeom prst="rect">
            <a:avLst/>
          </a:prstGeom>
          <a:noFill/>
        </p:spPr>
        <p:txBody>
          <a:bodyPr wrap="square" rtlCol="0">
            <a:spAutoFit/>
          </a:bodyPr>
          <a:lstStyle/>
          <a:p>
            <a:r>
              <a:rPr lang="en-US" sz="3200" dirty="0"/>
              <a:t>1) Become more comfortable with incorporating computing tools into our daily research</a:t>
            </a:r>
          </a:p>
        </p:txBody>
      </p:sp>
      <p:sp>
        <p:nvSpPr>
          <p:cNvPr id="6" name="TextBox 5">
            <a:extLst>
              <a:ext uri="{FF2B5EF4-FFF2-40B4-BE49-F238E27FC236}">
                <a16:creationId xmlns:a16="http://schemas.microsoft.com/office/drawing/2014/main" id="{FF0CFA95-80CB-DC08-B330-D2C1BF5822D8}"/>
              </a:ext>
            </a:extLst>
          </p:cNvPr>
          <p:cNvSpPr txBox="1"/>
          <p:nvPr/>
        </p:nvSpPr>
        <p:spPr>
          <a:xfrm>
            <a:off x="877823" y="4123977"/>
            <a:ext cx="10808208" cy="584775"/>
          </a:xfrm>
          <a:prstGeom prst="rect">
            <a:avLst/>
          </a:prstGeom>
          <a:noFill/>
        </p:spPr>
        <p:txBody>
          <a:bodyPr wrap="square" rtlCol="0">
            <a:spAutoFit/>
          </a:bodyPr>
          <a:lstStyle/>
          <a:p>
            <a:r>
              <a:rPr lang="en-US" sz="3200" dirty="0"/>
              <a:t>2) Choose more appropriate computing tools for the task  </a:t>
            </a:r>
          </a:p>
        </p:txBody>
      </p:sp>
      <p:sp>
        <p:nvSpPr>
          <p:cNvPr id="8" name="TextBox 7">
            <a:extLst>
              <a:ext uri="{FF2B5EF4-FFF2-40B4-BE49-F238E27FC236}">
                <a16:creationId xmlns:a16="http://schemas.microsoft.com/office/drawing/2014/main" id="{80CD30C0-3FA6-5BA2-B18D-1BCD157B258B}"/>
              </a:ext>
            </a:extLst>
          </p:cNvPr>
          <p:cNvSpPr txBox="1"/>
          <p:nvPr/>
        </p:nvSpPr>
        <p:spPr>
          <a:xfrm>
            <a:off x="877823" y="5469512"/>
            <a:ext cx="10808208" cy="584775"/>
          </a:xfrm>
          <a:prstGeom prst="rect">
            <a:avLst/>
          </a:prstGeom>
          <a:noFill/>
        </p:spPr>
        <p:txBody>
          <a:bodyPr wrap="square" rtlCol="0">
            <a:spAutoFit/>
          </a:bodyPr>
          <a:lstStyle/>
          <a:p>
            <a:r>
              <a:rPr lang="en-US" sz="3200" dirty="0"/>
              <a:t>3) Bolster our trouble shooting skills</a:t>
            </a:r>
          </a:p>
        </p:txBody>
      </p:sp>
    </p:spTree>
    <p:extLst>
      <p:ext uri="{BB962C8B-B14F-4D97-AF65-F5344CB8AC3E}">
        <p14:creationId xmlns:p14="http://schemas.microsoft.com/office/powerpoint/2010/main" val="37144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758110-D251-5398-8D06-8AD1E0B98E3D}"/>
              </a:ext>
            </a:extLst>
          </p:cNvPr>
          <p:cNvSpPr>
            <a:spLocks noGrp="1"/>
          </p:cNvSpPr>
          <p:nvPr>
            <p:ph type="sldNum" sz="quarter" idx="12"/>
          </p:nvPr>
        </p:nvSpPr>
        <p:spPr/>
        <p:txBody>
          <a:bodyPr/>
          <a:lstStyle/>
          <a:p>
            <a:fld id="{06DF5785-F033-974C-836C-229067DA6F02}" type="slidenum">
              <a:rPr lang="en-US" smtClean="0"/>
              <a:t>22</a:t>
            </a:fld>
            <a:endParaRPr lang="en-US"/>
          </a:p>
        </p:txBody>
      </p:sp>
      <p:sp>
        <p:nvSpPr>
          <p:cNvPr id="3" name="TextBox 2">
            <a:extLst>
              <a:ext uri="{FF2B5EF4-FFF2-40B4-BE49-F238E27FC236}">
                <a16:creationId xmlns:a16="http://schemas.microsoft.com/office/drawing/2014/main" id="{0DAF800B-432F-92FA-E567-DEC090765455}"/>
              </a:ext>
            </a:extLst>
          </p:cNvPr>
          <p:cNvSpPr txBox="1"/>
          <p:nvPr/>
        </p:nvSpPr>
        <p:spPr>
          <a:xfrm>
            <a:off x="5186552" y="6198255"/>
            <a:ext cx="1818896" cy="523220"/>
          </a:xfrm>
          <a:prstGeom prst="rect">
            <a:avLst/>
          </a:prstGeom>
          <a:noFill/>
          <a:ln>
            <a:solidFill>
              <a:srgbClr val="FF0000"/>
            </a:solidFill>
          </a:ln>
        </p:spPr>
        <p:txBody>
          <a:bodyPr wrap="none" rtlCol="0">
            <a:spAutoFit/>
          </a:bodyPr>
          <a:lstStyle/>
          <a:p>
            <a:r>
              <a:rPr lang="en-US" sz="2800" dirty="0">
                <a:solidFill>
                  <a:srgbClr val="FF0000"/>
                </a:solidFill>
              </a:rPr>
              <a:t>Questions?</a:t>
            </a:r>
          </a:p>
        </p:txBody>
      </p:sp>
      <p:grpSp>
        <p:nvGrpSpPr>
          <p:cNvPr id="9" name="Group 8">
            <a:extLst>
              <a:ext uri="{FF2B5EF4-FFF2-40B4-BE49-F238E27FC236}">
                <a16:creationId xmlns:a16="http://schemas.microsoft.com/office/drawing/2014/main" id="{65504B53-9522-3467-F80D-FE51088DD5B2}"/>
              </a:ext>
            </a:extLst>
          </p:cNvPr>
          <p:cNvGrpSpPr/>
          <p:nvPr/>
        </p:nvGrpSpPr>
        <p:grpSpPr>
          <a:xfrm>
            <a:off x="683600" y="278279"/>
            <a:ext cx="3182112" cy="2716082"/>
            <a:chOff x="683600" y="278279"/>
            <a:chExt cx="3182112" cy="2716082"/>
          </a:xfrm>
        </p:grpSpPr>
        <p:pic>
          <p:nvPicPr>
            <p:cNvPr id="10242" name="Picture 2" descr="VC&amp;G | » iMac Turns Ten">
              <a:extLst>
                <a:ext uri="{FF2B5EF4-FFF2-40B4-BE49-F238E27FC236}">
                  <a16:creationId xmlns:a16="http://schemas.microsoft.com/office/drawing/2014/main" id="{138E8A7D-E56F-9C6D-6196-9DA5C9186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774" y="278279"/>
              <a:ext cx="2205763" cy="17480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57015B-CF3B-46AD-7334-18E1E62874CB}"/>
                </a:ext>
              </a:extLst>
            </p:cNvPr>
            <p:cNvSpPr txBox="1"/>
            <p:nvPr/>
          </p:nvSpPr>
          <p:spPr>
            <a:xfrm>
              <a:off x="683600" y="2040254"/>
              <a:ext cx="3182112" cy="954107"/>
            </a:xfrm>
            <a:prstGeom prst="rect">
              <a:avLst/>
            </a:prstGeom>
            <a:noFill/>
          </p:spPr>
          <p:txBody>
            <a:bodyPr wrap="square" rtlCol="0">
              <a:spAutoFit/>
            </a:bodyPr>
            <a:lstStyle/>
            <a:p>
              <a:pPr algn="ctr"/>
              <a:r>
                <a:rPr lang="en-US" sz="2800" dirty="0"/>
                <a:t>Many different types of computers</a:t>
              </a:r>
            </a:p>
          </p:txBody>
        </p:sp>
      </p:grpSp>
      <p:grpSp>
        <p:nvGrpSpPr>
          <p:cNvPr id="10" name="Group 9">
            <a:extLst>
              <a:ext uri="{FF2B5EF4-FFF2-40B4-BE49-F238E27FC236}">
                <a16:creationId xmlns:a16="http://schemas.microsoft.com/office/drawing/2014/main" id="{D450CB7A-257A-5FF7-CDAD-4D43DE2DD3A6}"/>
              </a:ext>
            </a:extLst>
          </p:cNvPr>
          <p:cNvGrpSpPr/>
          <p:nvPr/>
        </p:nvGrpSpPr>
        <p:grpSpPr>
          <a:xfrm>
            <a:off x="5609944" y="268632"/>
            <a:ext cx="5930501" cy="2508808"/>
            <a:chOff x="5317336" y="268632"/>
            <a:chExt cx="5930501" cy="2508808"/>
          </a:xfrm>
        </p:grpSpPr>
        <p:pic>
          <p:nvPicPr>
            <p:cNvPr id="10244" name="Picture 4" descr="What Is Computer Hardware Servicing? | Techwalla">
              <a:extLst>
                <a:ext uri="{FF2B5EF4-FFF2-40B4-BE49-F238E27FC236}">
                  <a16:creationId xmlns:a16="http://schemas.microsoft.com/office/drawing/2014/main" id="{76AB00ED-3E2C-7F4D-4C96-305BF3B08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02" y="268632"/>
              <a:ext cx="2902333" cy="19313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07C463-4505-BBFD-BDE3-BD1A4A1CAB68}"/>
                </a:ext>
              </a:extLst>
            </p:cNvPr>
            <p:cNvSpPr txBox="1"/>
            <p:nvPr/>
          </p:nvSpPr>
          <p:spPr>
            <a:xfrm>
              <a:off x="5317336" y="2254220"/>
              <a:ext cx="5930501" cy="523220"/>
            </a:xfrm>
            <a:prstGeom prst="rect">
              <a:avLst/>
            </a:prstGeom>
            <a:noFill/>
          </p:spPr>
          <p:txBody>
            <a:bodyPr wrap="square" rtlCol="0">
              <a:spAutoFit/>
            </a:bodyPr>
            <a:lstStyle/>
            <a:p>
              <a:pPr algn="ctr"/>
              <a:r>
                <a:rPr lang="en-US" sz="2800" dirty="0"/>
                <a:t>Made up of a core set of components</a:t>
              </a:r>
            </a:p>
          </p:txBody>
        </p:sp>
        <p:pic>
          <p:nvPicPr>
            <p:cNvPr id="10246" name="Picture 6" descr="Why Linux is better than Windows or macOS for security | Computerworld">
              <a:extLst>
                <a:ext uri="{FF2B5EF4-FFF2-40B4-BE49-F238E27FC236}">
                  <a16:creationId xmlns:a16="http://schemas.microsoft.com/office/drawing/2014/main" id="{220ED0FE-E8DA-C194-5647-77A6B0428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2587" y="278279"/>
              <a:ext cx="2889112" cy="1922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AC225D3E-6E34-0709-A12F-48E9CDAA371D}"/>
              </a:ext>
            </a:extLst>
          </p:cNvPr>
          <p:cNvGrpSpPr/>
          <p:nvPr/>
        </p:nvGrpSpPr>
        <p:grpSpPr>
          <a:xfrm>
            <a:off x="559804" y="3100348"/>
            <a:ext cx="3876603" cy="3237079"/>
            <a:chOff x="1382764" y="3392956"/>
            <a:chExt cx="3876603" cy="3237079"/>
          </a:xfrm>
        </p:grpSpPr>
        <p:pic>
          <p:nvPicPr>
            <p:cNvPr id="10248" name="Picture 8" descr="Command Line for Beginners – How to Use the Terminal Like a Pro [Full  Handbook]">
              <a:extLst>
                <a:ext uri="{FF2B5EF4-FFF2-40B4-BE49-F238E27FC236}">
                  <a16:creationId xmlns:a16="http://schemas.microsoft.com/office/drawing/2014/main" id="{CDF596F0-30E9-B148-614E-7A0CCAC4B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9083" y="3392956"/>
              <a:ext cx="3043963" cy="22829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FA60FA-6ACA-54D1-1E0C-2BBA06E89BAF}"/>
                </a:ext>
              </a:extLst>
            </p:cNvPr>
            <p:cNvSpPr txBox="1"/>
            <p:nvPr/>
          </p:nvSpPr>
          <p:spPr>
            <a:xfrm>
              <a:off x="1382764" y="5675928"/>
              <a:ext cx="3876603" cy="954107"/>
            </a:xfrm>
            <a:prstGeom prst="rect">
              <a:avLst/>
            </a:prstGeom>
            <a:noFill/>
          </p:spPr>
          <p:txBody>
            <a:bodyPr wrap="square" rtlCol="0">
              <a:spAutoFit/>
            </a:bodyPr>
            <a:lstStyle/>
            <a:p>
              <a:pPr algn="ctr"/>
              <a:r>
                <a:rPr lang="en-US" sz="2800" dirty="0"/>
                <a:t>Allowing us to interface with our computer</a:t>
              </a:r>
            </a:p>
          </p:txBody>
        </p:sp>
      </p:grpSp>
      <p:grpSp>
        <p:nvGrpSpPr>
          <p:cNvPr id="12" name="Group 11">
            <a:extLst>
              <a:ext uri="{FF2B5EF4-FFF2-40B4-BE49-F238E27FC236}">
                <a16:creationId xmlns:a16="http://schemas.microsoft.com/office/drawing/2014/main" id="{F11DD49E-7C01-DB53-D89E-AF85E51E05D2}"/>
              </a:ext>
            </a:extLst>
          </p:cNvPr>
          <p:cNvGrpSpPr/>
          <p:nvPr/>
        </p:nvGrpSpPr>
        <p:grpSpPr>
          <a:xfrm>
            <a:off x="5518598" y="3175131"/>
            <a:ext cx="6244806" cy="2764026"/>
            <a:chOff x="5518598" y="3467739"/>
            <a:chExt cx="6244806" cy="2764026"/>
          </a:xfrm>
        </p:grpSpPr>
        <p:sp>
          <p:nvSpPr>
            <p:cNvPr id="8" name="TextBox 7">
              <a:extLst>
                <a:ext uri="{FF2B5EF4-FFF2-40B4-BE49-F238E27FC236}">
                  <a16:creationId xmlns:a16="http://schemas.microsoft.com/office/drawing/2014/main" id="{5DD7F3EC-5C43-AC0B-C9D1-EED1CA47542C}"/>
                </a:ext>
              </a:extLst>
            </p:cNvPr>
            <p:cNvSpPr txBox="1"/>
            <p:nvPr/>
          </p:nvSpPr>
          <p:spPr>
            <a:xfrm>
              <a:off x="6850750" y="5708545"/>
              <a:ext cx="3876603" cy="523220"/>
            </a:xfrm>
            <a:prstGeom prst="rect">
              <a:avLst/>
            </a:prstGeom>
            <a:noFill/>
          </p:spPr>
          <p:txBody>
            <a:bodyPr wrap="square" rtlCol="0">
              <a:spAutoFit/>
            </a:bodyPr>
            <a:lstStyle/>
            <a:p>
              <a:pPr algn="ctr"/>
              <a:r>
                <a:rPr lang="en-US" sz="2800" dirty="0"/>
                <a:t>Complete desired tasks</a:t>
              </a:r>
            </a:p>
          </p:txBody>
        </p:sp>
        <p:pic>
          <p:nvPicPr>
            <p:cNvPr id="10250" name="Picture 10" descr="1 Graphical Analysis | Data Analytics">
              <a:extLst>
                <a:ext uri="{FF2B5EF4-FFF2-40B4-BE49-F238E27FC236}">
                  <a16:creationId xmlns:a16="http://schemas.microsoft.com/office/drawing/2014/main" id="{AEE08DB5-EDDB-1E3C-DF5F-3EF4F524EB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900"/>
            <a:stretch/>
          </p:blipFill>
          <p:spPr bwMode="auto">
            <a:xfrm>
              <a:off x="5518598" y="3467739"/>
              <a:ext cx="2461938" cy="206278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ow to get started making a video game | Unity">
              <a:extLst>
                <a:ext uri="{FF2B5EF4-FFF2-40B4-BE49-F238E27FC236}">
                  <a16:creationId xmlns:a16="http://schemas.microsoft.com/office/drawing/2014/main" id="{F4647467-8717-D361-A17C-8709D364DE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3404" y="3467739"/>
              <a:ext cx="3810000" cy="2133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189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E497-1C60-37C2-3DAD-2EE1DF11ED71}"/>
              </a:ext>
            </a:extLst>
          </p:cNvPr>
          <p:cNvSpPr>
            <a:spLocks noGrp="1"/>
          </p:cNvSpPr>
          <p:nvPr>
            <p:ph type="title"/>
          </p:nvPr>
        </p:nvSpPr>
        <p:spPr>
          <a:xfrm>
            <a:off x="365759" y="365125"/>
            <a:ext cx="11557275" cy="1325563"/>
          </a:xfrm>
        </p:spPr>
        <p:txBody>
          <a:bodyPr>
            <a:normAutofit/>
          </a:bodyPr>
          <a:lstStyle/>
          <a:p>
            <a:r>
              <a:rPr lang="en-US" sz="4000" dirty="0"/>
              <a:t>There are many different types of computing systems to fit various needs</a:t>
            </a:r>
          </a:p>
        </p:txBody>
      </p:sp>
      <p:pic>
        <p:nvPicPr>
          <p:cNvPr id="16" name="Picture 15" descr="A few men working in a server room&#10;&#10;Description automatically generated with low confidence">
            <a:extLst>
              <a:ext uri="{FF2B5EF4-FFF2-40B4-BE49-F238E27FC236}">
                <a16:creationId xmlns:a16="http://schemas.microsoft.com/office/drawing/2014/main" id="{FA15476D-3777-B468-D154-FF02DB4F155A}"/>
              </a:ext>
            </a:extLst>
          </p:cNvPr>
          <p:cNvPicPr>
            <a:picLocks noChangeAspect="1"/>
          </p:cNvPicPr>
          <p:nvPr/>
        </p:nvPicPr>
        <p:blipFill>
          <a:blip r:embed="rId3">
            <a:alphaModFix amt="85000"/>
          </a:blip>
          <a:stretch>
            <a:fillRect/>
          </a:stretch>
        </p:blipFill>
        <p:spPr>
          <a:xfrm>
            <a:off x="5185620" y="2109720"/>
            <a:ext cx="6045724" cy="4087036"/>
          </a:xfrm>
          <a:prstGeom prst="rect">
            <a:avLst/>
          </a:prstGeom>
        </p:spPr>
      </p:pic>
      <p:sp>
        <p:nvSpPr>
          <p:cNvPr id="17" name="Slide Number Placeholder 16">
            <a:extLst>
              <a:ext uri="{FF2B5EF4-FFF2-40B4-BE49-F238E27FC236}">
                <a16:creationId xmlns:a16="http://schemas.microsoft.com/office/drawing/2014/main" id="{E9143CFC-E7CE-A422-3C89-F7FBAC1FD41F}"/>
              </a:ext>
            </a:extLst>
          </p:cNvPr>
          <p:cNvSpPr>
            <a:spLocks noGrp="1"/>
          </p:cNvSpPr>
          <p:nvPr>
            <p:ph type="sldNum" sz="quarter" idx="12"/>
          </p:nvPr>
        </p:nvSpPr>
        <p:spPr/>
        <p:txBody>
          <a:bodyPr/>
          <a:lstStyle/>
          <a:p>
            <a:fld id="{06DF5785-F033-974C-836C-229067DA6F02}" type="slidenum">
              <a:rPr lang="en-US" smtClean="0"/>
              <a:t>3</a:t>
            </a:fld>
            <a:endParaRPr lang="en-US"/>
          </a:p>
        </p:txBody>
      </p:sp>
      <p:sp>
        <p:nvSpPr>
          <p:cNvPr id="4" name="Title 1">
            <a:extLst>
              <a:ext uri="{FF2B5EF4-FFF2-40B4-BE49-F238E27FC236}">
                <a16:creationId xmlns:a16="http://schemas.microsoft.com/office/drawing/2014/main" id="{46C0E41C-DC57-6E61-8B94-9F67E47DE048}"/>
              </a:ext>
            </a:extLst>
          </p:cNvPr>
          <p:cNvSpPr txBox="1">
            <a:spLocks/>
          </p:cNvSpPr>
          <p:nvPr/>
        </p:nvSpPr>
        <p:spPr>
          <a:xfrm>
            <a:off x="4011876" y="661244"/>
            <a:ext cx="36378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 based on size</a:t>
            </a:r>
          </a:p>
        </p:txBody>
      </p:sp>
      <p:pic>
        <p:nvPicPr>
          <p:cNvPr id="24" name="Picture 23" descr="Diagram&#10;&#10;Description automatically generated">
            <a:extLst>
              <a:ext uri="{FF2B5EF4-FFF2-40B4-BE49-F238E27FC236}">
                <a16:creationId xmlns:a16="http://schemas.microsoft.com/office/drawing/2014/main" id="{363FF8D3-C31F-05BE-0D70-E2386161F3CB}"/>
              </a:ext>
            </a:extLst>
          </p:cNvPr>
          <p:cNvPicPr>
            <a:picLocks noChangeAspect="1"/>
          </p:cNvPicPr>
          <p:nvPr/>
        </p:nvPicPr>
        <p:blipFill rotWithShape="1">
          <a:blip r:embed="rId4"/>
          <a:srcRect b="16245"/>
          <a:stretch/>
        </p:blipFill>
        <p:spPr>
          <a:xfrm>
            <a:off x="4926898" y="2146401"/>
            <a:ext cx="6935387" cy="4070348"/>
          </a:xfrm>
          <a:prstGeom prst="rect">
            <a:avLst/>
          </a:prstGeom>
        </p:spPr>
      </p:pic>
      <p:grpSp>
        <p:nvGrpSpPr>
          <p:cNvPr id="25" name="Group 24">
            <a:extLst>
              <a:ext uri="{FF2B5EF4-FFF2-40B4-BE49-F238E27FC236}">
                <a16:creationId xmlns:a16="http://schemas.microsoft.com/office/drawing/2014/main" id="{B2A270B2-0294-4140-D345-CDA8E7E8A8C0}"/>
              </a:ext>
            </a:extLst>
          </p:cNvPr>
          <p:cNvGrpSpPr/>
          <p:nvPr/>
        </p:nvGrpSpPr>
        <p:grpSpPr>
          <a:xfrm>
            <a:off x="838200" y="2161749"/>
            <a:ext cx="4719638" cy="3539978"/>
            <a:chOff x="838200" y="2161749"/>
            <a:chExt cx="4719638" cy="3539978"/>
          </a:xfrm>
        </p:grpSpPr>
        <p:sp>
          <p:nvSpPr>
            <p:cNvPr id="26" name="TextBox 25">
              <a:extLst>
                <a:ext uri="{FF2B5EF4-FFF2-40B4-BE49-F238E27FC236}">
                  <a16:creationId xmlns:a16="http://schemas.microsoft.com/office/drawing/2014/main" id="{BC7B7510-7283-B559-6BD3-53551C59198F}"/>
                </a:ext>
              </a:extLst>
            </p:cNvPr>
            <p:cNvSpPr txBox="1"/>
            <p:nvPr/>
          </p:nvSpPr>
          <p:spPr>
            <a:xfrm>
              <a:off x="838200" y="2161749"/>
              <a:ext cx="4719638" cy="2610843"/>
            </a:xfrm>
            <a:prstGeom prst="rect">
              <a:avLst/>
            </a:prstGeom>
            <a:noFill/>
          </p:spPr>
          <p:txBody>
            <a:bodyPr wrap="square" rtlCol="0">
              <a:spAutoFit/>
            </a:bodyPr>
            <a:lstStyle/>
            <a:p>
              <a:pPr>
                <a:lnSpc>
                  <a:spcPct val="150000"/>
                </a:lnSpc>
              </a:pPr>
              <a:r>
                <a:rPr lang="en-US" sz="2800" dirty="0"/>
                <a:t>	Supercomputer </a:t>
              </a:r>
            </a:p>
            <a:p>
              <a:pPr>
                <a:lnSpc>
                  <a:spcPct val="150000"/>
                </a:lnSpc>
              </a:pPr>
              <a:r>
                <a:rPr lang="en-US" sz="2800" dirty="0"/>
                <a:t>	Mainframe computers </a:t>
              </a:r>
            </a:p>
            <a:p>
              <a:pPr>
                <a:lnSpc>
                  <a:spcPct val="150000"/>
                </a:lnSpc>
              </a:pPr>
              <a:r>
                <a:rPr lang="en-US" sz="2800" dirty="0"/>
                <a:t>	Minicomputers </a:t>
              </a:r>
            </a:p>
            <a:p>
              <a:pPr>
                <a:lnSpc>
                  <a:spcPct val="150000"/>
                </a:lnSpc>
              </a:pPr>
              <a:r>
                <a:rPr lang="en-US" sz="2800" dirty="0"/>
                <a:t>	Personal computers</a:t>
              </a:r>
            </a:p>
          </p:txBody>
        </p:sp>
        <p:cxnSp>
          <p:nvCxnSpPr>
            <p:cNvPr id="27" name="Straight Arrow Connector 26">
              <a:extLst>
                <a:ext uri="{FF2B5EF4-FFF2-40B4-BE49-F238E27FC236}">
                  <a16:creationId xmlns:a16="http://schemas.microsoft.com/office/drawing/2014/main" id="{F4842C4A-779F-D8D6-FF80-9A0FC89E0ACD}"/>
                </a:ext>
              </a:extLst>
            </p:cNvPr>
            <p:cNvCxnSpPr>
              <a:cxnSpLocks/>
            </p:cNvCxnSpPr>
            <p:nvPr/>
          </p:nvCxnSpPr>
          <p:spPr>
            <a:xfrm>
              <a:off x="838200" y="2415379"/>
              <a:ext cx="0" cy="328634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459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E497-1C60-37C2-3DAD-2EE1DF11ED71}"/>
              </a:ext>
            </a:extLst>
          </p:cNvPr>
          <p:cNvSpPr>
            <a:spLocks noGrp="1"/>
          </p:cNvSpPr>
          <p:nvPr>
            <p:ph type="title"/>
          </p:nvPr>
        </p:nvSpPr>
        <p:spPr>
          <a:xfrm>
            <a:off x="365759" y="365125"/>
            <a:ext cx="11557275" cy="1325563"/>
          </a:xfrm>
        </p:spPr>
        <p:txBody>
          <a:bodyPr>
            <a:normAutofit/>
          </a:bodyPr>
          <a:lstStyle/>
          <a:p>
            <a:r>
              <a:rPr lang="en-US" sz="4000" dirty="0"/>
              <a:t>There are many different types of computing systems to fit various needs</a:t>
            </a:r>
          </a:p>
        </p:txBody>
      </p:sp>
      <p:sp>
        <p:nvSpPr>
          <p:cNvPr id="17" name="Slide Number Placeholder 16">
            <a:extLst>
              <a:ext uri="{FF2B5EF4-FFF2-40B4-BE49-F238E27FC236}">
                <a16:creationId xmlns:a16="http://schemas.microsoft.com/office/drawing/2014/main" id="{E9143CFC-E7CE-A422-3C89-F7FBAC1FD41F}"/>
              </a:ext>
            </a:extLst>
          </p:cNvPr>
          <p:cNvSpPr>
            <a:spLocks noGrp="1"/>
          </p:cNvSpPr>
          <p:nvPr>
            <p:ph type="sldNum" sz="quarter" idx="12"/>
          </p:nvPr>
        </p:nvSpPr>
        <p:spPr/>
        <p:txBody>
          <a:bodyPr/>
          <a:lstStyle/>
          <a:p>
            <a:fld id="{06DF5785-F033-974C-836C-229067DA6F02}" type="slidenum">
              <a:rPr lang="en-US" smtClean="0"/>
              <a:t>4</a:t>
            </a:fld>
            <a:endParaRPr lang="en-US"/>
          </a:p>
        </p:txBody>
      </p:sp>
      <p:sp>
        <p:nvSpPr>
          <p:cNvPr id="4" name="Title 1">
            <a:extLst>
              <a:ext uri="{FF2B5EF4-FFF2-40B4-BE49-F238E27FC236}">
                <a16:creationId xmlns:a16="http://schemas.microsoft.com/office/drawing/2014/main" id="{46C0E41C-DC57-6E61-8B94-9F67E47DE048}"/>
              </a:ext>
            </a:extLst>
          </p:cNvPr>
          <p:cNvSpPr txBox="1">
            <a:spLocks/>
          </p:cNvSpPr>
          <p:nvPr/>
        </p:nvSpPr>
        <p:spPr>
          <a:xfrm>
            <a:off x="4011876" y="661244"/>
            <a:ext cx="36378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 based on size</a:t>
            </a:r>
          </a:p>
        </p:txBody>
      </p:sp>
      <p:pic>
        <p:nvPicPr>
          <p:cNvPr id="20" name="Picture 19" descr="Diagram&#10;&#10;Description automatically generated">
            <a:extLst>
              <a:ext uri="{FF2B5EF4-FFF2-40B4-BE49-F238E27FC236}">
                <a16:creationId xmlns:a16="http://schemas.microsoft.com/office/drawing/2014/main" id="{401095DF-1924-33EB-EA55-9DF059D9E059}"/>
              </a:ext>
            </a:extLst>
          </p:cNvPr>
          <p:cNvPicPr>
            <a:picLocks noChangeAspect="1"/>
          </p:cNvPicPr>
          <p:nvPr/>
        </p:nvPicPr>
        <p:blipFill rotWithShape="1">
          <a:blip r:embed="rId3"/>
          <a:srcRect l="3622" t="8370" r="3482" b="11519"/>
          <a:stretch/>
        </p:blipFill>
        <p:spPr>
          <a:xfrm>
            <a:off x="5305821" y="2689699"/>
            <a:ext cx="6177534" cy="2995103"/>
          </a:xfrm>
          <a:prstGeom prst="rect">
            <a:avLst/>
          </a:prstGeom>
        </p:spPr>
      </p:pic>
      <p:grpSp>
        <p:nvGrpSpPr>
          <p:cNvPr id="6" name="Group 5">
            <a:extLst>
              <a:ext uri="{FF2B5EF4-FFF2-40B4-BE49-F238E27FC236}">
                <a16:creationId xmlns:a16="http://schemas.microsoft.com/office/drawing/2014/main" id="{39846E97-00B9-DF92-3949-0C0394044282}"/>
              </a:ext>
            </a:extLst>
          </p:cNvPr>
          <p:cNvGrpSpPr/>
          <p:nvPr/>
        </p:nvGrpSpPr>
        <p:grpSpPr>
          <a:xfrm>
            <a:off x="838200" y="2161749"/>
            <a:ext cx="4719638" cy="3539978"/>
            <a:chOff x="838200" y="2161749"/>
            <a:chExt cx="4719638" cy="3539978"/>
          </a:xfrm>
        </p:grpSpPr>
        <p:sp>
          <p:nvSpPr>
            <p:cNvPr id="7" name="TextBox 6">
              <a:extLst>
                <a:ext uri="{FF2B5EF4-FFF2-40B4-BE49-F238E27FC236}">
                  <a16:creationId xmlns:a16="http://schemas.microsoft.com/office/drawing/2014/main" id="{555912BB-3066-6154-7225-C16FE5A0EDBE}"/>
                </a:ext>
              </a:extLst>
            </p:cNvPr>
            <p:cNvSpPr txBox="1"/>
            <p:nvPr/>
          </p:nvSpPr>
          <p:spPr>
            <a:xfrm>
              <a:off x="838200" y="2161749"/>
              <a:ext cx="4719638" cy="2610843"/>
            </a:xfrm>
            <a:prstGeom prst="rect">
              <a:avLst/>
            </a:prstGeom>
            <a:noFill/>
          </p:spPr>
          <p:txBody>
            <a:bodyPr wrap="square" rtlCol="0">
              <a:spAutoFit/>
            </a:bodyPr>
            <a:lstStyle/>
            <a:p>
              <a:pPr>
                <a:lnSpc>
                  <a:spcPct val="150000"/>
                </a:lnSpc>
              </a:pPr>
              <a:r>
                <a:rPr lang="en-US" sz="2800" dirty="0"/>
                <a:t>	Supercomputer </a:t>
              </a:r>
            </a:p>
            <a:p>
              <a:pPr>
                <a:lnSpc>
                  <a:spcPct val="150000"/>
                </a:lnSpc>
              </a:pPr>
              <a:r>
                <a:rPr lang="en-US" sz="2800" dirty="0"/>
                <a:t>	Mainframe computers </a:t>
              </a:r>
            </a:p>
            <a:p>
              <a:pPr>
                <a:lnSpc>
                  <a:spcPct val="150000"/>
                </a:lnSpc>
              </a:pPr>
              <a:r>
                <a:rPr lang="en-US" sz="2800" dirty="0"/>
                <a:t>	Minicomputers </a:t>
              </a:r>
            </a:p>
            <a:p>
              <a:pPr>
                <a:lnSpc>
                  <a:spcPct val="150000"/>
                </a:lnSpc>
              </a:pPr>
              <a:r>
                <a:rPr lang="en-US" sz="2800" dirty="0"/>
                <a:t>	Personal computers</a:t>
              </a:r>
            </a:p>
          </p:txBody>
        </p:sp>
        <p:cxnSp>
          <p:nvCxnSpPr>
            <p:cNvPr id="8" name="Straight Arrow Connector 7">
              <a:extLst>
                <a:ext uri="{FF2B5EF4-FFF2-40B4-BE49-F238E27FC236}">
                  <a16:creationId xmlns:a16="http://schemas.microsoft.com/office/drawing/2014/main" id="{93503649-832A-76CA-5CD1-80BC7C24ABB0}"/>
                </a:ext>
              </a:extLst>
            </p:cNvPr>
            <p:cNvCxnSpPr>
              <a:cxnSpLocks/>
            </p:cNvCxnSpPr>
            <p:nvPr/>
          </p:nvCxnSpPr>
          <p:spPr>
            <a:xfrm>
              <a:off x="838200" y="2415379"/>
              <a:ext cx="0" cy="328634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EF33CAD9-FDF0-1B84-CEF2-ADE542494D92}"/>
              </a:ext>
            </a:extLst>
          </p:cNvPr>
          <p:cNvSpPr txBox="1"/>
          <p:nvPr/>
        </p:nvSpPr>
        <p:spPr>
          <a:xfrm>
            <a:off x="838200" y="5029876"/>
            <a:ext cx="4719638" cy="671851"/>
          </a:xfrm>
          <a:prstGeom prst="rect">
            <a:avLst/>
          </a:prstGeom>
          <a:noFill/>
        </p:spPr>
        <p:txBody>
          <a:bodyPr wrap="square" rtlCol="0">
            <a:spAutoFit/>
          </a:bodyPr>
          <a:lstStyle/>
          <a:p>
            <a:pPr>
              <a:lnSpc>
                <a:spcPct val="150000"/>
              </a:lnSpc>
            </a:pPr>
            <a:r>
              <a:rPr lang="en-US" sz="2800" dirty="0"/>
              <a:t>	Servers</a:t>
            </a:r>
          </a:p>
        </p:txBody>
      </p:sp>
    </p:spTree>
    <p:extLst>
      <p:ext uri="{BB962C8B-B14F-4D97-AF65-F5344CB8AC3E}">
        <p14:creationId xmlns:p14="http://schemas.microsoft.com/office/powerpoint/2010/main" val="121685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27AEEC-24BF-F939-6918-0FDFDBD4BFC2}"/>
              </a:ext>
            </a:extLst>
          </p:cNvPr>
          <p:cNvSpPr>
            <a:spLocks noGrp="1"/>
          </p:cNvSpPr>
          <p:nvPr>
            <p:ph type="sldNum" sz="quarter" idx="12"/>
          </p:nvPr>
        </p:nvSpPr>
        <p:spPr/>
        <p:txBody>
          <a:bodyPr/>
          <a:lstStyle/>
          <a:p>
            <a:fld id="{06DF5785-F033-974C-836C-229067DA6F02}" type="slidenum">
              <a:rPr lang="en-US" smtClean="0"/>
              <a:t>5</a:t>
            </a:fld>
            <a:endParaRPr lang="en-US"/>
          </a:p>
        </p:txBody>
      </p:sp>
      <p:sp>
        <p:nvSpPr>
          <p:cNvPr id="7" name="Title 1">
            <a:extLst>
              <a:ext uri="{FF2B5EF4-FFF2-40B4-BE49-F238E27FC236}">
                <a16:creationId xmlns:a16="http://schemas.microsoft.com/office/drawing/2014/main" id="{32AFCEAA-8F88-3AA2-A81A-77194BDD43C9}"/>
              </a:ext>
            </a:extLst>
          </p:cNvPr>
          <p:cNvSpPr>
            <a:spLocks noGrp="1"/>
          </p:cNvSpPr>
          <p:nvPr>
            <p:ph type="title"/>
          </p:nvPr>
        </p:nvSpPr>
        <p:spPr>
          <a:xfrm>
            <a:off x="365759" y="365125"/>
            <a:ext cx="11557275" cy="1325563"/>
          </a:xfrm>
        </p:spPr>
        <p:txBody>
          <a:bodyPr>
            <a:normAutofit/>
          </a:bodyPr>
          <a:lstStyle/>
          <a:p>
            <a:r>
              <a:rPr lang="en-US" sz="4000" dirty="0"/>
              <a:t>There are many different types of computing systems to fit various needs</a:t>
            </a:r>
          </a:p>
        </p:txBody>
      </p:sp>
      <p:sp>
        <p:nvSpPr>
          <p:cNvPr id="11" name="TextBox 10">
            <a:extLst>
              <a:ext uri="{FF2B5EF4-FFF2-40B4-BE49-F238E27FC236}">
                <a16:creationId xmlns:a16="http://schemas.microsoft.com/office/drawing/2014/main" id="{FED9EF6B-9D3A-F494-DA2A-5C2D8D8C9942}"/>
              </a:ext>
            </a:extLst>
          </p:cNvPr>
          <p:cNvSpPr txBox="1"/>
          <p:nvPr/>
        </p:nvSpPr>
        <p:spPr>
          <a:xfrm>
            <a:off x="5250160" y="4052580"/>
            <a:ext cx="1156086" cy="523220"/>
          </a:xfrm>
          <a:prstGeom prst="rect">
            <a:avLst/>
          </a:prstGeom>
          <a:noFill/>
        </p:spPr>
        <p:txBody>
          <a:bodyPr wrap="none" rtlCol="0">
            <a:spAutoFit/>
          </a:bodyPr>
          <a:lstStyle/>
          <a:p>
            <a:r>
              <a:rPr lang="en-US" sz="2800" dirty="0"/>
              <a:t>Hybrid</a:t>
            </a:r>
          </a:p>
        </p:txBody>
      </p:sp>
      <p:sp>
        <p:nvSpPr>
          <p:cNvPr id="2" name="Title 1">
            <a:extLst>
              <a:ext uri="{FF2B5EF4-FFF2-40B4-BE49-F238E27FC236}">
                <a16:creationId xmlns:a16="http://schemas.microsoft.com/office/drawing/2014/main" id="{0E1C4D92-39D9-846C-072E-4F5F91F238F4}"/>
              </a:ext>
            </a:extLst>
          </p:cNvPr>
          <p:cNvSpPr txBox="1">
            <a:spLocks/>
          </p:cNvSpPr>
          <p:nvPr/>
        </p:nvSpPr>
        <p:spPr>
          <a:xfrm>
            <a:off x="4002788" y="606380"/>
            <a:ext cx="7722934" cy="140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 based on data handling capability</a:t>
            </a:r>
          </a:p>
        </p:txBody>
      </p:sp>
      <p:grpSp>
        <p:nvGrpSpPr>
          <p:cNvPr id="16" name="Group 15">
            <a:extLst>
              <a:ext uri="{FF2B5EF4-FFF2-40B4-BE49-F238E27FC236}">
                <a16:creationId xmlns:a16="http://schemas.microsoft.com/office/drawing/2014/main" id="{B65E7364-6815-CE74-63D3-9D6F961764C1}"/>
              </a:ext>
            </a:extLst>
          </p:cNvPr>
          <p:cNvGrpSpPr/>
          <p:nvPr/>
        </p:nvGrpSpPr>
        <p:grpSpPr>
          <a:xfrm>
            <a:off x="480967" y="2555096"/>
            <a:ext cx="4112856" cy="3983383"/>
            <a:chOff x="480967" y="2555096"/>
            <a:chExt cx="4112856" cy="3983383"/>
          </a:xfrm>
        </p:grpSpPr>
        <p:sp>
          <p:nvSpPr>
            <p:cNvPr id="9" name="TextBox 8">
              <a:extLst>
                <a:ext uri="{FF2B5EF4-FFF2-40B4-BE49-F238E27FC236}">
                  <a16:creationId xmlns:a16="http://schemas.microsoft.com/office/drawing/2014/main" id="{AB735EFE-2F0E-D3B7-8830-6161DEEC5BFB}"/>
                </a:ext>
              </a:extLst>
            </p:cNvPr>
            <p:cNvSpPr txBox="1"/>
            <p:nvPr/>
          </p:nvSpPr>
          <p:spPr>
            <a:xfrm>
              <a:off x="985720" y="2555096"/>
              <a:ext cx="3241208" cy="523220"/>
            </a:xfrm>
            <a:prstGeom prst="rect">
              <a:avLst/>
            </a:prstGeom>
            <a:noFill/>
          </p:spPr>
          <p:txBody>
            <a:bodyPr wrap="none" rtlCol="0">
              <a:spAutoFit/>
            </a:bodyPr>
            <a:lstStyle/>
            <a:p>
              <a:r>
                <a:rPr lang="en-US" sz="2800" dirty="0"/>
                <a:t>Analogue Computers</a:t>
              </a:r>
            </a:p>
          </p:txBody>
        </p:sp>
        <p:pic>
          <p:nvPicPr>
            <p:cNvPr id="12" name="Picture 2" descr="Difference Between Analog and Digital Computer | Example Pedia">
              <a:extLst>
                <a:ext uri="{FF2B5EF4-FFF2-40B4-BE49-F238E27FC236}">
                  <a16:creationId xmlns:a16="http://schemas.microsoft.com/office/drawing/2014/main" id="{91B67300-3C84-AE43-BFE2-71D3F08D775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48152" b="20293"/>
            <a:stretch/>
          </p:blipFill>
          <p:spPr bwMode="auto">
            <a:xfrm>
              <a:off x="1163443" y="3078316"/>
              <a:ext cx="2747904" cy="2393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0FB38F-3DD9-9EF2-E634-07CF44046629}"/>
                </a:ext>
              </a:extLst>
            </p:cNvPr>
            <p:cNvSpPr txBox="1"/>
            <p:nvPr/>
          </p:nvSpPr>
          <p:spPr>
            <a:xfrm>
              <a:off x="480967" y="5584372"/>
              <a:ext cx="4112856" cy="954107"/>
            </a:xfrm>
            <a:prstGeom prst="rect">
              <a:avLst/>
            </a:prstGeom>
            <a:noFill/>
          </p:spPr>
          <p:txBody>
            <a:bodyPr wrap="none" rtlCol="0">
              <a:spAutoFit/>
            </a:bodyPr>
            <a:lstStyle/>
            <a:p>
              <a:pPr algn="ctr"/>
              <a:r>
                <a:rPr lang="en-US" sz="2800" dirty="0"/>
                <a:t>Handle analogue data</a:t>
              </a:r>
            </a:p>
            <a:p>
              <a:pPr algn="ctr"/>
              <a:r>
                <a:rPr lang="en-US" sz="2800" dirty="0"/>
                <a:t>(continuous, non-discrete)</a:t>
              </a:r>
            </a:p>
          </p:txBody>
        </p:sp>
      </p:grpSp>
      <p:grpSp>
        <p:nvGrpSpPr>
          <p:cNvPr id="17" name="Group 16">
            <a:extLst>
              <a:ext uri="{FF2B5EF4-FFF2-40B4-BE49-F238E27FC236}">
                <a16:creationId xmlns:a16="http://schemas.microsoft.com/office/drawing/2014/main" id="{ECFA44E8-4D8D-799F-311A-0BF04E005068}"/>
              </a:ext>
            </a:extLst>
          </p:cNvPr>
          <p:cNvGrpSpPr/>
          <p:nvPr/>
        </p:nvGrpSpPr>
        <p:grpSpPr>
          <a:xfrm>
            <a:off x="6209742" y="2521935"/>
            <a:ext cx="5646226" cy="4016544"/>
            <a:chOff x="6209742" y="2521935"/>
            <a:chExt cx="5646226" cy="4016544"/>
          </a:xfrm>
        </p:grpSpPr>
        <p:pic>
          <p:nvPicPr>
            <p:cNvPr id="8" name="Picture 2" descr="Difference Between Analog and Digital Computer | Example Pedia">
              <a:extLst>
                <a:ext uri="{FF2B5EF4-FFF2-40B4-BE49-F238E27FC236}">
                  <a16:creationId xmlns:a16="http://schemas.microsoft.com/office/drawing/2014/main" id="{96CDB8EB-4439-ED74-F824-1DEF37C3A1D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2439" b="20293"/>
            <a:stretch/>
          </p:blipFill>
          <p:spPr bwMode="auto">
            <a:xfrm>
              <a:off x="7768632" y="3045155"/>
              <a:ext cx="2528446" cy="24011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6A01446-C9B0-8764-F5FD-D6B8C8C99324}"/>
                </a:ext>
              </a:extLst>
            </p:cNvPr>
            <p:cNvSpPr txBox="1"/>
            <p:nvPr/>
          </p:nvSpPr>
          <p:spPr>
            <a:xfrm>
              <a:off x="7660691" y="2521935"/>
              <a:ext cx="2788007" cy="523220"/>
            </a:xfrm>
            <a:prstGeom prst="rect">
              <a:avLst/>
            </a:prstGeom>
            <a:noFill/>
          </p:spPr>
          <p:txBody>
            <a:bodyPr wrap="none" rtlCol="0">
              <a:spAutoFit/>
            </a:bodyPr>
            <a:lstStyle/>
            <a:p>
              <a:r>
                <a:rPr lang="en-US" sz="2800" dirty="0"/>
                <a:t>Digital Computers</a:t>
              </a:r>
            </a:p>
          </p:txBody>
        </p:sp>
        <p:sp>
          <p:nvSpPr>
            <p:cNvPr id="6" name="TextBox 5">
              <a:extLst>
                <a:ext uri="{FF2B5EF4-FFF2-40B4-BE49-F238E27FC236}">
                  <a16:creationId xmlns:a16="http://schemas.microsoft.com/office/drawing/2014/main" id="{67B214D8-B4BF-A710-7199-E704DDEF5C87}"/>
                </a:ext>
              </a:extLst>
            </p:cNvPr>
            <p:cNvSpPr txBox="1"/>
            <p:nvPr/>
          </p:nvSpPr>
          <p:spPr>
            <a:xfrm>
              <a:off x="6209742" y="5584372"/>
              <a:ext cx="5646226" cy="954107"/>
            </a:xfrm>
            <a:prstGeom prst="rect">
              <a:avLst/>
            </a:prstGeom>
            <a:noFill/>
          </p:spPr>
          <p:txBody>
            <a:bodyPr wrap="none" rtlCol="0">
              <a:spAutoFit/>
            </a:bodyPr>
            <a:lstStyle/>
            <a:p>
              <a:pPr algn="ctr"/>
              <a:r>
                <a:rPr lang="en-US" sz="2800" dirty="0"/>
                <a:t>Handles only the binary input 0 and 1</a:t>
              </a:r>
            </a:p>
            <a:p>
              <a:pPr algn="ctr"/>
              <a:r>
                <a:rPr lang="en-US" sz="2800" dirty="0"/>
                <a:t>(discrete data) </a:t>
              </a:r>
            </a:p>
          </p:txBody>
        </p:sp>
      </p:grpSp>
    </p:spTree>
    <p:extLst>
      <p:ext uri="{BB962C8B-B14F-4D97-AF65-F5344CB8AC3E}">
        <p14:creationId xmlns:p14="http://schemas.microsoft.com/office/powerpoint/2010/main" val="338580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40F53D-5B77-B389-09E2-6EC7783EABEE}"/>
              </a:ext>
            </a:extLst>
          </p:cNvPr>
          <p:cNvSpPr>
            <a:spLocks noGrp="1"/>
          </p:cNvSpPr>
          <p:nvPr>
            <p:ph type="sldNum" sz="quarter" idx="12"/>
          </p:nvPr>
        </p:nvSpPr>
        <p:spPr/>
        <p:txBody>
          <a:bodyPr/>
          <a:lstStyle/>
          <a:p>
            <a:fld id="{06DF5785-F033-974C-836C-229067DA6F02}" type="slidenum">
              <a:rPr lang="en-US" smtClean="0"/>
              <a:t>6</a:t>
            </a:fld>
            <a:endParaRPr lang="en-US" dirty="0"/>
          </a:p>
        </p:txBody>
      </p:sp>
      <p:grpSp>
        <p:nvGrpSpPr>
          <p:cNvPr id="19" name="Group 18">
            <a:extLst>
              <a:ext uri="{FF2B5EF4-FFF2-40B4-BE49-F238E27FC236}">
                <a16:creationId xmlns:a16="http://schemas.microsoft.com/office/drawing/2014/main" id="{3F6D1870-358B-83F1-958A-14877A8C66CE}"/>
              </a:ext>
            </a:extLst>
          </p:cNvPr>
          <p:cNvGrpSpPr/>
          <p:nvPr/>
        </p:nvGrpSpPr>
        <p:grpSpPr>
          <a:xfrm>
            <a:off x="4808756" y="2704059"/>
            <a:ext cx="2354172" cy="1163685"/>
            <a:chOff x="5199906" y="1916782"/>
            <a:chExt cx="2354172" cy="1163685"/>
          </a:xfrm>
        </p:grpSpPr>
        <p:sp>
          <p:nvSpPr>
            <p:cNvPr id="13" name="TextBox 12">
              <a:extLst>
                <a:ext uri="{FF2B5EF4-FFF2-40B4-BE49-F238E27FC236}">
                  <a16:creationId xmlns:a16="http://schemas.microsoft.com/office/drawing/2014/main" id="{96B3A00A-85C2-06AC-F5E4-8B7E97E0CC4D}"/>
                </a:ext>
              </a:extLst>
            </p:cNvPr>
            <p:cNvSpPr txBox="1"/>
            <p:nvPr/>
          </p:nvSpPr>
          <p:spPr>
            <a:xfrm>
              <a:off x="5928794" y="1916782"/>
              <a:ext cx="896399" cy="523220"/>
            </a:xfrm>
            <a:prstGeom prst="rect">
              <a:avLst/>
            </a:prstGeom>
            <a:noFill/>
          </p:spPr>
          <p:txBody>
            <a:bodyPr wrap="none" rtlCol="0">
              <a:spAutoFit/>
            </a:bodyPr>
            <a:lstStyle/>
            <a:p>
              <a:r>
                <a:rPr lang="en-US" sz="2800" dirty="0"/>
                <a:t>RAM</a:t>
              </a:r>
            </a:p>
          </p:txBody>
        </p:sp>
        <p:pic>
          <p:nvPicPr>
            <p:cNvPr id="18" name="Picture 17">
              <a:extLst>
                <a:ext uri="{FF2B5EF4-FFF2-40B4-BE49-F238E27FC236}">
                  <a16:creationId xmlns:a16="http://schemas.microsoft.com/office/drawing/2014/main" id="{9AFDA30C-9EFD-A904-26FD-412896D50B43}"/>
                </a:ext>
              </a:extLst>
            </p:cNvPr>
            <p:cNvPicPr>
              <a:picLocks noChangeAspect="1"/>
            </p:cNvPicPr>
            <p:nvPr/>
          </p:nvPicPr>
          <p:blipFill>
            <a:blip r:embed="rId3"/>
            <a:stretch>
              <a:fillRect/>
            </a:stretch>
          </p:blipFill>
          <p:spPr>
            <a:xfrm>
              <a:off x="5199906" y="2471406"/>
              <a:ext cx="2354172" cy="609061"/>
            </a:xfrm>
            <a:prstGeom prst="rect">
              <a:avLst/>
            </a:prstGeom>
          </p:spPr>
        </p:pic>
      </p:grpSp>
      <p:grpSp>
        <p:nvGrpSpPr>
          <p:cNvPr id="23" name="Group 22">
            <a:extLst>
              <a:ext uri="{FF2B5EF4-FFF2-40B4-BE49-F238E27FC236}">
                <a16:creationId xmlns:a16="http://schemas.microsoft.com/office/drawing/2014/main" id="{9A998BB3-7121-FDF6-89E8-B88B00AD9A41}"/>
              </a:ext>
            </a:extLst>
          </p:cNvPr>
          <p:cNvGrpSpPr/>
          <p:nvPr/>
        </p:nvGrpSpPr>
        <p:grpSpPr>
          <a:xfrm>
            <a:off x="8750301" y="2471763"/>
            <a:ext cx="2743200" cy="2615282"/>
            <a:chOff x="8680981" y="2010244"/>
            <a:chExt cx="2743200" cy="2615282"/>
          </a:xfrm>
        </p:grpSpPr>
        <p:pic>
          <p:nvPicPr>
            <p:cNvPr id="21" name="Picture 20" descr="Diagram&#10;&#10;Description automatically generated">
              <a:extLst>
                <a:ext uri="{FF2B5EF4-FFF2-40B4-BE49-F238E27FC236}">
                  <a16:creationId xmlns:a16="http://schemas.microsoft.com/office/drawing/2014/main" id="{3EB54877-0B7A-B532-B41D-3AC6A48403BF}"/>
                </a:ext>
              </a:extLst>
            </p:cNvPr>
            <p:cNvPicPr>
              <a:picLocks noChangeAspect="1"/>
            </p:cNvPicPr>
            <p:nvPr/>
          </p:nvPicPr>
          <p:blipFill>
            <a:blip r:embed="rId4"/>
            <a:stretch>
              <a:fillRect/>
            </a:stretch>
          </p:blipFill>
          <p:spPr>
            <a:xfrm>
              <a:off x="8680981" y="2579012"/>
              <a:ext cx="2743200" cy="2046514"/>
            </a:xfrm>
            <a:prstGeom prst="rect">
              <a:avLst/>
            </a:prstGeom>
          </p:spPr>
        </p:pic>
        <p:sp>
          <p:nvSpPr>
            <p:cNvPr id="22" name="TextBox 21">
              <a:extLst>
                <a:ext uri="{FF2B5EF4-FFF2-40B4-BE49-F238E27FC236}">
                  <a16:creationId xmlns:a16="http://schemas.microsoft.com/office/drawing/2014/main" id="{261BD2C5-1464-EA2C-EB97-4D9F9051B7ED}"/>
                </a:ext>
              </a:extLst>
            </p:cNvPr>
            <p:cNvSpPr txBox="1"/>
            <p:nvPr/>
          </p:nvSpPr>
          <p:spPr>
            <a:xfrm>
              <a:off x="8972225" y="2010244"/>
              <a:ext cx="2152448" cy="523220"/>
            </a:xfrm>
            <a:prstGeom prst="rect">
              <a:avLst/>
            </a:prstGeom>
            <a:noFill/>
          </p:spPr>
          <p:txBody>
            <a:bodyPr wrap="square" rtlCol="0">
              <a:spAutoFit/>
            </a:bodyPr>
            <a:lstStyle/>
            <a:p>
              <a:r>
                <a:rPr lang="en-US" sz="2800" dirty="0"/>
                <a:t>Storage Drive</a:t>
              </a:r>
            </a:p>
          </p:txBody>
        </p:sp>
      </p:grpSp>
      <p:sp>
        <p:nvSpPr>
          <p:cNvPr id="30" name="Title 1">
            <a:extLst>
              <a:ext uri="{FF2B5EF4-FFF2-40B4-BE49-F238E27FC236}">
                <a16:creationId xmlns:a16="http://schemas.microsoft.com/office/drawing/2014/main" id="{B8A21B78-3745-5CA7-1ACD-BD0A1B723D34}"/>
              </a:ext>
            </a:extLst>
          </p:cNvPr>
          <p:cNvSpPr>
            <a:spLocks noGrp="1"/>
          </p:cNvSpPr>
          <p:nvPr>
            <p:ph type="title"/>
          </p:nvPr>
        </p:nvSpPr>
        <p:spPr>
          <a:xfrm>
            <a:off x="365759" y="365125"/>
            <a:ext cx="11557275" cy="1325563"/>
          </a:xfrm>
        </p:spPr>
        <p:txBody>
          <a:bodyPr>
            <a:normAutofit fontScale="90000"/>
          </a:bodyPr>
          <a:lstStyle/>
          <a:p>
            <a:r>
              <a:rPr lang="en-US" dirty="0"/>
              <a:t>The primary internal hardware which are important to consider when working with computers</a:t>
            </a:r>
          </a:p>
        </p:txBody>
      </p:sp>
      <p:sp>
        <p:nvSpPr>
          <p:cNvPr id="2" name="TextBox 1">
            <a:extLst>
              <a:ext uri="{FF2B5EF4-FFF2-40B4-BE49-F238E27FC236}">
                <a16:creationId xmlns:a16="http://schemas.microsoft.com/office/drawing/2014/main" id="{A0FEEECE-2B21-5079-73D9-618A318C1ED3}"/>
              </a:ext>
            </a:extLst>
          </p:cNvPr>
          <p:cNvSpPr txBox="1"/>
          <p:nvPr/>
        </p:nvSpPr>
        <p:spPr>
          <a:xfrm>
            <a:off x="4078112" y="3963076"/>
            <a:ext cx="3807523" cy="1815882"/>
          </a:xfrm>
          <a:prstGeom prst="rect">
            <a:avLst/>
          </a:prstGeom>
          <a:noFill/>
        </p:spPr>
        <p:txBody>
          <a:bodyPr wrap="square" rtlCol="0">
            <a:spAutoFit/>
          </a:bodyPr>
          <a:lstStyle/>
          <a:p>
            <a:pPr algn="ctr"/>
            <a:r>
              <a:rPr lang="en-US" sz="2800" dirty="0">
                <a:solidFill>
                  <a:srgbClr val="FF0000"/>
                </a:solidFill>
              </a:rPr>
              <a:t>Short-term memory (volatile)</a:t>
            </a:r>
          </a:p>
          <a:p>
            <a:pPr algn="ctr"/>
            <a:r>
              <a:rPr lang="en-US" sz="2800" dirty="0">
                <a:solidFill>
                  <a:srgbClr val="FF0000"/>
                </a:solidFill>
              </a:rPr>
              <a:t>(Dynamic) DRAM</a:t>
            </a:r>
          </a:p>
          <a:p>
            <a:pPr algn="ctr"/>
            <a:r>
              <a:rPr lang="en-US" sz="2800" dirty="0">
                <a:solidFill>
                  <a:srgbClr val="FF0000"/>
                </a:solidFill>
              </a:rPr>
              <a:t>Measured in MB and GB</a:t>
            </a:r>
          </a:p>
        </p:txBody>
      </p:sp>
      <p:sp>
        <p:nvSpPr>
          <p:cNvPr id="11" name="TextBox 10">
            <a:extLst>
              <a:ext uri="{FF2B5EF4-FFF2-40B4-BE49-F238E27FC236}">
                <a16:creationId xmlns:a16="http://schemas.microsoft.com/office/drawing/2014/main" id="{5FCAED20-30C6-C609-3296-74518A6F6098}"/>
              </a:ext>
            </a:extLst>
          </p:cNvPr>
          <p:cNvSpPr txBox="1"/>
          <p:nvPr/>
        </p:nvSpPr>
        <p:spPr>
          <a:xfrm>
            <a:off x="8572499" y="5128093"/>
            <a:ext cx="3311232" cy="954107"/>
          </a:xfrm>
          <a:prstGeom prst="rect">
            <a:avLst/>
          </a:prstGeom>
          <a:noFill/>
        </p:spPr>
        <p:txBody>
          <a:bodyPr wrap="square" rtlCol="0">
            <a:spAutoFit/>
          </a:bodyPr>
          <a:lstStyle/>
          <a:p>
            <a:pPr algn="ctr"/>
            <a:r>
              <a:rPr lang="en-US" sz="2800" dirty="0">
                <a:solidFill>
                  <a:srgbClr val="FF0000"/>
                </a:solidFill>
              </a:rPr>
              <a:t>Long-term memory (non-volatile)</a:t>
            </a:r>
          </a:p>
        </p:txBody>
      </p:sp>
      <p:grpSp>
        <p:nvGrpSpPr>
          <p:cNvPr id="15" name="Group 14">
            <a:extLst>
              <a:ext uri="{FF2B5EF4-FFF2-40B4-BE49-F238E27FC236}">
                <a16:creationId xmlns:a16="http://schemas.microsoft.com/office/drawing/2014/main" id="{F605F98B-7132-D164-04D8-EE30A3030592}"/>
              </a:ext>
            </a:extLst>
          </p:cNvPr>
          <p:cNvGrpSpPr/>
          <p:nvPr/>
        </p:nvGrpSpPr>
        <p:grpSpPr>
          <a:xfrm>
            <a:off x="1190860" y="2592699"/>
            <a:ext cx="1446648" cy="1952002"/>
            <a:chOff x="4375733" y="1690688"/>
            <a:chExt cx="1446648" cy="1952002"/>
          </a:xfrm>
        </p:grpSpPr>
        <p:sp>
          <p:nvSpPr>
            <p:cNvPr id="16" name="TextBox 15">
              <a:extLst>
                <a:ext uri="{FF2B5EF4-FFF2-40B4-BE49-F238E27FC236}">
                  <a16:creationId xmlns:a16="http://schemas.microsoft.com/office/drawing/2014/main" id="{EE247AB5-0C26-0879-46FB-8A3620084900}"/>
                </a:ext>
              </a:extLst>
            </p:cNvPr>
            <p:cNvSpPr txBox="1"/>
            <p:nvPr/>
          </p:nvSpPr>
          <p:spPr>
            <a:xfrm>
              <a:off x="4699722" y="1690688"/>
              <a:ext cx="792205" cy="523220"/>
            </a:xfrm>
            <a:prstGeom prst="rect">
              <a:avLst/>
            </a:prstGeom>
            <a:noFill/>
          </p:spPr>
          <p:txBody>
            <a:bodyPr wrap="none" rtlCol="0">
              <a:spAutoFit/>
            </a:bodyPr>
            <a:lstStyle/>
            <a:p>
              <a:r>
                <a:rPr lang="en-US" sz="2800" dirty="0"/>
                <a:t>CPU</a:t>
              </a:r>
            </a:p>
          </p:txBody>
        </p:sp>
        <p:pic>
          <p:nvPicPr>
            <p:cNvPr id="17" name="Picture 16" descr="A picture containing sign, green, screenshot&#10;&#10;Description automatically generated">
              <a:extLst>
                <a:ext uri="{FF2B5EF4-FFF2-40B4-BE49-F238E27FC236}">
                  <a16:creationId xmlns:a16="http://schemas.microsoft.com/office/drawing/2014/main" id="{5DF1ABA9-B2BA-79A8-84CC-CCCCF1D95EBE}"/>
                </a:ext>
              </a:extLst>
            </p:cNvPr>
            <p:cNvPicPr>
              <a:picLocks noChangeAspect="1"/>
            </p:cNvPicPr>
            <p:nvPr/>
          </p:nvPicPr>
          <p:blipFill>
            <a:blip r:embed="rId5"/>
            <a:stretch>
              <a:fillRect/>
            </a:stretch>
          </p:blipFill>
          <p:spPr>
            <a:xfrm>
              <a:off x="4375733" y="2288776"/>
              <a:ext cx="1446648" cy="1353914"/>
            </a:xfrm>
            <a:prstGeom prst="rect">
              <a:avLst/>
            </a:prstGeom>
          </p:spPr>
        </p:pic>
      </p:grpSp>
      <p:sp>
        <p:nvSpPr>
          <p:cNvPr id="20" name="TextBox 19">
            <a:extLst>
              <a:ext uri="{FF2B5EF4-FFF2-40B4-BE49-F238E27FC236}">
                <a16:creationId xmlns:a16="http://schemas.microsoft.com/office/drawing/2014/main" id="{9B863E0A-47E3-28D9-C2D4-D9E732A7F031}"/>
              </a:ext>
            </a:extLst>
          </p:cNvPr>
          <p:cNvSpPr txBox="1"/>
          <p:nvPr/>
        </p:nvSpPr>
        <p:spPr>
          <a:xfrm>
            <a:off x="33242" y="4544701"/>
            <a:ext cx="3807523" cy="1815882"/>
          </a:xfrm>
          <a:prstGeom prst="rect">
            <a:avLst/>
          </a:prstGeom>
          <a:noFill/>
        </p:spPr>
        <p:txBody>
          <a:bodyPr wrap="square" rtlCol="0">
            <a:spAutoFit/>
          </a:bodyPr>
          <a:lstStyle/>
          <a:p>
            <a:pPr algn="ctr"/>
            <a:r>
              <a:rPr lang="en-US" sz="2800" dirty="0">
                <a:solidFill>
                  <a:srgbClr val="FF0000"/>
                </a:solidFill>
              </a:rPr>
              <a:t>Short-term memory (volatile)</a:t>
            </a:r>
          </a:p>
          <a:p>
            <a:pPr algn="ctr"/>
            <a:r>
              <a:rPr lang="en-US" sz="2800" dirty="0">
                <a:solidFill>
                  <a:srgbClr val="FF0000"/>
                </a:solidFill>
              </a:rPr>
              <a:t>The CPU cache memory</a:t>
            </a:r>
          </a:p>
          <a:p>
            <a:pPr algn="ctr"/>
            <a:r>
              <a:rPr lang="en-US" sz="2800" dirty="0">
                <a:solidFill>
                  <a:srgbClr val="FF0000"/>
                </a:solidFill>
              </a:rPr>
              <a:t>(Static) SRAM</a:t>
            </a:r>
          </a:p>
        </p:txBody>
      </p:sp>
      <p:grpSp>
        <p:nvGrpSpPr>
          <p:cNvPr id="28" name="Group 27">
            <a:extLst>
              <a:ext uri="{FF2B5EF4-FFF2-40B4-BE49-F238E27FC236}">
                <a16:creationId xmlns:a16="http://schemas.microsoft.com/office/drawing/2014/main" id="{47BDC88B-EE83-C7FD-13A9-986E4155BD45}"/>
              </a:ext>
            </a:extLst>
          </p:cNvPr>
          <p:cNvGrpSpPr/>
          <p:nvPr/>
        </p:nvGrpSpPr>
        <p:grpSpPr>
          <a:xfrm>
            <a:off x="1912843" y="1804014"/>
            <a:ext cx="8323357" cy="570886"/>
            <a:chOff x="1950943" y="1740514"/>
            <a:chExt cx="8323357" cy="570886"/>
          </a:xfrm>
        </p:grpSpPr>
        <p:cxnSp>
          <p:nvCxnSpPr>
            <p:cNvPr id="25" name="Straight Arrow Connector 24">
              <a:extLst>
                <a:ext uri="{FF2B5EF4-FFF2-40B4-BE49-F238E27FC236}">
                  <a16:creationId xmlns:a16="http://schemas.microsoft.com/office/drawing/2014/main" id="{E52E635F-8C5A-44C0-2BB8-9DE712E54A6D}"/>
                </a:ext>
              </a:extLst>
            </p:cNvPr>
            <p:cNvCxnSpPr>
              <a:cxnSpLocks/>
            </p:cNvCxnSpPr>
            <p:nvPr/>
          </p:nvCxnSpPr>
          <p:spPr>
            <a:xfrm>
              <a:off x="1950943" y="2311400"/>
              <a:ext cx="8323357"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427735A-A81F-66B0-2279-184EF1B3FB51}"/>
                </a:ext>
              </a:extLst>
            </p:cNvPr>
            <p:cNvSpPr txBox="1"/>
            <p:nvPr/>
          </p:nvSpPr>
          <p:spPr>
            <a:xfrm>
              <a:off x="5251418" y="1740514"/>
              <a:ext cx="1689163" cy="523220"/>
            </a:xfrm>
            <a:prstGeom prst="rect">
              <a:avLst/>
            </a:prstGeom>
            <a:noFill/>
          </p:spPr>
          <p:txBody>
            <a:bodyPr wrap="square" rtlCol="0">
              <a:spAutoFit/>
            </a:bodyPr>
            <a:lstStyle/>
            <a:p>
              <a:pPr algn="ctr"/>
              <a:r>
                <a:rPr lang="en-US" sz="2800" dirty="0"/>
                <a:t>Speed</a:t>
              </a:r>
            </a:p>
          </p:txBody>
        </p:sp>
      </p:grpSp>
      <p:sp>
        <p:nvSpPr>
          <p:cNvPr id="29" name="TextBox 28">
            <a:extLst>
              <a:ext uri="{FF2B5EF4-FFF2-40B4-BE49-F238E27FC236}">
                <a16:creationId xmlns:a16="http://schemas.microsoft.com/office/drawing/2014/main" id="{79558ADC-A156-0B9C-2715-62EBFA9C2F88}"/>
              </a:ext>
            </a:extLst>
          </p:cNvPr>
          <p:cNvSpPr txBox="1"/>
          <p:nvPr/>
        </p:nvSpPr>
        <p:spPr>
          <a:xfrm>
            <a:off x="3653375" y="6337682"/>
            <a:ext cx="5082353" cy="369332"/>
          </a:xfrm>
          <a:prstGeom prst="rect">
            <a:avLst/>
          </a:prstGeom>
          <a:noFill/>
        </p:spPr>
        <p:txBody>
          <a:bodyPr wrap="none" rtlCol="0">
            <a:spAutoFit/>
          </a:bodyPr>
          <a:lstStyle/>
          <a:p>
            <a:r>
              <a:rPr lang="en-US" dirty="0">
                <a:hlinkClick r:id="rId6"/>
              </a:rPr>
              <a:t>https://www.youtube.com/watch?v=p3q5zWCw8J4</a:t>
            </a:r>
            <a:r>
              <a:rPr lang="en-US" dirty="0"/>
              <a:t> </a:t>
            </a:r>
          </a:p>
        </p:txBody>
      </p:sp>
    </p:spTree>
    <p:extLst>
      <p:ext uri="{BB962C8B-B14F-4D97-AF65-F5344CB8AC3E}">
        <p14:creationId xmlns:p14="http://schemas.microsoft.com/office/powerpoint/2010/main" val="208329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0"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40F53D-5B77-B389-09E2-6EC7783EABEE}"/>
              </a:ext>
            </a:extLst>
          </p:cNvPr>
          <p:cNvSpPr>
            <a:spLocks noGrp="1"/>
          </p:cNvSpPr>
          <p:nvPr>
            <p:ph type="sldNum" sz="quarter" idx="12"/>
          </p:nvPr>
        </p:nvSpPr>
        <p:spPr/>
        <p:txBody>
          <a:bodyPr/>
          <a:lstStyle/>
          <a:p>
            <a:fld id="{06DF5785-F033-974C-836C-229067DA6F02}" type="slidenum">
              <a:rPr lang="en-US" smtClean="0"/>
              <a:t>7</a:t>
            </a:fld>
            <a:endParaRPr lang="en-US"/>
          </a:p>
        </p:txBody>
      </p:sp>
      <p:grpSp>
        <p:nvGrpSpPr>
          <p:cNvPr id="9" name="Group 8">
            <a:extLst>
              <a:ext uri="{FF2B5EF4-FFF2-40B4-BE49-F238E27FC236}">
                <a16:creationId xmlns:a16="http://schemas.microsoft.com/office/drawing/2014/main" id="{BA4E5E74-A052-8C13-ED6A-AB9DE3E0C01A}"/>
              </a:ext>
            </a:extLst>
          </p:cNvPr>
          <p:cNvGrpSpPr/>
          <p:nvPr/>
        </p:nvGrpSpPr>
        <p:grpSpPr>
          <a:xfrm>
            <a:off x="701156" y="2218394"/>
            <a:ext cx="3280260" cy="2167212"/>
            <a:chOff x="1765589" y="3238689"/>
            <a:chExt cx="3280260" cy="2167212"/>
          </a:xfrm>
        </p:grpSpPr>
        <p:pic>
          <p:nvPicPr>
            <p:cNvPr id="7" name="Picture 6" descr="A picture containing text, clock&#10;&#10;Description automatically generated">
              <a:extLst>
                <a:ext uri="{FF2B5EF4-FFF2-40B4-BE49-F238E27FC236}">
                  <a16:creationId xmlns:a16="http://schemas.microsoft.com/office/drawing/2014/main" id="{41FB90F9-33E3-3CB3-D1A5-A834B3117728}"/>
                </a:ext>
              </a:extLst>
            </p:cNvPr>
            <p:cNvPicPr>
              <a:picLocks noChangeAspect="1"/>
            </p:cNvPicPr>
            <p:nvPr/>
          </p:nvPicPr>
          <p:blipFill>
            <a:blip r:embed="rId3"/>
            <a:stretch>
              <a:fillRect/>
            </a:stretch>
          </p:blipFill>
          <p:spPr>
            <a:xfrm>
              <a:off x="1765589" y="3763220"/>
              <a:ext cx="3280260" cy="1642681"/>
            </a:xfrm>
            <a:prstGeom prst="rect">
              <a:avLst/>
            </a:prstGeom>
          </p:spPr>
        </p:pic>
        <p:sp>
          <p:nvSpPr>
            <p:cNvPr id="8" name="TextBox 7">
              <a:extLst>
                <a:ext uri="{FF2B5EF4-FFF2-40B4-BE49-F238E27FC236}">
                  <a16:creationId xmlns:a16="http://schemas.microsoft.com/office/drawing/2014/main" id="{D8B59D3E-1DE2-6142-2CFF-16109101459C}"/>
                </a:ext>
              </a:extLst>
            </p:cNvPr>
            <p:cNvSpPr txBox="1"/>
            <p:nvPr/>
          </p:nvSpPr>
          <p:spPr>
            <a:xfrm>
              <a:off x="2329207" y="3238689"/>
              <a:ext cx="2153025" cy="523220"/>
            </a:xfrm>
            <a:prstGeom prst="rect">
              <a:avLst/>
            </a:prstGeom>
            <a:noFill/>
          </p:spPr>
          <p:txBody>
            <a:bodyPr wrap="none" rtlCol="0">
              <a:spAutoFit/>
            </a:bodyPr>
            <a:lstStyle/>
            <a:p>
              <a:r>
                <a:rPr lang="en-US" sz="2800" dirty="0"/>
                <a:t>Motherboard</a:t>
              </a:r>
            </a:p>
          </p:txBody>
        </p:sp>
      </p:grpSp>
      <p:grpSp>
        <p:nvGrpSpPr>
          <p:cNvPr id="14" name="Group 13">
            <a:extLst>
              <a:ext uri="{FF2B5EF4-FFF2-40B4-BE49-F238E27FC236}">
                <a16:creationId xmlns:a16="http://schemas.microsoft.com/office/drawing/2014/main" id="{25755A91-FBEE-86E8-C060-911BB554F629}"/>
              </a:ext>
            </a:extLst>
          </p:cNvPr>
          <p:cNvGrpSpPr/>
          <p:nvPr/>
        </p:nvGrpSpPr>
        <p:grpSpPr>
          <a:xfrm>
            <a:off x="5825073" y="2218394"/>
            <a:ext cx="1446648" cy="1952002"/>
            <a:chOff x="4375733" y="1690688"/>
            <a:chExt cx="1446648" cy="1952002"/>
          </a:xfrm>
        </p:grpSpPr>
        <p:sp>
          <p:nvSpPr>
            <p:cNvPr id="10" name="TextBox 9">
              <a:extLst>
                <a:ext uri="{FF2B5EF4-FFF2-40B4-BE49-F238E27FC236}">
                  <a16:creationId xmlns:a16="http://schemas.microsoft.com/office/drawing/2014/main" id="{776899B8-FA8D-9DC6-8538-D8229F349B0B}"/>
                </a:ext>
              </a:extLst>
            </p:cNvPr>
            <p:cNvSpPr txBox="1"/>
            <p:nvPr/>
          </p:nvSpPr>
          <p:spPr>
            <a:xfrm>
              <a:off x="4699722" y="1690688"/>
              <a:ext cx="792205" cy="523220"/>
            </a:xfrm>
            <a:prstGeom prst="rect">
              <a:avLst/>
            </a:prstGeom>
            <a:noFill/>
          </p:spPr>
          <p:txBody>
            <a:bodyPr wrap="none" rtlCol="0">
              <a:spAutoFit/>
            </a:bodyPr>
            <a:lstStyle/>
            <a:p>
              <a:r>
                <a:rPr lang="en-US" sz="2800" dirty="0"/>
                <a:t>CPU</a:t>
              </a:r>
            </a:p>
          </p:txBody>
        </p:sp>
        <p:pic>
          <p:nvPicPr>
            <p:cNvPr id="12" name="Picture 11" descr="A picture containing sign, green, screenshot&#10;&#10;Description automatically generated">
              <a:extLst>
                <a:ext uri="{FF2B5EF4-FFF2-40B4-BE49-F238E27FC236}">
                  <a16:creationId xmlns:a16="http://schemas.microsoft.com/office/drawing/2014/main" id="{197E3FD0-943A-D9DE-E303-2B28CD9A889E}"/>
                </a:ext>
              </a:extLst>
            </p:cNvPr>
            <p:cNvPicPr>
              <a:picLocks noChangeAspect="1"/>
            </p:cNvPicPr>
            <p:nvPr/>
          </p:nvPicPr>
          <p:blipFill>
            <a:blip r:embed="rId4"/>
            <a:stretch>
              <a:fillRect/>
            </a:stretch>
          </p:blipFill>
          <p:spPr>
            <a:xfrm>
              <a:off x="4375733" y="2288776"/>
              <a:ext cx="1446648" cy="1353914"/>
            </a:xfrm>
            <a:prstGeom prst="rect">
              <a:avLst/>
            </a:prstGeom>
          </p:spPr>
        </p:pic>
      </p:grpSp>
      <p:sp>
        <p:nvSpPr>
          <p:cNvPr id="30" name="Title 1">
            <a:extLst>
              <a:ext uri="{FF2B5EF4-FFF2-40B4-BE49-F238E27FC236}">
                <a16:creationId xmlns:a16="http://schemas.microsoft.com/office/drawing/2014/main" id="{B8A21B78-3745-5CA7-1ACD-BD0A1B723D34}"/>
              </a:ext>
            </a:extLst>
          </p:cNvPr>
          <p:cNvSpPr>
            <a:spLocks noGrp="1"/>
          </p:cNvSpPr>
          <p:nvPr>
            <p:ph type="title"/>
          </p:nvPr>
        </p:nvSpPr>
        <p:spPr>
          <a:xfrm>
            <a:off x="365759" y="365125"/>
            <a:ext cx="11557275" cy="1325563"/>
          </a:xfrm>
        </p:spPr>
        <p:txBody>
          <a:bodyPr>
            <a:normAutofit fontScale="90000"/>
          </a:bodyPr>
          <a:lstStyle/>
          <a:p>
            <a:r>
              <a:rPr lang="en-US" dirty="0"/>
              <a:t>The primary internal hardware which are important to consider when working with computers</a:t>
            </a:r>
          </a:p>
        </p:txBody>
      </p:sp>
      <p:grpSp>
        <p:nvGrpSpPr>
          <p:cNvPr id="6" name="Group 5">
            <a:extLst>
              <a:ext uri="{FF2B5EF4-FFF2-40B4-BE49-F238E27FC236}">
                <a16:creationId xmlns:a16="http://schemas.microsoft.com/office/drawing/2014/main" id="{15612E0E-FF96-D242-AE22-84C80FA854EF}"/>
              </a:ext>
            </a:extLst>
          </p:cNvPr>
          <p:cNvGrpSpPr/>
          <p:nvPr/>
        </p:nvGrpSpPr>
        <p:grpSpPr>
          <a:xfrm>
            <a:off x="9280478" y="2091075"/>
            <a:ext cx="1932051" cy="2015821"/>
            <a:chOff x="12827854" y="1498987"/>
            <a:chExt cx="1932051" cy="2015821"/>
          </a:xfrm>
        </p:grpSpPr>
        <p:pic>
          <p:nvPicPr>
            <p:cNvPr id="3" name="Picture 2" descr="Diagram&#10;&#10;Description automatically generated">
              <a:extLst>
                <a:ext uri="{FF2B5EF4-FFF2-40B4-BE49-F238E27FC236}">
                  <a16:creationId xmlns:a16="http://schemas.microsoft.com/office/drawing/2014/main" id="{437FE443-8FBD-3273-943E-0723342A2E23}"/>
                </a:ext>
              </a:extLst>
            </p:cNvPr>
            <p:cNvPicPr>
              <a:picLocks noChangeAspect="1"/>
            </p:cNvPicPr>
            <p:nvPr/>
          </p:nvPicPr>
          <p:blipFill>
            <a:blip r:embed="rId5"/>
            <a:stretch>
              <a:fillRect/>
            </a:stretch>
          </p:blipFill>
          <p:spPr>
            <a:xfrm>
              <a:off x="12827854" y="2024982"/>
              <a:ext cx="1932051" cy="1489826"/>
            </a:xfrm>
            <a:prstGeom prst="rect">
              <a:avLst/>
            </a:prstGeom>
          </p:spPr>
        </p:pic>
        <p:sp>
          <p:nvSpPr>
            <p:cNvPr id="5" name="TextBox 4">
              <a:extLst>
                <a:ext uri="{FF2B5EF4-FFF2-40B4-BE49-F238E27FC236}">
                  <a16:creationId xmlns:a16="http://schemas.microsoft.com/office/drawing/2014/main" id="{5F50A064-C2D4-337D-0E1F-7F86105297FA}"/>
                </a:ext>
              </a:extLst>
            </p:cNvPr>
            <p:cNvSpPr txBox="1"/>
            <p:nvPr/>
          </p:nvSpPr>
          <p:spPr>
            <a:xfrm>
              <a:off x="13325735" y="1498987"/>
              <a:ext cx="989743" cy="523220"/>
            </a:xfrm>
            <a:prstGeom prst="rect">
              <a:avLst/>
            </a:prstGeom>
            <a:noFill/>
          </p:spPr>
          <p:txBody>
            <a:bodyPr wrap="square" rtlCol="0">
              <a:spAutoFit/>
            </a:bodyPr>
            <a:lstStyle/>
            <a:p>
              <a:r>
                <a:rPr lang="en-US" sz="2800" dirty="0"/>
                <a:t>GPU</a:t>
              </a:r>
            </a:p>
          </p:txBody>
        </p:sp>
      </p:grpSp>
      <p:sp>
        <p:nvSpPr>
          <p:cNvPr id="2" name="TextBox 1">
            <a:extLst>
              <a:ext uri="{FF2B5EF4-FFF2-40B4-BE49-F238E27FC236}">
                <a16:creationId xmlns:a16="http://schemas.microsoft.com/office/drawing/2014/main" id="{B74B8D40-29EF-AABD-F03D-B9D2AF7CCFFE}"/>
              </a:ext>
            </a:extLst>
          </p:cNvPr>
          <p:cNvSpPr txBox="1"/>
          <p:nvPr/>
        </p:nvSpPr>
        <p:spPr>
          <a:xfrm>
            <a:off x="4623068" y="4245264"/>
            <a:ext cx="3844191" cy="1938992"/>
          </a:xfrm>
          <a:prstGeom prst="rect">
            <a:avLst/>
          </a:prstGeom>
          <a:noFill/>
        </p:spPr>
        <p:txBody>
          <a:bodyPr wrap="square" rtlCol="0">
            <a:spAutoFit/>
          </a:bodyPr>
          <a:lstStyle/>
          <a:p>
            <a:pPr algn="ctr"/>
            <a:r>
              <a:rPr lang="en-US" sz="2800" dirty="0">
                <a:solidFill>
                  <a:srgbClr val="FF0000"/>
                </a:solidFill>
              </a:rPr>
              <a:t>Measured in MHz/GHz ‘clock speed’</a:t>
            </a:r>
          </a:p>
          <a:p>
            <a:pPr algn="ctr"/>
            <a:endParaRPr lang="en-US" sz="800" dirty="0">
              <a:solidFill>
                <a:srgbClr val="FF0000"/>
              </a:solidFill>
            </a:endParaRPr>
          </a:p>
          <a:p>
            <a:pPr algn="ctr"/>
            <a:r>
              <a:rPr lang="en-US" sz="2800" dirty="0">
                <a:solidFill>
                  <a:srgbClr val="FF0000"/>
                </a:solidFill>
              </a:rPr>
              <a:t>Understands machine language (0s and 1s)</a:t>
            </a:r>
          </a:p>
        </p:txBody>
      </p:sp>
      <p:sp>
        <p:nvSpPr>
          <p:cNvPr id="15" name="TextBox 14">
            <a:extLst>
              <a:ext uri="{FF2B5EF4-FFF2-40B4-BE49-F238E27FC236}">
                <a16:creationId xmlns:a16="http://schemas.microsoft.com/office/drawing/2014/main" id="{8F37F809-DE47-5C43-1945-C4968D7F58D9}"/>
              </a:ext>
            </a:extLst>
          </p:cNvPr>
          <p:cNvSpPr txBox="1"/>
          <p:nvPr/>
        </p:nvSpPr>
        <p:spPr>
          <a:xfrm>
            <a:off x="458051" y="4436406"/>
            <a:ext cx="3844191" cy="1508105"/>
          </a:xfrm>
          <a:prstGeom prst="rect">
            <a:avLst/>
          </a:prstGeom>
          <a:noFill/>
        </p:spPr>
        <p:txBody>
          <a:bodyPr wrap="square" rtlCol="0">
            <a:spAutoFit/>
          </a:bodyPr>
          <a:lstStyle/>
          <a:p>
            <a:pPr algn="ctr"/>
            <a:r>
              <a:rPr lang="en-US" sz="2800" dirty="0">
                <a:solidFill>
                  <a:srgbClr val="FF0000"/>
                </a:solidFill>
              </a:rPr>
              <a:t>Main circuit board</a:t>
            </a:r>
          </a:p>
          <a:p>
            <a:pPr algn="ctr"/>
            <a:endParaRPr lang="en-US" sz="800" dirty="0">
              <a:solidFill>
                <a:srgbClr val="FF0000"/>
              </a:solidFill>
            </a:endParaRPr>
          </a:p>
          <a:p>
            <a:pPr algn="ctr"/>
            <a:r>
              <a:rPr lang="en-US" sz="2800" dirty="0">
                <a:solidFill>
                  <a:srgbClr val="FF0000"/>
                </a:solidFill>
              </a:rPr>
              <a:t>Communicates between components</a:t>
            </a:r>
          </a:p>
        </p:txBody>
      </p:sp>
      <p:sp>
        <p:nvSpPr>
          <p:cNvPr id="16" name="TextBox 15">
            <a:extLst>
              <a:ext uri="{FF2B5EF4-FFF2-40B4-BE49-F238E27FC236}">
                <a16:creationId xmlns:a16="http://schemas.microsoft.com/office/drawing/2014/main" id="{89F5FD2D-5761-518E-43A8-FBD48CCFC846}"/>
              </a:ext>
            </a:extLst>
          </p:cNvPr>
          <p:cNvSpPr txBox="1"/>
          <p:nvPr/>
        </p:nvSpPr>
        <p:spPr>
          <a:xfrm>
            <a:off x="8467259" y="4202631"/>
            <a:ext cx="3724741" cy="1938992"/>
          </a:xfrm>
          <a:prstGeom prst="rect">
            <a:avLst/>
          </a:prstGeom>
          <a:noFill/>
        </p:spPr>
        <p:txBody>
          <a:bodyPr wrap="square" rtlCol="0">
            <a:spAutoFit/>
          </a:bodyPr>
          <a:lstStyle/>
          <a:p>
            <a:pPr algn="ctr"/>
            <a:r>
              <a:rPr lang="en-US" sz="2800" dirty="0">
                <a:solidFill>
                  <a:srgbClr val="FF0000"/>
                </a:solidFill>
              </a:rPr>
              <a:t>Designed for parallel processing</a:t>
            </a:r>
          </a:p>
          <a:p>
            <a:pPr algn="ctr"/>
            <a:endParaRPr lang="en-US" sz="800" dirty="0">
              <a:solidFill>
                <a:srgbClr val="FF0000"/>
              </a:solidFill>
            </a:endParaRPr>
          </a:p>
          <a:p>
            <a:pPr algn="ctr"/>
            <a:r>
              <a:rPr lang="en-US" sz="2800" dirty="0">
                <a:solidFill>
                  <a:srgbClr val="FF0000"/>
                </a:solidFill>
              </a:rPr>
              <a:t>Graphics/video rendering</a:t>
            </a:r>
          </a:p>
        </p:txBody>
      </p:sp>
    </p:spTree>
    <p:extLst>
      <p:ext uri="{BB962C8B-B14F-4D97-AF65-F5344CB8AC3E}">
        <p14:creationId xmlns:p14="http://schemas.microsoft.com/office/powerpoint/2010/main" val="194990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F1092E-014D-1147-842D-2C69FD5393BB}"/>
              </a:ext>
            </a:extLst>
          </p:cNvPr>
          <p:cNvSpPr>
            <a:spLocks noGrp="1"/>
          </p:cNvSpPr>
          <p:nvPr>
            <p:ph type="sldNum" sz="quarter" idx="12"/>
          </p:nvPr>
        </p:nvSpPr>
        <p:spPr/>
        <p:txBody>
          <a:bodyPr/>
          <a:lstStyle/>
          <a:p>
            <a:fld id="{06DF5785-F033-974C-836C-229067DA6F02}" type="slidenum">
              <a:rPr lang="en-US" smtClean="0"/>
              <a:t>8</a:t>
            </a:fld>
            <a:endParaRPr lang="en-US"/>
          </a:p>
        </p:txBody>
      </p:sp>
      <p:grpSp>
        <p:nvGrpSpPr>
          <p:cNvPr id="9" name="Group 8">
            <a:extLst>
              <a:ext uri="{FF2B5EF4-FFF2-40B4-BE49-F238E27FC236}">
                <a16:creationId xmlns:a16="http://schemas.microsoft.com/office/drawing/2014/main" id="{606D5BE0-5BA7-A4C2-8553-44A6FC162D85}"/>
              </a:ext>
            </a:extLst>
          </p:cNvPr>
          <p:cNvGrpSpPr/>
          <p:nvPr/>
        </p:nvGrpSpPr>
        <p:grpSpPr>
          <a:xfrm>
            <a:off x="365759" y="1831118"/>
            <a:ext cx="2354172" cy="1163685"/>
            <a:chOff x="5199906" y="1916782"/>
            <a:chExt cx="2354172" cy="1163685"/>
          </a:xfrm>
        </p:grpSpPr>
        <p:sp>
          <p:nvSpPr>
            <p:cNvPr id="10" name="TextBox 9">
              <a:extLst>
                <a:ext uri="{FF2B5EF4-FFF2-40B4-BE49-F238E27FC236}">
                  <a16:creationId xmlns:a16="http://schemas.microsoft.com/office/drawing/2014/main" id="{E054E5CA-E851-D5B9-AC1D-ED980A712D32}"/>
                </a:ext>
              </a:extLst>
            </p:cNvPr>
            <p:cNvSpPr txBox="1"/>
            <p:nvPr/>
          </p:nvSpPr>
          <p:spPr>
            <a:xfrm>
              <a:off x="5928794" y="1916782"/>
              <a:ext cx="896399" cy="523220"/>
            </a:xfrm>
            <a:prstGeom prst="rect">
              <a:avLst/>
            </a:prstGeom>
            <a:noFill/>
          </p:spPr>
          <p:txBody>
            <a:bodyPr wrap="none" rtlCol="0">
              <a:spAutoFit/>
            </a:bodyPr>
            <a:lstStyle/>
            <a:p>
              <a:r>
                <a:rPr lang="en-US" sz="2800" dirty="0"/>
                <a:t>RAM</a:t>
              </a:r>
            </a:p>
          </p:txBody>
        </p:sp>
        <p:pic>
          <p:nvPicPr>
            <p:cNvPr id="11" name="Picture 10">
              <a:extLst>
                <a:ext uri="{FF2B5EF4-FFF2-40B4-BE49-F238E27FC236}">
                  <a16:creationId xmlns:a16="http://schemas.microsoft.com/office/drawing/2014/main" id="{57927055-B417-619D-299F-55C56CA99580}"/>
                </a:ext>
              </a:extLst>
            </p:cNvPr>
            <p:cNvPicPr>
              <a:picLocks noChangeAspect="1"/>
            </p:cNvPicPr>
            <p:nvPr/>
          </p:nvPicPr>
          <p:blipFill>
            <a:blip r:embed="rId3"/>
            <a:stretch>
              <a:fillRect/>
            </a:stretch>
          </p:blipFill>
          <p:spPr>
            <a:xfrm>
              <a:off x="5199906" y="2471406"/>
              <a:ext cx="2354172" cy="609061"/>
            </a:xfrm>
            <a:prstGeom prst="rect">
              <a:avLst/>
            </a:prstGeom>
          </p:spPr>
        </p:pic>
      </p:grpSp>
      <p:grpSp>
        <p:nvGrpSpPr>
          <p:cNvPr id="12" name="Group 11">
            <a:extLst>
              <a:ext uri="{FF2B5EF4-FFF2-40B4-BE49-F238E27FC236}">
                <a16:creationId xmlns:a16="http://schemas.microsoft.com/office/drawing/2014/main" id="{A80DDF47-F242-D75B-F4C1-7781EE3C8805}"/>
              </a:ext>
            </a:extLst>
          </p:cNvPr>
          <p:cNvGrpSpPr/>
          <p:nvPr/>
        </p:nvGrpSpPr>
        <p:grpSpPr>
          <a:xfrm>
            <a:off x="4572260" y="1580065"/>
            <a:ext cx="1446648" cy="1952002"/>
            <a:chOff x="4375733" y="1690688"/>
            <a:chExt cx="1446648" cy="1952002"/>
          </a:xfrm>
        </p:grpSpPr>
        <p:sp>
          <p:nvSpPr>
            <p:cNvPr id="13" name="TextBox 12">
              <a:extLst>
                <a:ext uri="{FF2B5EF4-FFF2-40B4-BE49-F238E27FC236}">
                  <a16:creationId xmlns:a16="http://schemas.microsoft.com/office/drawing/2014/main" id="{8AE4ACD0-D66B-A233-7FD3-D553BBDB6818}"/>
                </a:ext>
              </a:extLst>
            </p:cNvPr>
            <p:cNvSpPr txBox="1"/>
            <p:nvPr/>
          </p:nvSpPr>
          <p:spPr>
            <a:xfrm>
              <a:off x="4699722" y="1690688"/>
              <a:ext cx="792205" cy="523220"/>
            </a:xfrm>
            <a:prstGeom prst="rect">
              <a:avLst/>
            </a:prstGeom>
            <a:noFill/>
          </p:spPr>
          <p:txBody>
            <a:bodyPr wrap="none" rtlCol="0">
              <a:spAutoFit/>
            </a:bodyPr>
            <a:lstStyle/>
            <a:p>
              <a:r>
                <a:rPr lang="en-US" sz="2800" dirty="0"/>
                <a:t>CPU</a:t>
              </a:r>
            </a:p>
          </p:txBody>
        </p:sp>
        <p:pic>
          <p:nvPicPr>
            <p:cNvPr id="14" name="Picture 13" descr="A picture containing sign, green, screenshot&#10;&#10;Description automatically generated">
              <a:extLst>
                <a:ext uri="{FF2B5EF4-FFF2-40B4-BE49-F238E27FC236}">
                  <a16:creationId xmlns:a16="http://schemas.microsoft.com/office/drawing/2014/main" id="{2BBCD6DE-45EA-FDBA-2C4A-1731C4F81A49}"/>
                </a:ext>
              </a:extLst>
            </p:cNvPr>
            <p:cNvPicPr>
              <a:picLocks noChangeAspect="1"/>
            </p:cNvPicPr>
            <p:nvPr/>
          </p:nvPicPr>
          <p:blipFill>
            <a:blip r:embed="rId4"/>
            <a:stretch>
              <a:fillRect/>
            </a:stretch>
          </p:blipFill>
          <p:spPr>
            <a:xfrm>
              <a:off x="4375733" y="2288776"/>
              <a:ext cx="1446648" cy="1353914"/>
            </a:xfrm>
            <a:prstGeom prst="rect">
              <a:avLst/>
            </a:prstGeom>
          </p:spPr>
        </p:pic>
      </p:grpSp>
      <p:grpSp>
        <p:nvGrpSpPr>
          <p:cNvPr id="15" name="Group 14">
            <a:extLst>
              <a:ext uri="{FF2B5EF4-FFF2-40B4-BE49-F238E27FC236}">
                <a16:creationId xmlns:a16="http://schemas.microsoft.com/office/drawing/2014/main" id="{7D0728AA-765A-E7EA-5BCA-3DBA950B232D}"/>
              </a:ext>
            </a:extLst>
          </p:cNvPr>
          <p:cNvGrpSpPr/>
          <p:nvPr/>
        </p:nvGrpSpPr>
        <p:grpSpPr>
          <a:xfrm>
            <a:off x="8140801" y="1692933"/>
            <a:ext cx="1932051" cy="2015821"/>
            <a:chOff x="12827854" y="1498987"/>
            <a:chExt cx="1932051" cy="2015821"/>
          </a:xfrm>
        </p:grpSpPr>
        <p:pic>
          <p:nvPicPr>
            <p:cNvPr id="16" name="Picture 15" descr="Diagram&#10;&#10;Description automatically generated">
              <a:extLst>
                <a:ext uri="{FF2B5EF4-FFF2-40B4-BE49-F238E27FC236}">
                  <a16:creationId xmlns:a16="http://schemas.microsoft.com/office/drawing/2014/main" id="{49F7BE97-E5C4-335B-839F-8CEDE29834E0}"/>
                </a:ext>
              </a:extLst>
            </p:cNvPr>
            <p:cNvPicPr>
              <a:picLocks noChangeAspect="1"/>
            </p:cNvPicPr>
            <p:nvPr/>
          </p:nvPicPr>
          <p:blipFill>
            <a:blip r:embed="rId5"/>
            <a:stretch>
              <a:fillRect/>
            </a:stretch>
          </p:blipFill>
          <p:spPr>
            <a:xfrm>
              <a:off x="12827854" y="2024982"/>
              <a:ext cx="1932051" cy="1489826"/>
            </a:xfrm>
            <a:prstGeom prst="rect">
              <a:avLst/>
            </a:prstGeom>
          </p:spPr>
        </p:pic>
        <p:sp>
          <p:nvSpPr>
            <p:cNvPr id="17" name="TextBox 16">
              <a:extLst>
                <a:ext uri="{FF2B5EF4-FFF2-40B4-BE49-F238E27FC236}">
                  <a16:creationId xmlns:a16="http://schemas.microsoft.com/office/drawing/2014/main" id="{30DF31C5-7857-A630-36D3-457C1F7240C4}"/>
                </a:ext>
              </a:extLst>
            </p:cNvPr>
            <p:cNvSpPr txBox="1"/>
            <p:nvPr/>
          </p:nvSpPr>
          <p:spPr>
            <a:xfrm>
              <a:off x="13325735" y="1498987"/>
              <a:ext cx="989743" cy="523220"/>
            </a:xfrm>
            <a:prstGeom prst="rect">
              <a:avLst/>
            </a:prstGeom>
            <a:noFill/>
          </p:spPr>
          <p:txBody>
            <a:bodyPr wrap="square" rtlCol="0">
              <a:spAutoFit/>
            </a:bodyPr>
            <a:lstStyle/>
            <a:p>
              <a:r>
                <a:rPr lang="en-US" sz="2800" dirty="0"/>
                <a:t>GPU</a:t>
              </a:r>
            </a:p>
          </p:txBody>
        </p:sp>
      </p:grpSp>
      <p:cxnSp>
        <p:nvCxnSpPr>
          <p:cNvPr id="19" name="Straight Arrow Connector 18">
            <a:extLst>
              <a:ext uri="{FF2B5EF4-FFF2-40B4-BE49-F238E27FC236}">
                <a16:creationId xmlns:a16="http://schemas.microsoft.com/office/drawing/2014/main" id="{31C25EFD-42DD-6FCE-1E08-3E8CB5F4025C}"/>
              </a:ext>
            </a:extLst>
          </p:cNvPr>
          <p:cNvCxnSpPr>
            <a:cxnSpLocks/>
          </p:cNvCxnSpPr>
          <p:nvPr/>
        </p:nvCxnSpPr>
        <p:spPr>
          <a:xfrm flipV="1">
            <a:off x="1542845" y="3327400"/>
            <a:ext cx="0" cy="6273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D32AA2-E962-F105-FB7F-5C0AD0DCDC9F}"/>
              </a:ext>
            </a:extLst>
          </p:cNvPr>
          <p:cNvGrpSpPr/>
          <p:nvPr/>
        </p:nvGrpSpPr>
        <p:grpSpPr>
          <a:xfrm>
            <a:off x="254001" y="4023518"/>
            <a:ext cx="2743200" cy="2615282"/>
            <a:chOff x="8680981" y="2010244"/>
            <a:chExt cx="2743200" cy="2615282"/>
          </a:xfrm>
        </p:grpSpPr>
        <p:pic>
          <p:nvPicPr>
            <p:cNvPr id="21" name="Picture 20" descr="Diagram&#10;&#10;Description automatically generated">
              <a:extLst>
                <a:ext uri="{FF2B5EF4-FFF2-40B4-BE49-F238E27FC236}">
                  <a16:creationId xmlns:a16="http://schemas.microsoft.com/office/drawing/2014/main" id="{A88D0B36-F774-C730-E18B-0F8D36DC86C1}"/>
                </a:ext>
              </a:extLst>
            </p:cNvPr>
            <p:cNvPicPr>
              <a:picLocks noChangeAspect="1"/>
            </p:cNvPicPr>
            <p:nvPr/>
          </p:nvPicPr>
          <p:blipFill>
            <a:blip r:embed="rId6"/>
            <a:stretch>
              <a:fillRect/>
            </a:stretch>
          </p:blipFill>
          <p:spPr>
            <a:xfrm>
              <a:off x="8680981" y="2579012"/>
              <a:ext cx="2743200" cy="2046514"/>
            </a:xfrm>
            <a:prstGeom prst="rect">
              <a:avLst/>
            </a:prstGeom>
          </p:spPr>
        </p:pic>
        <p:sp>
          <p:nvSpPr>
            <p:cNvPr id="22" name="TextBox 21">
              <a:extLst>
                <a:ext uri="{FF2B5EF4-FFF2-40B4-BE49-F238E27FC236}">
                  <a16:creationId xmlns:a16="http://schemas.microsoft.com/office/drawing/2014/main" id="{3E6F4DBC-60F0-3737-F958-618C5F360A76}"/>
                </a:ext>
              </a:extLst>
            </p:cNvPr>
            <p:cNvSpPr txBox="1"/>
            <p:nvPr/>
          </p:nvSpPr>
          <p:spPr>
            <a:xfrm>
              <a:off x="8972225" y="2010244"/>
              <a:ext cx="2152448" cy="523220"/>
            </a:xfrm>
            <a:prstGeom prst="rect">
              <a:avLst/>
            </a:prstGeom>
            <a:noFill/>
          </p:spPr>
          <p:txBody>
            <a:bodyPr wrap="square" rtlCol="0">
              <a:spAutoFit/>
            </a:bodyPr>
            <a:lstStyle/>
            <a:p>
              <a:r>
                <a:rPr lang="en-US" sz="2800" dirty="0"/>
                <a:t>Storage Drive</a:t>
              </a:r>
            </a:p>
          </p:txBody>
        </p:sp>
      </p:grpSp>
      <p:cxnSp>
        <p:nvCxnSpPr>
          <p:cNvPr id="23" name="Straight Arrow Connector 22">
            <a:extLst>
              <a:ext uri="{FF2B5EF4-FFF2-40B4-BE49-F238E27FC236}">
                <a16:creationId xmlns:a16="http://schemas.microsoft.com/office/drawing/2014/main" id="{79774665-3B4F-CDE7-FE3F-853A883258BD}"/>
              </a:ext>
            </a:extLst>
          </p:cNvPr>
          <p:cNvCxnSpPr>
            <a:cxnSpLocks/>
          </p:cNvCxnSpPr>
          <p:nvPr/>
        </p:nvCxnSpPr>
        <p:spPr>
          <a:xfrm>
            <a:off x="3128836" y="2690272"/>
            <a:ext cx="111759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D6D477C-72E6-29B5-FB37-E918EE6DC90B}"/>
              </a:ext>
            </a:extLst>
          </p:cNvPr>
          <p:cNvCxnSpPr>
            <a:cxnSpLocks/>
          </p:cNvCxnSpPr>
          <p:nvPr/>
        </p:nvCxnSpPr>
        <p:spPr>
          <a:xfrm>
            <a:off x="5292351" y="3743151"/>
            <a:ext cx="0" cy="5607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44DB634-C1A6-0F64-3833-71A37F678239}"/>
              </a:ext>
            </a:extLst>
          </p:cNvPr>
          <p:cNvCxnSpPr>
            <a:cxnSpLocks/>
          </p:cNvCxnSpPr>
          <p:nvPr/>
        </p:nvCxnSpPr>
        <p:spPr>
          <a:xfrm flipV="1">
            <a:off x="6894751" y="3708754"/>
            <a:ext cx="890349" cy="6660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CBACD2B-9646-80DB-5B39-C53CF36D5326}"/>
              </a:ext>
            </a:extLst>
          </p:cNvPr>
          <p:cNvCxnSpPr>
            <a:cxnSpLocks/>
          </p:cNvCxnSpPr>
          <p:nvPr/>
        </p:nvCxnSpPr>
        <p:spPr>
          <a:xfrm>
            <a:off x="9106826" y="3954725"/>
            <a:ext cx="0" cy="702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081A30B0-0F97-14E4-228C-128AE4CDD7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7566"/>
          <a:stretch/>
        </p:blipFill>
        <p:spPr bwMode="auto">
          <a:xfrm>
            <a:off x="4111653" y="4438828"/>
            <a:ext cx="2361396" cy="22826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1509047C-B714-1605-47DE-F3A3E48857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342" t="14840" r="1359" b="32978"/>
          <a:stretch/>
        </p:blipFill>
        <p:spPr bwMode="auto">
          <a:xfrm>
            <a:off x="8140801" y="4816086"/>
            <a:ext cx="2135713" cy="1905389"/>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a:extLst>
              <a:ext uri="{FF2B5EF4-FFF2-40B4-BE49-F238E27FC236}">
                <a16:creationId xmlns:a16="http://schemas.microsoft.com/office/drawing/2014/main" id="{4411F1A4-449A-F166-06F0-DD44522C4175}"/>
              </a:ext>
            </a:extLst>
          </p:cNvPr>
          <p:cNvSpPr txBox="1">
            <a:spLocks/>
          </p:cNvSpPr>
          <p:nvPr/>
        </p:nvSpPr>
        <p:spPr>
          <a:xfrm>
            <a:off x="365759" y="365126"/>
            <a:ext cx="11557275" cy="111672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primary internal hardware which are important to consider when working with computers</a:t>
            </a:r>
          </a:p>
        </p:txBody>
      </p:sp>
    </p:spTree>
    <p:extLst>
      <p:ext uri="{BB962C8B-B14F-4D97-AF65-F5344CB8AC3E}">
        <p14:creationId xmlns:p14="http://schemas.microsoft.com/office/powerpoint/2010/main" val="30139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71DF03-4205-D1A8-D67D-E15B8DCECBD9}"/>
              </a:ext>
            </a:extLst>
          </p:cNvPr>
          <p:cNvSpPr>
            <a:spLocks noGrp="1"/>
          </p:cNvSpPr>
          <p:nvPr>
            <p:ph type="sldNum" sz="quarter" idx="12"/>
          </p:nvPr>
        </p:nvSpPr>
        <p:spPr/>
        <p:txBody>
          <a:bodyPr/>
          <a:lstStyle/>
          <a:p>
            <a:fld id="{06DF5785-F033-974C-836C-229067DA6F02}" type="slidenum">
              <a:rPr lang="en-US" smtClean="0"/>
              <a:t>9</a:t>
            </a:fld>
            <a:endParaRPr lang="en-US"/>
          </a:p>
        </p:txBody>
      </p:sp>
      <p:sp>
        <p:nvSpPr>
          <p:cNvPr id="3" name="Title 1">
            <a:extLst>
              <a:ext uri="{FF2B5EF4-FFF2-40B4-BE49-F238E27FC236}">
                <a16:creationId xmlns:a16="http://schemas.microsoft.com/office/drawing/2014/main" id="{5413DDBE-94C9-662F-74B7-4B27C1A1C25B}"/>
              </a:ext>
            </a:extLst>
          </p:cNvPr>
          <p:cNvSpPr txBox="1">
            <a:spLocks/>
          </p:cNvSpPr>
          <p:nvPr/>
        </p:nvSpPr>
        <p:spPr>
          <a:xfrm>
            <a:off x="365759" y="365126"/>
            <a:ext cx="11557275" cy="1152778"/>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can pass instructions to the computer in a few different ways</a:t>
            </a:r>
          </a:p>
        </p:txBody>
      </p:sp>
      <p:pic>
        <p:nvPicPr>
          <p:cNvPr id="4" name="Picture 3">
            <a:extLst>
              <a:ext uri="{FF2B5EF4-FFF2-40B4-BE49-F238E27FC236}">
                <a16:creationId xmlns:a16="http://schemas.microsoft.com/office/drawing/2014/main" id="{A19EB194-EF4F-B64E-D95F-25A4A9AD5D30}"/>
              </a:ext>
            </a:extLst>
          </p:cNvPr>
          <p:cNvPicPr>
            <a:picLocks noChangeAspect="1"/>
          </p:cNvPicPr>
          <p:nvPr/>
        </p:nvPicPr>
        <p:blipFill>
          <a:blip r:embed="rId3"/>
          <a:stretch>
            <a:fillRect/>
          </a:stretch>
        </p:blipFill>
        <p:spPr>
          <a:xfrm>
            <a:off x="233340" y="1774458"/>
            <a:ext cx="4488957" cy="1807093"/>
          </a:xfrm>
          <a:prstGeom prst="rect">
            <a:avLst/>
          </a:prstGeom>
        </p:spPr>
      </p:pic>
      <p:pic>
        <p:nvPicPr>
          <p:cNvPr id="5" name="Picture 4" descr="Chart&#10;&#10;Description automatically generated">
            <a:extLst>
              <a:ext uri="{FF2B5EF4-FFF2-40B4-BE49-F238E27FC236}">
                <a16:creationId xmlns:a16="http://schemas.microsoft.com/office/drawing/2014/main" id="{2B451771-D180-A2AD-C19C-E41B082A9C24}"/>
              </a:ext>
            </a:extLst>
          </p:cNvPr>
          <p:cNvPicPr>
            <a:picLocks noChangeAspect="1"/>
          </p:cNvPicPr>
          <p:nvPr/>
        </p:nvPicPr>
        <p:blipFill>
          <a:blip r:embed="rId4"/>
          <a:stretch>
            <a:fillRect/>
          </a:stretch>
        </p:blipFill>
        <p:spPr>
          <a:xfrm>
            <a:off x="202312" y="3944152"/>
            <a:ext cx="4519985" cy="2539579"/>
          </a:xfrm>
          <a:prstGeom prst="rect">
            <a:avLst/>
          </a:prstGeom>
        </p:spPr>
      </p:pic>
      <p:sp>
        <p:nvSpPr>
          <p:cNvPr id="6" name="TextBox 5">
            <a:extLst>
              <a:ext uri="{FF2B5EF4-FFF2-40B4-BE49-F238E27FC236}">
                <a16:creationId xmlns:a16="http://schemas.microsoft.com/office/drawing/2014/main" id="{A484FC7C-2047-1966-B96E-5FD1499FF3B4}"/>
              </a:ext>
            </a:extLst>
          </p:cNvPr>
          <p:cNvSpPr txBox="1"/>
          <p:nvPr/>
        </p:nvSpPr>
        <p:spPr>
          <a:xfrm>
            <a:off x="4981342" y="2416394"/>
            <a:ext cx="3037691" cy="523220"/>
          </a:xfrm>
          <a:prstGeom prst="rect">
            <a:avLst/>
          </a:prstGeom>
          <a:noFill/>
        </p:spPr>
        <p:txBody>
          <a:bodyPr wrap="none" rtlCol="0">
            <a:spAutoFit/>
          </a:bodyPr>
          <a:lstStyle/>
          <a:p>
            <a:r>
              <a:rPr lang="en-US" sz="2800" dirty="0"/>
              <a:t>Serial programming</a:t>
            </a:r>
          </a:p>
        </p:txBody>
      </p:sp>
      <p:sp>
        <p:nvSpPr>
          <p:cNvPr id="7" name="TextBox 6">
            <a:extLst>
              <a:ext uri="{FF2B5EF4-FFF2-40B4-BE49-F238E27FC236}">
                <a16:creationId xmlns:a16="http://schemas.microsoft.com/office/drawing/2014/main" id="{885C56BA-A534-1056-4814-97EAC012E033}"/>
              </a:ext>
            </a:extLst>
          </p:cNvPr>
          <p:cNvSpPr txBox="1"/>
          <p:nvPr/>
        </p:nvSpPr>
        <p:spPr>
          <a:xfrm>
            <a:off x="4851819" y="5111942"/>
            <a:ext cx="3296736" cy="523220"/>
          </a:xfrm>
          <a:prstGeom prst="rect">
            <a:avLst/>
          </a:prstGeom>
          <a:noFill/>
        </p:spPr>
        <p:txBody>
          <a:bodyPr wrap="none" rtlCol="0">
            <a:spAutoFit/>
          </a:bodyPr>
          <a:lstStyle/>
          <a:p>
            <a:r>
              <a:rPr lang="en-US" sz="2800" dirty="0"/>
              <a:t>Parallel programming</a:t>
            </a:r>
          </a:p>
        </p:txBody>
      </p:sp>
      <p:pic>
        <p:nvPicPr>
          <p:cNvPr id="8" name="Picture 7">
            <a:extLst>
              <a:ext uri="{FF2B5EF4-FFF2-40B4-BE49-F238E27FC236}">
                <a16:creationId xmlns:a16="http://schemas.microsoft.com/office/drawing/2014/main" id="{2B08157A-ECA0-1ADD-097D-AE74D6ED1F57}"/>
              </a:ext>
            </a:extLst>
          </p:cNvPr>
          <p:cNvPicPr>
            <a:picLocks noChangeAspect="1"/>
          </p:cNvPicPr>
          <p:nvPr/>
        </p:nvPicPr>
        <p:blipFill>
          <a:blip r:embed="rId5"/>
          <a:stretch>
            <a:fillRect/>
          </a:stretch>
        </p:blipFill>
        <p:spPr>
          <a:xfrm>
            <a:off x="8645485" y="2825193"/>
            <a:ext cx="3313176" cy="1443021"/>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0722D194-47EE-A533-156E-06D970AA4B7A}"/>
              </a:ext>
            </a:extLst>
          </p:cNvPr>
          <p:cNvPicPr>
            <a:picLocks noChangeAspect="1"/>
          </p:cNvPicPr>
          <p:nvPr/>
        </p:nvPicPr>
        <p:blipFill>
          <a:blip r:embed="rId6"/>
          <a:stretch>
            <a:fillRect/>
          </a:stretch>
        </p:blipFill>
        <p:spPr>
          <a:xfrm>
            <a:off x="8645484" y="4450777"/>
            <a:ext cx="3313176" cy="1797818"/>
          </a:xfrm>
          <a:prstGeom prst="rect">
            <a:avLst/>
          </a:prstGeom>
        </p:spPr>
      </p:pic>
    </p:spTree>
    <p:extLst>
      <p:ext uri="{BB962C8B-B14F-4D97-AF65-F5344CB8AC3E}">
        <p14:creationId xmlns:p14="http://schemas.microsoft.com/office/powerpoint/2010/main" val="414523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8713</TotalTime>
  <Words>8125</Words>
  <Application>Microsoft Macintosh PowerPoint</Application>
  <PresentationFormat>Widescreen</PresentationFormat>
  <Paragraphs>526</Paragraphs>
  <Slides>22</Slides>
  <Notes>22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Computing Systems</vt:lpstr>
      <vt:lpstr>PowerPoint Presentation</vt:lpstr>
      <vt:lpstr>There are many different types of computing systems to fit various needs</vt:lpstr>
      <vt:lpstr>There are many different types of computing systems to fit various needs</vt:lpstr>
      <vt:lpstr>There are many different types of computing systems to fit various needs</vt:lpstr>
      <vt:lpstr>The primary internal hardware which are important to consider when working with computers</vt:lpstr>
      <vt:lpstr>The primary internal hardware which are important to consider when working with computers</vt:lpstr>
      <vt:lpstr>PowerPoint Presentation</vt:lpstr>
      <vt:lpstr>PowerPoint Presentation</vt:lpstr>
      <vt:lpstr>PowerPoint Presentation</vt:lpstr>
      <vt:lpstr>The operating system is the most important software on a computer, allowing us to interact with our computer and its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Computing Systems</dc:title>
  <dc:creator>Hill,Jessica</dc:creator>
  <cp:lastModifiedBy>Hill,Jessica</cp:lastModifiedBy>
  <cp:revision>97</cp:revision>
  <dcterms:created xsi:type="dcterms:W3CDTF">2022-06-28T01:48:20Z</dcterms:created>
  <dcterms:modified xsi:type="dcterms:W3CDTF">2022-07-20T17:58:16Z</dcterms:modified>
</cp:coreProperties>
</file>