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7772400" cy="10058400"/>
  <p:notesSz cx="6858000" cy="9144000"/>
  <p:embeddedFontLst>
    <p:embeddedFont>
      <p:font typeface="Handy Casual" panose="020B0604020202020204" charset="0"/>
      <p:regular r:id="rId6"/>
    </p:embeddedFont>
    <p:embeddedFont>
      <p:font typeface="Sigher"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43E9BC-A9D4-4C32-966A-E3B9576AC4AB}" v="4" dt="2025-06-15T20:27:33.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22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font" Target="fonts/font2.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Stovall" userId="0d49f63f8db423f3" providerId="LiveId" clId="{77C7124F-523A-4ACA-A6C6-A86827710E84}"/>
    <pc:docChg chg="modSld">
      <pc:chgData name="Jessica Stovall" userId="0d49f63f8db423f3" providerId="LiveId" clId="{77C7124F-523A-4ACA-A6C6-A86827710E84}" dt="2025-04-01T00:10:10.867" v="2" actId="20577"/>
      <pc:docMkLst>
        <pc:docMk/>
      </pc:docMkLst>
      <pc:sldChg chg="modSp mod">
        <pc:chgData name="Jessica Stovall" userId="0d49f63f8db423f3" providerId="LiveId" clId="{77C7124F-523A-4ACA-A6C6-A86827710E84}" dt="2025-04-01T00:10:10.867" v="2" actId="20577"/>
        <pc:sldMkLst>
          <pc:docMk/>
          <pc:sldMk cId="0" sldId="257"/>
        </pc:sldMkLst>
        <pc:spChg chg="mod">
          <ac:chgData name="Jessica Stovall" userId="0d49f63f8db423f3" providerId="LiveId" clId="{77C7124F-523A-4ACA-A6C6-A86827710E84}" dt="2025-04-01T00:10:10.867" v="2" actId="20577"/>
          <ac:spMkLst>
            <pc:docMk/>
            <pc:sldMk cId="0" sldId="257"/>
            <ac:spMk id="24" creationId="{00000000-0000-0000-0000-000000000000}"/>
          </ac:spMkLst>
        </pc:spChg>
      </pc:sldChg>
    </pc:docChg>
  </pc:docChgLst>
  <pc:docChgLst>
    <pc:chgData name="Jessica Stovall" userId="0d49f63f8db423f3" providerId="LiveId" clId="{6943E9BC-A9D4-4C32-966A-E3B9576AC4AB}"/>
    <pc:docChg chg="undo custSel modSld">
      <pc:chgData name="Jessica Stovall" userId="0d49f63f8db423f3" providerId="LiveId" clId="{6943E9BC-A9D4-4C32-966A-E3B9576AC4AB}" dt="2025-06-15T20:29:57.799" v="339" actId="1076"/>
      <pc:docMkLst>
        <pc:docMk/>
      </pc:docMkLst>
      <pc:sldChg chg="modSp mod">
        <pc:chgData name="Jessica Stovall" userId="0d49f63f8db423f3" providerId="LiveId" clId="{6943E9BC-A9D4-4C32-966A-E3B9576AC4AB}" dt="2025-06-13T23:56:36.239" v="54" actId="20577"/>
        <pc:sldMkLst>
          <pc:docMk/>
          <pc:sldMk cId="0" sldId="256"/>
        </pc:sldMkLst>
        <pc:spChg chg="mod">
          <ac:chgData name="Jessica Stovall" userId="0d49f63f8db423f3" providerId="LiveId" clId="{6943E9BC-A9D4-4C32-966A-E3B9576AC4AB}" dt="2025-06-13T23:56:36.239" v="54" actId="20577"/>
          <ac:spMkLst>
            <pc:docMk/>
            <pc:sldMk cId="0" sldId="256"/>
            <ac:spMk id="2" creationId="{00000000-0000-0000-0000-000000000000}"/>
          </ac:spMkLst>
        </pc:spChg>
      </pc:sldChg>
      <pc:sldChg chg="modSp mod">
        <pc:chgData name="Jessica Stovall" userId="0d49f63f8db423f3" providerId="LiveId" clId="{6943E9BC-A9D4-4C32-966A-E3B9576AC4AB}" dt="2025-06-15T20:04:06.862" v="119" actId="1076"/>
        <pc:sldMkLst>
          <pc:docMk/>
          <pc:sldMk cId="0" sldId="257"/>
        </pc:sldMkLst>
        <pc:spChg chg="mod">
          <ac:chgData name="Jessica Stovall" userId="0d49f63f8db423f3" providerId="LiveId" clId="{6943E9BC-A9D4-4C32-966A-E3B9576AC4AB}" dt="2025-06-15T19:58:25.319" v="73" actId="14100"/>
          <ac:spMkLst>
            <pc:docMk/>
            <pc:sldMk cId="0" sldId="257"/>
            <ac:spMk id="2" creationId="{00000000-0000-0000-0000-000000000000}"/>
          </ac:spMkLst>
        </pc:spChg>
        <pc:spChg chg="mod">
          <ac:chgData name="Jessica Stovall" userId="0d49f63f8db423f3" providerId="LiveId" clId="{6943E9BC-A9D4-4C32-966A-E3B9576AC4AB}" dt="2025-06-15T19:58:29.329" v="75" actId="14100"/>
          <ac:spMkLst>
            <pc:docMk/>
            <pc:sldMk cId="0" sldId="257"/>
            <ac:spMk id="3" creationId="{00000000-0000-0000-0000-000000000000}"/>
          </ac:spMkLst>
        </pc:spChg>
        <pc:spChg chg="mod">
          <ac:chgData name="Jessica Stovall" userId="0d49f63f8db423f3" providerId="LiveId" clId="{6943E9BC-A9D4-4C32-966A-E3B9576AC4AB}" dt="2025-06-15T19:58:54.992" v="80" actId="14100"/>
          <ac:spMkLst>
            <pc:docMk/>
            <pc:sldMk cId="0" sldId="257"/>
            <ac:spMk id="6" creationId="{00000000-0000-0000-0000-000000000000}"/>
          </ac:spMkLst>
        </pc:spChg>
        <pc:spChg chg="mod">
          <ac:chgData name="Jessica Stovall" userId="0d49f63f8db423f3" providerId="LiveId" clId="{6943E9BC-A9D4-4C32-966A-E3B9576AC4AB}" dt="2025-06-15T20:00:33.229" v="93" actId="14100"/>
          <ac:spMkLst>
            <pc:docMk/>
            <pc:sldMk cId="0" sldId="257"/>
            <ac:spMk id="7" creationId="{00000000-0000-0000-0000-000000000000}"/>
          </ac:spMkLst>
        </pc:spChg>
        <pc:spChg chg="mod">
          <ac:chgData name="Jessica Stovall" userId="0d49f63f8db423f3" providerId="LiveId" clId="{6943E9BC-A9D4-4C32-966A-E3B9576AC4AB}" dt="2025-06-15T19:59:23.760" v="85" actId="1076"/>
          <ac:spMkLst>
            <pc:docMk/>
            <pc:sldMk cId="0" sldId="257"/>
            <ac:spMk id="8" creationId="{00000000-0000-0000-0000-000000000000}"/>
          </ac:spMkLst>
        </pc:spChg>
        <pc:spChg chg="mod">
          <ac:chgData name="Jessica Stovall" userId="0d49f63f8db423f3" providerId="LiveId" clId="{6943E9BC-A9D4-4C32-966A-E3B9576AC4AB}" dt="2025-06-15T20:02:17.920" v="108" actId="14100"/>
          <ac:spMkLst>
            <pc:docMk/>
            <pc:sldMk cId="0" sldId="257"/>
            <ac:spMk id="11" creationId="{00000000-0000-0000-0000-000000000000}"/>
          </ac:spMkLst>
        </pc:spChg>
        <pc:spChg chg="mod">
          <ac:chgData name="Jessica Stovall" userId="0d49f63f8db423f3" providerId="LiveId" clId="{6943E9BC-A9D4-4C32-966A-E3B9576AC4AB}" dt="2025-06-15T20:00:21.506" v="89" actId="14100"/>
          <ac:spMkLst>
            <pc:docMk/>
            <pc:sldMk cId="0" sldId="257"/>
            <ac:spMk id="14" creationId="{00000000-0000-0000-0000-000000000000}"/>
          </ac:spMkLst>
        </pc:spChg>
        <pc:spChg chg="mod">
          <ac:chgData name="Jessica Stovall" userId="0d49f63f8db423f3" providerId="LiveId" clId="{6943E9BC-A9D4-4C32-966A-E3B9576AC4AB}" dt="2025-06-15T20:01:53.709" v="103" actId="14100"/>
          <ac:spMkLst>
            <pc:docMk/>
            <pc:sldMk cId="0" sldId="257"/>
            <ac:spMk id="15" creationId="{00000000-0000-0000-0000-000000000000}"/>
          </ac:spMkLst>
        </pc:spChg>
        <pc:spChg chg="mod">
          <ac:chgData name="Jessica Stovall" userId="0d49f63f8db423f3" providerId="LiveId" clId="{6943E9BC-A9D4-4C32-966A-E3B9576AC4AB}" dt="2025-06-15T19:58:31.715" v="76" actId="1076"/>
          <ac:spMkLst>
            <pc:docMk/>
            <pc:sldMk cId="0" sldId="257"/>
            <ac:spMk id="16" creationId="{00000000-0000-0000-0000-000000000000}"/>
          </ac:spMkLst>
        </pc:spChg>
        <pc:spChg chg="mod">
          <ac:chgData name="Jessica Stovall" userId="0d49f63f8db423f3" providerId="LiveId" clId="{6943E9BC-A9D4-4C32-966A-E3B9576AC4AB}" dt="2025-06-15T19:59:25.896" v="86" actId="1076"/>
          <ac:spMkLst>
            <pc:docMk/>
            <pc:sldMk cId="0" sldId="257"/>
            <ac:spMk id="17" creationId="{00000000-0000-0000-0000-000000000000}"/>
          </ac:spMkLst>
        </pc:spChg>
        <pc:spChg chg="mod">
          <ac:chgData name="Jessica Stovall" userId="0d49f63f8db423f3" providerId="LiveId" clId="{6943E9BC-A9D4-4C32-966A-E3B9576AC4AB}" dt="2025-06-15T20:03:59.797" v="117" actId="14100"/>
          <ac:spMkLst>
            <pc:docMk/>
            <pc:sldMk cId="0" sldId="257"/>
            <ac:spMk id="18" creationId="{00000000-0000-0000-0000-000000000000}"/>
          </ac:spMkLst>
        </pc:spChg>
        <pc:spChg chg="mod">
          <ac:chgData name="Jessica Stovall" userId="0d49f63f8db423f3" providerId="LiveId" clId="{6943E9BC-A9D4-4C32-966A-E3B9576AC4AB}" dt="2025-06-15T19:59:49.910" v="88" actId="255"/>
          <ac:spMkLst>
            <pc:docMk/>
            <pc:sldMk cId="0" sldId="257"/>
            <ac:spMk id="20" creationId="{00000000-0000-0000-0000-000000000000}"/>
          </ac:spMkLst>
        </pc:spChg>
        <pc:spChg chg="mod">
          <ac:chgData name="Jessica Stovall" userId="0d49f63f8db423f3" providerId="LiveId" clId="{6943E9BC-A9D4-4C32-966A-E3B9576AC4AB}" dt="2025-06-15T20:01:24.305" v="98" actId="20577"/>
          <ac:spMkLst>
            <pc:docMk/>
            <pc:sldMk cId="0" sldId="257"/>
            <ac:spMk id="21" creationId="{00000000-0000-0000-0000-000000000000}"/>
          </ac:spMkLst>
        </pc:spChg>
        <pc:spChg chg="mod">
          <ac:chgData name="Jessica Stovall" userId="0d49f63f8db423f3" providerId="LiveId" clId="{6943E9BC-A9D4-4C32-966A-E3B9576AC4AB}" dt="2025-06-15T20:02:23.162" v="109" actId="1076"/>
          <ac:spMkLst>
            <pc:docMk/>
            <pc:sldMk cId="0" sldId="257"/>
            <ac:spMk id="22" creationId="{00000000-0000-0000-0000-000000000000}"/>
          </ac:spMkLst>
        </pc:spChg>
        <pc:spChg chg="mod">
          <ac:chgData name="Jessica Stovall" userId="0d49f63f8db423f3" providerId="LiveId" clId="{6943E9BC-A9D4-4C32-966A-E3B9576AC4AB}" dt="2025-06-15T20:02:41.915" v="116" actId="20577"/>
          <ac:spMkLst>
            <pc:docMk/>
            <pc:sldMk cId="0" sldId="257"/>
            <ac:spMk id="23" creationId="{00000000-0000-0000-0000-000000000000}"/>
          </ac:spMkLst>
        </pc:spChg>
        <pc:spChg chg="mod">
          <ac:chgData name="Jessica Stovall" userId="0d49f63f8db423f3" providerId="LiveId" clId="{6943E9BC-A9D4-4C32-966A-E3B9576AC4AB}" dt="2025-06-15T19:58:36.231" v="79" actId="313"/>
          <ac:spMkLst>
            <pc:docMk/>
            <pc:sldMk cId="0" sldId="257"/>
            <ac:spMk id="24" creationId="{00000000-0000-0000-0000-000000000000}"/>
          </ac:spMkLst>
        </pc:spChg>
        <pc:spChg chg="mod">
          <ac:chgData name="Jessica Stovall" userId="0d49f63f8db423f3" providerId="LiveId" clId="{6943E9BC-A9D4-4C32-966A-E3B9576AC4AB}" dt="2025-06-15T19:59:31.470" v="87" actId="14100"/>
          <ac:spMkLst>
            <pc:docMk/>
            <pc:sldMk cId="0" sldId="257"/>
            <ac:spMk id="25" creationId="{00000000-0000-0000-0000-000000000000}"/>
          </ac:spMkLst>
        </pc:spChg>
        <pc:spChg chg="mod">
          <ac:chgData name="Jessica Stovall" userId="0d49f63f8db423f3" providerId="LiveId" clId="{6943E9BC-A9D4-4C32-966A-E3B9576AC4AB}" dt="2025-06-15T19:59:17.315" v="83" actId="14100"/>
          <ac:spMkLst>
            <pc:docMk/>
            <pc:sldMk cId="0" sldId="257"/>
            <ac:spMk id="26" creationId="{00000000-0000-0000-0000-000000000000}"/>
          </ac:spMkLst>
        </pc:spChg>
        <pc:spChg chg="mod">
          <ac:chgData name="Jessica Stovall" userId="0d49f63f8db423f3" providerId="LiveId" clId="{6943E9BC-A9D4-4C32-966A-E3B9576AC4AB}" dt="2025-06-15T20:00:54.524" v="96" actId="255"/>
          <ac:spMkLst>
            <pc:docMk/>
            <pc:sldMk cId="0" sldId="257"/>
            <ac:spMk id="27" creationId="{00000000-0000-0000-0000-000000000000}"/>
          </ac:spMkLst>
        </pc:spChg>
        <pc:spChg chg="mod">
          <ac:chgData name="Jessica Stovall" userId="0d49f63f8db423f3" providerId="LiveId" clId="{6943E9BC-A9D4-4C32-966A-E3B9576AC4AB}" dt="2025-06-15T20:04:06.862" v="119" actId="1076"/>
          <ac:spMkLst>
            <pc:docMk/>
            <pc:sldMk cId="0" sldId="257"/>
            <ac:spMk id="28" creationId="{00000000-0000-0000-0000-000000000000}"/>
          </ac:spMkLst>
        </pc:spChg>
      </pc:sldChg>
      <pc:sldChg chg="modSp mod">
        <pc:chgData name="Jessica Stovall" userId="0d49f63f8db423f3" providerId="LiveId" clId="{6943E9BC-A9D4-4C32-966A-E3B9576AC4AB}" dt="2025-06-15T20:13:13.343" v="219" actId="1076"/>
        <pc:sldMkLst>
          <pc:docMk/>
          <pc:sldMk cId="0" sldId="258"/>
        </pc:sldMkLst>
        <pc:spChg chg="mod">
          <ac:chgData name="Jessica Stovall" userId="0d49f63f8db423f3" providerId="LiveId" clId="{6943E9BC-A9D4-4C32-966A-E3B9576AC4AB}" dt="2025-06-15T20:05:10.386" v="122" actId="14100"/>
          <ac:spMkLst>
            <pc:docMk/>
            <pc:sldMk cId="0" sldId="258"/>
            <ac:spMk id="4" creationId="{00000000-0000-0000-0000-000000000000}"/>
          </ac:spMkLst>
        </pc:spChg>
        <pc:spChg chg="mod">
          <ac:chgData name="Jessica Stovall" userId="0d49f63f8db423f3" providerId="LiveId" clId="{6943E9BC-A9D4-4C32-966A-E3B9576AC4AB}" dt="2025-06-15T20:07:05.915" v="137" actId="1076"/>
          <ac:spMkLst>
            <pc:docMk/>
            <pc:sldMk cId="0" sldId="258"/>
            <ac:spMk id="5" creationId="{00000000-0000-0000-0000-000000000000}"/>
          </ac:spMkLst>
        </pc:spChg>
        <pc:spChg chg="mod">
          <ac:chgData name="Jessica Stovall" userId="0d49f63f8db423f3" providerId="LiveId" clId="{6943E9BC-A9D4-4C32-966A-E3B9576AC4AB}" dt="2025-06-15T20:06:15.371" v="129" actId="14100"/>
          <ac:spMkLst>
            <pc:docMk/>
            <pc:sldMk cId="0" sldId="258"/>
            <ac:spMk id="6" creationId="{00000000-0000-0000-0000-000000000000}"/>
          </ac:spMkLst>
        </pc:spChg>
        <pc:spChg chg="mod">
          <ac:chgData name="Jessica Stovall" userId="0d49f63f8db423f3" providerId="LiveId" clId="{6943E9BC-A9D4-4C32-966A-E3B9576AC4AB}" dt="2025-06-15T20:08:22.733" v="149" actId="14100"/>
          <ac:spMkLst>
            <pc:docMk/>
            <pc:sldMk cId="0" sldId="258"/>
            <ac:spMk id="7" creationId="{00000000-0000-0000-0000-000000000000}"/>
          </ac:spMkLst>
        </pc:spChg>
        <pc:spChg chg="mod">
          <ac:chgData name="Jessica Stovall" userId="0d49f63f8db423f3" providerId="LiveId" clId="{6943E9BC-A9D4-4C32-966A-E3B9576AC4AB}" dt="2025-06-15T20:06:53.170" v="133" actId="1076"/>
          <ac:spMkLst>
            <pc:docMk/>
            <pc:sldMk cId="0" sldId="258"/>
            <ac:spMk id="8" creationId="{00000000-0000-0000-0000-000000000000}"/>
          </ac:spMkLst>
        </pc:spChg>
        <pc:spChg chg="mod">
          <ac:chgData name="Jessica Stovall" userId="0d49f63f8db423f3" providerId="LiveId" clId="{6943E9BC-A9D4-4C32-966A-E3B9576AC4AB}" dt="2025-06-15T20:08:41.219" v="151" actId="1076"/>
          <ac:spMkLst>
            <pc:docMk/>
            <pc:sldMk cId="0" sldId="258"/>
            <ac:spMk id="9" creationId="{00000000-0000-0000-0000-000000000000}"/>
          </ac:spMkLst>
        </pc:spChg>
        <pc:spChg chg="mod">
          <ac:chgData name="Jessica Stovall" userId="0d49f63f8db423f3" providerId="LiveId" clId="{6943E9BC-A9D4-4C32-966A-E3B9576AC4AB}" dt="2025-06-15T20:11:12.998" v="193" actId="14100"/>
          <ac:spMkLst>
            <pc:docMk/>
            <pc:sldMk cId="0" sldId="258"/>
            <ac:spMk id="10" creationId="{00000000-0000-0000-0000-000000000000}"/>
          </ac:spMkLst>
        </pc:spChg>
        <pc:spChg chg="mod">
          <ac:chgData name="Jessica Stovall" userId="0d49f63f8db423f3" providerId="LiveId" clId="{6943E9BC-A9D4-4C32-966A-E3B9576AC4AB}" dt="2025-06-15T20:12:53.483" v="217" actId="14100"/>
          <ac:spMkLst>
            <pc:docMk/>
            <pc:sldMk cId="0" sldId="258"/>
            <ac:spMk id="11" creationId="{00000000-0000-0000-0000-000000000000}"/>
          </ac:spMkLst>
        </pc:spChg>
        <pc:spChg chg="mod">
          <ac:chgData name="Jessica Stovall" userId="0d49f63f8db423f3" providerId="LiveId" clId="{6943E9BC-A9D4-4C32-966A-E3B9576AC4AB}" dt="2025-06-15T20:07:43.180" v="142" actId="14100"/>
          <ac:spMkLst>
            <pc:docMk/>
            <pc:sldMk cId="0" sldId="258"/>
            <ac:spMk id="14" creationId="{00000000-0000-0000-0000-000000000000}"/>
          </ac:spMkLst>
        </pc:spChg>
        <pc:spChg chg="mod">
          <ac:chgData name="Jessica Stovall" userId="0d49f63f8db423f3" providerId="LiveId" clId="{6943E9BC-A9D4-4C32-966A-E3B9576AC4AB}" dt="2025-06-15T20:12:42.021" v="215" actId="14100"/>
          <ac:spMkLst>
            <pc:docMk/>
            <pc:sldMk cId="0" sldId="258"/>
            <ac:spMk id="15" creationId="{00000000-0000-0000-0000-000000000000}"/>
          </ac:spMkLst>
        </pc:spChg>
        <pc:spChg chg="mod">
          <ac:chgData name="Jessica Stovall" userId="0d49f63f8db423f3" providerId="LiveId" clId="{6943E9BC-A9D4-4C32-966A-E3B9576AC4AB}" dt="2025-06-15T20:12:43.064" v="216" actId="1076"/>
          <ac:spMkLst>
            <pc:docMk/>
            <pc:sldMk cId="0" sldId="258"/>
            <ac:spMk id="16" creationId="{00000000-0000-0000-0000-000000000000}"/>
          </ac:spMkLst>
        </pc:spChg>
        <pc:spChg chg="mod">
          <ac:chgData name="Jessica Stovall" userId="0d49f63f8db423f3" providerId="LiveId" clId="{6943E9BC-A9D4-4C32-966A-E3B9576AC4AB}" dt="2025-06-15T20:13:13.343" v="219" actId="1076"/>
          <ac:spMkLst>
            <pc:docMk/>
            <pc:sldMk cId="0" sldId="258"/>
            <ac:spMk id="17" creationId="{00000000-0000-0000-0000-000000000000}"/>
          </ac:spMkLst>
        </pc:spChg>
        <pc:spChg chg="mod">
          <ac:chgData name="Jessica Stovall" userId="0d49f63f8db423f3" providerId="LiveId" clId="{6943E9BC-A9D4-4C32-966A-E3B9576AC4AB}" dt="2025-06-15T20:06:54.367" v="134" actId="1076"/>
          <ac:spMkLst>
            <pc:docMk/>
            <pc:sldMk cId="0" sldId="258"/>
            <ac:spMk id="18" creationId="{00000000-0000-0000-0000-000000000000}"/>
          </ac:spMkLst>
        </pc:spChg>
        <pc:spChg chg="mod">
          <ac:chgData name="Jessica Stovall" userId="0d49f63f8db423f3" providerId="LiveId" clId="{6943E9BC-A9D4-4C32-966A-E3B9576AC4AB}" dt="2025-06-15T20:07:45.794" v="143" actId="14100"/>
          <ac:spMkLst>
            <pc:docMk/>
            <pc:sldMk cId="0" sldId="258"/>
            <ac:spMk id="19" creationId="{00000000-0000-0000-0000-000000000000}"/>
          </ac:spMkLst>
        </pc:spChg>
        <pc:spChg chg="mod">
          <ac:chgData name="Jessica Stovall" userId="0d49f63f8db423f3" providerId="LiveId" clId="{6943E9BC-A9D4-4C32-966A-E3B9576AC4AB}" dt="2025-06-15T20:10:04.643" v="178" actId="255"/>
          <ac:spMkLst>
            <pc:docMk/>
            <pc:sldMk cId="0" sldId="258"/>
            <ac:spMk id="20" creationId="{00000000-0000-0000-0000-000000000000}"/>
          </ac:spMkLst>
        </pc:spChg>
        <pc:spChg chg="mod">
          <ac:chgData name="Jessica Stovall" userId="0d49f63f8db423f3" providerId="LiveId" clId="{6943E9BC-A9D4-4C32-966A-E3B9576AC4AB}" dt="2025-06-15T20:09:45.656" v="176" actId="1076"/>
          <ac:spMkLst>
            <pc:docMk/>
            <pc:sldMk cId="0" sldId="258"/>
            <ac:spMk id="22" creationId="{00000000-0000-0000-0000-000000000000}"/>
          </ac:spMkLst>
        </pc:spChg>
        <pc:spChg chg="mod">
          <ac:chgData name="Jessica Stovall" userId="0d49f63f8db423f3" providerId="LiveId" clId="{6943E9BC-A9D4-4C32-966A-E3B9576AC4AB}" dt="2025-06-15T20:10:16.213" v="179" actId="255"/>
          <ac:spMkLst>
            <pc:docMk/>
            <pc:sldMk cId="0" sldId="258"/>
            <ac:spMk id="23" creationId="{00000000-0000-0000-0000-000000000000}"/>
          </ac:spMkLst>
        </pc:spChg>
        <pc:spChg chg="mod">
          <ac:chgData name="Jessica Stovall" userId="0d49f63f8db423f3" providerId="LiveId" clId="{6943E9BC-A9D4-4C32-966A-E3B9576AC4AB}" dt="2025-06-15T20:09:56.372" v="177" actId="255"/>
          <ac:spMkLst>
            <pc:docMk/>
            <pc:sldMk cId="0" sldId="258"/>
            <ac:spMk id="24" creationId="{00000000-0000-0000-0000-000000000000}"/>
          </ac:spMkLst>
        </pc:spChg>
        <pc:spChg chg="mod">
          <ac:chgData name="Jessica Stovall" userId="0d49f63f8db423f3" providerId="LiveId" clId="{6943E9BC-A9D4-4C32-966A-E3B9576AC4AB}" dt="2025-06-15T20:10:25.863" v="183" actId="313"/>
          <ac:spMkLst>
            <pc:docMk/>
            <pc:sldMk cId="0" sldId="258"/>
            <ac:spMk id="25" creationId="{00000000-0000-0000-0000-000000000000}"/>
          </ac:spMkLst>
        </pc:spChg>
        <pc:spChg chg="mod">
          <ac:chgData name="Jessica Stovall" userId="0d49f63f8db423f3" providerId="LiveId" clId="{6943E9BC-A9D4-4C32-966A-E3B9576AC4AB}" dt="2025-06-15T20:08:47.278" v="152" actId="1076"/>
          <ac:spMkLst>
            <pc:docMk/>
            <pc:sldMk cId="0" sldId="258"/>
            <ac:spMk id="26" creationId="{00000000-0000-0000-0000-000000000000}"/>
          </ac:spMkLst>
        </pc:spChg>
        <pc:spChg chg="mod">
          <ac:chgData name="Jessica Stovall" userId="0d49f63f8db423f3" providerId="LiveId" clId="{6943E9BC-A9D4-4C32-966A-E3B9576AC4AB}" dt="2025-06-15T20:12:58.014" v="218" actId="1076"/>
          <ac:spMkLst>
            <pc:docMk/>
            <pc:sldMk cId="0" sldId="258"/>
            <ac:spMk id="27" creationId="{00000000-0000-0000-0000-000000000000}"/>
          </ac:spMkLst>
        </pc:spChg>
        <pc:spChg chg="mod">
          <ac:chgData name="Jessica Stovall" userId="0d49f63f8db423f3" providerId="LiveId" clId="{6943E9BC-A9D4-4C32-966A-E3B9576AC4AB}" dt="2025-06-15T20:12:06.795" v="209" actId="20577"/>
          <ac:spMkLst>
            <pc:docMk/>
            <pc:sldMk cId="0" sldId="258"/>
            <ac:spMk id="28" creationId="{00000000-0000-0000-0000-000000000000}"/>
          </ac:spMkLst>
        </pc:spChg>
      </pc:sldChg>
      <pc:sldChg chg="delSp modSp mod">
        <pc:chgData name="Jessica Stovall" userId="0d49f63f8db423f3" providerId="LiveId" clId="{6943E9BC-A9D4-4C32-966A-E3B9576AC4AB}" dt="2025-06-15T20:29:57.799" v="339" actId="1076"/>
        <pc:sldMkLst>
          <pc:docMk/>
          <pc:sldMk cId="0" sldId="259"/>
        </pc:sldMkLst>
        <pc:spChg chg="mod">
          <ac:chgData name="Jessica Stovall" userId="0d49f63f8db423f3" providerId="LiveId" clId="{6943E9BC-A9D4-4C32-966A-E3B9576AC4AB}" dt="2025-06-15T20:15:36.615" v="232" actId="14100"/>
          <ac:spMkLst>
            <pc:docMk/>
            <pc:sldMk cId="0" sldId="259"/>
            <ac:spMk id="2" creationId="{00000000-0000-0000-0000-000000000000}"/>
          </ac:spMkLst>
        </pc:spChg>
        <pc:spChg chg="mod">
          <ac:chgData name="Jessica Stovall" userId="0d49f63f8db423f3" providerId="LiveId" clId="{6943E9BC-A9D4-4C32-966A-E3B9576AC4AB}" dt="2025-06-15T20:14:05.853" v="226" actId="1076"/>
          <ac:spMkLst>
            <pc:docMk/>
            <pc:sldMk cId="0" sldId="259"/>
            <ac:spMk id="3" creationId="{00000000-0000-0000-0000-000000000000}"/>
          </ac:spMkLst>
        </pc:spChg>
        <pc:spChg chg="mod">
          <ac:chgData name="Jessica Stovall" userId="0d49f63f8db423f3" providerId="LiveId" clId="{6943E9BC-A9D4-4C32-966A-E3B9576AC4AB}" dt="2025-06-15T20:16:27.747" v="242" actId="14100"/>
          <ac:spMkLst>
            <pc:docMk/>
            <pc:sldMk cId="0" sldId="259"/>
            <ac:spMk id="5" creationId="{00000000-0000-0000-0000-000000000000}"/>
          </ac:spMkLst>
        </pc:spChg>
        <pc:spChg chg="mod">
          <ac:chgData name="Jessica Stovall" userId="0d49f63f8db423f3" providerId="LiveId" clId="{6943E9BC-A9D4-4C32-966A-E3B9576AC4AB}" dt="2025-06-15T20:16:08.425" v="237" actId="14100"/>
          <ac:spMkLst>
            <pc:docMk/>
            <pc:sldMk cId="0" sldId="259"/>
            <ac:spMk id="6" creationId="{00000000-0000-0000-0000-000000000000}"/>
          </ac:spMkLst>
        </pc:spChg>
        <pc:spChg chg="mod">
          <ac:chgData name="Jessica Stovall" userId="0d49f63f8db423f3" providerId="LiveId" clId="{6943E9BC-A9D4-4C32-966A-E3B9576AC4AB}" dt="2025-06-15T20:29:44.704" v="336" actId="14100"/>
          <ac:spMkLst>
            <pc:docMk/>
            <pc:sldMk cId="0" sldId="259"/>
            <ac:spMk id="7" creationId="{00000000-0000-0000-0000-000000000000}"/>
          </ac:spMkLst>
        </pc:spChg>
        <pc:spChg chg="mod">
          <ac:chgData name="Jessica Stovall" userId="0d49f63f8db423f3" providerId="LiveId" clId="{6943E9BC-A9D4-4C32-966A-E3B9576AC4AB}" dt="2025-06-15T20:16:21.179" v="240" actId="14100"/>
          <ac:spMkLst>
            <pc:docMk/>
            <pc:sldMk cId="0" sldId="259"/>
            <ac:spMk id="8" creationId="{00000000-0000-0000-0000-000000000000}"/>
          </ac:spMkLst>
        </pc:spChg>
        <pc:spChg chg="mod">
          <ac:chgData name="Jessica Stovall" userId="0d49f63f8db423f3" providerId="LiveId" clId="{6943E9BC-A9D4-4C32-966A-E3B9576AC4AB}" dt="2025-06-15T20:17:20.098" v="248" actId="14100"/>
          <ac:spMkLst>
            <pc:docMk/>
            <pc:sldMk cId="0" sldId="259"/>
            <ac:spMk id="9" creationId="{00000000-0000-0000-0000-000000000000}"/>
          </ac:spMkLst>
        </pc:spChg>
        <pc:spChg chg="mod">
          <ac:chgData name="Jessica Stovall" userId="0d49f63f8db423f3" providerId="LiveId" clId="{6943E9BC-A9D4-4C32-966A-E3B9576AC4AB}" dt="2025-06-15T20:19:27.328" v="265" actId="1076"/>
          <ac:spMkLst>
            <pc:docMk/>
            <pc:sldMk cId="0" sldId="259"/>
            <ac:spMk id="11" creationId="{00000000-0000-0000-0000-000000000000}"/>
          </ac:spMkLst>
        </pc:spChg>
        <pc:spChg chg="mod">
          <ac:chgData name="Jessica Stovall" userId="0d49f63f8db423f3" providerId="LiveId" clId="{6943E9BC-A9D4-4C32-966A-E3B9576AC4AB}" dt="2025-06-15T20:29:20.506" v="329" actId="14100"/>
          <ac:spMkLst>
            <pc:docMk/>
            <pc:sldMk cId="0" sldId="259"/>
            <ac:spMk id="12" creationId="{00000000-0000-0000-0000-000000000000}"/>
          </ac:spMkLst>
        </pc:spChg>
        <pc:spChg chg="mod">
          <ac:chgData name="Jessica Stovall" userId="0d49f63f8db423f3" providerId="LiveId" clId="{6943E9BC-A9D4-4C32-966A-E3B9576AC4AB}" dt="2025-06-15T20:20:43.782" v="275" actId="1076"/>
          <ac:spMkLst>
            <pc:docMk/>
            <pc:sldMk cId="0" sldId="259"/>
            <ac:spMk id="13" creationId="{00000000-0000-0000-0000-000000000000}"/>
          </ac:spMkLst>
        </pc:spChg>
        <pc:spChg chg="mod">
          <ac:chgData name="Jessica Stovall" userId="0d49f63f8db423f3" providerId="LiveId" clId="{6943E9BC-A9D4-4C32-966A-E3B9576AC4AB}" dt="2025-06-15T20:29:31.303" v="333" actId="1076"/>
          <ac:spMkLst>
            <pc:docMk/>
            <pc:sldMk cId="0" sldId="259"/>
            <ac:spMk id="14" creationId="{00000000-0000-0000-0000-000000000000}"/>
          </ac:spMkLst>
        </pc:spChg>
        <pc:spChg chg="mod">
          <ac:chgData name="Jessica Stovall" userId="0d49f63f8db423f3" providerId="LiveId" clId="{6943E9BC-A9D4-4C32-966A-E3B9576AC4AB}" dt="2025-06-15T20:29:54.359" v="338" actId="1076"/>
          <ac:spMkLst>
            <pc:docMk/>
            <pc:sldMk cId="0" sldId="259"/>
            <ac:spMk id="15" creationId="{00000000-0000-0000-0000-000000000000}"/>
          </ac:spMkLst>
        </pc:spChg>
        <pc:spChg chg="mod">
          <ac:chgData name="Jessica Stovall" userId="0d49f63f8db423f3" providerId="LiveId" clId="{6943E9BC-A9D4-4C32-966A-E3B9576AC4AB}" dt="2025-06-15T20:29:57.799" v="339" actId="1076"/>
          <ac:spMkLst>
            <pc:docMk/>
            <pc:sldMk cId="0" sldId="259"/>
            <ac:spMk id="16" creationId="{00000000-0000-0000-0000-000000000000}"/>
          </ac:spMkLst>
        </pc:spChg>
        <pc:spChg chg="mod">
          <ac:chgData name="Jessica Stovall" userId="0d49f63f8db423f3" providerId="LiveId" clId="{6943E9BC-A9D4-4C32-966A-E3B9576AC4AB}" dt="2025-06-15T20:14:07.729" v="227" actId="1076"/>
          <ac:spMkLst>
            <pc:docMk/>
            <pc:sldMk cId="0" sldId="259"/>
            <ac:spMk id="17" creationId="{00000000-0000-0000-0000-000000000000}"/>
          </ac:spMkLst>
        </pc:spChg>
        <pc:spChg chg="mod">
          <ac:chgData name="Jessica Stovall" userId="0d49f63f8db423f3" providerId="LiveId" clId="{6943E9BC-A9D4-4C32-966A-E3B9576AC4AB}" dt="2025-06-15T20:22:28.437" v="290" actId="1076"/>
          <ac:spMkLst>
            <pc:docMk/>
            <pc:sldMk cId="0" sldId="259"/>
            <ac:spMk id="20" creationId="{00000000-0000-0000-0000-000000000000}"/>
          </ac:spMkLst>
        </pc:spChg>
        <pc:spChg chg="mod">
          <ac:chgData name="Jessica Stovall" userId="0d49f63f8db423f3" providerId="LiveId" clId="{6943E9BC-A9D4-4C32-966A-E3B9576AC4AB}" dt="2025-06-15T20:15:29.718" v="231" actId="255"/>
          <ac:spMkLst>
            <pc:docMk/>
            <pc:sldMk cId="0" sldId="259"/>
            <ac:spMk id="21" creationId="{00000000-0000-0000-0000-000000000000}"/>
          </ac:spMkLst>
        </pc:spChg>
        <pc:spChg chg="mod">
          <ac:chgData name="Jessica Stovall" userId="0d49f63f8db423f3" providerId="LiveId" clId="{6943E9BC-A9D4-4C32-966A-E3B9576AC4AB}" dt="2025-06-15T20:16:54.064" v="246" actId="20577"/>
          <ac:spMkLst>
            <pc:docMk/>
            <pc:sldMk cId="0" sldId="259"/>
            <ac:spMk id="22" creationId="{00000000-0000-0000-0000-000000000000}"/>
          </ac:spMkLst>
        </pc:spChg>
        <pc:spChg chg="mod">
          <ac:chgData name="Jessica Stovall" userId="0d49f63f8db423f3" providerId="LiveId" clId="{6943E9BC-A9D4-4C32-966A-E3B9576AC4AB}" dt="2025-06-15T20:17:14.943" v="247" actId="1076"/>
          <ac:spMkLst>
            <pc:docMk/>
            <pc:sldMk cId="0" sldId="259"/>
            <ac:spMk id="23" creationId="{00000000-0000-0000-0000-000000000000}"/>
          </ac:spMkLst>
        </pc:spChg>
        <pc:spChg chg="del mod">
          <ac:chgData name="Jessica Stovall" userId="0d49f63f8db423f3" providerId="LiveId" clId="{6943E9BC-A9D4-4C32-966A-E3B9576AC4AB}" dt="2025-06-15T20:28:15.175" v="306"/>
          <ac:spMkLst>
            <pc:docMk/>
            <pc:sldMk cId="0" sldId="259"/>
            <ac:spMk id="25" creationId="{00000000-0000-0000-0000-000000000000}"/>
          </ac:spMkLst>
        </pc:spChg>
        <pc:spChg chg="mod">
          <ac:chgData name="Jessica Stovall" userId="0d49f63f8db423f3" providerId="LiveId" clId="{6943E9BC-A9D4-4C32-966A-E3B9576AC4AB}" dt="2025-06-15T20:19:17.042" v="263" actId="255"/>
          <ac:spMkLst>
            <pc:docMk/>
            <pc:sldMk cId="0" sldId="259"/>
            <ac:spMk id="26" creationId="{00000000-0000-0000-0000-000000000000}"/>
          </ac:spMkLst>
        </pc:spChg>
        <pc:spChg chg="mod">
          <ac:chgData name="Jessica Stovall" userId="0d49f63f8db423f3" providerId="LiveId" clId="{6943E9BC-A9D4-4C32-966A-E3B9576AC4AB}" dt="2025-06-15T20:22:03.332" v="289" actId="20577"/>
          <ac:spMkLst>
            <pc:docMk/>
            <pc:sldMk cId="0" sldId="259"/>
            <ac:spMk id="2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8.svg"/><Relationship Id="rId26" Type="http://schemas.openxmlformats.org/officeDocument/2006/relationships/image" Target="../media/image26.png"/><Relationship Id="rId3" Type="http://schemas.openxmlformats.org/officeDocument/2006/relationships/image" Target="../media/image4.svg"/><Relationship Id="rId21" Type="http://schemas.openxmlformats.org/officeDocument/2006/relationships/image" Target="../media/image21.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3.pn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4.png"/><Relationship Id="rId5" Type="http://schemas.openxmlformats.org/officeDocument/2006/relationships/image" Target="../media/image6.sv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hyperlink" Target="https://www.pcmag.com/how-to/14-tips-for-safe-online-shopping#:~:text=Use%20Familiar%20Websites" TargetMode="External"/><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30.jpe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9.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8.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31.png"/><Relationship Id="rId3" Type="http://schemas.openxmlformats.org/officeDocument/2006/relationships/image" Target="../media/image4.svg"/><Relationship Id="rId21" Type="http://schemas.openxmlformats.org/officeDocument/2006/relationships/image" Target="../media/image34.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D6E6"/>
        </a:solidFill>
        <a:effectLst/>
      </p:bgPr>
    </p:bg>
    <p:spTree>
      <p:nvGrpSpPr>
        <p:cNvPr id="1" name=""/>
        <p:cNvGrpSpPr/>
        <p:nvPr/>
      </p:nvGrpSpPr>
      <p:grpSpPr>
        <a:xfrm>
          <a:off x="0" y="0"/>
          <a:ext cx="0" cy="0"/>
          <a:chOff x="0" y="0"/>
          <a:chExt cx="0" cy="0"/>
        </a:xfrm>
      </p:grpSpPr>
      <p:sp>
        <p:nvSpPr>
          <p:cNvPr id="2" name="TextBox 2"/>
          <p:cNvSpPr txBox="1"/>
          <p:nvPr/>
        </p:nvSpPr>
        <p:spPr>
          <a:xfrm>
            <a:off x="871023" y="963738"/>
            <a:ext cx="6329715" cy="5465086"/>
          </a:xfrm>
          <a:prstGeom prst="rect">
            <a:avLst/>
          </a:prstGeom>
        </p:spPr>
        <p:txBody>
          <a:bodyPr lIns="0" tIns="0" rIns="0" bIns="0" rtlCol="0" anchor="t">
            <a:spAutoFit/>
          </a:bodyPr>
          <a:lstStyle/>
          <a:p>
            <a:pPr algn="ctr">
              <a:lnSpc>
                <a:spcPts val="6568"/>
              </a:lnSpc>
            </a:pPr>
            <a:r>
              <a:rPr lang="en-US" sz="4691" dirty="0">
                <a:solidFill>
                  <a:srgbClr val="000000"/>
                </a:solidFill>
                <a:latin typeface="Handy Casual"/>
              </a:rPr>
              <a:t>Shopping Safe Online Guide</a:t>
            </a:r>
          </a:p>
          <a:p>
            <a:pPr algn="ctr">
              <a:lnSpc>
                <a:spcPts val="6568"/>
              </a:lnSpc>
            </a:pPr>
            <a:r>
              <a:rPr lang="en-US" sz="2400" dirty="0">
                <a:solidFill>
                  <a:srgbClr val="000000"/>
                </a:solidFill>
                <a:latin typeface="Handy Casual"/>
              </a:rPr>
              <a:t>By: Jessica Stovall</a:t>
            </a:r>
          </a:p>
          <a:p>
            <a:pPr algn="ctr">
              <a:lnSpc>
                <a:spcPts val="6568"/>
              </a:lnSpc>
            </a:pPr>
            <a:endParaRPr lang="en-US" sz="4691" dirty="0">
              <a:solidFill>
                <a:srgbClr val="000000"/>
              </a:solidFill>
              <a:latin typeface="Handy Casual"/>
            </a:endParaRPr>
          </a:p>
          <a:p>
            <a:pPr algn="ctr">
              <a:lnSpc>
                <a:spcPts val="6568"/>
              </a:lnSpc>
            </a:pPr>
            <a:endParaRPr lang="en-US" sz="4691" dirty="0">
              <a:solidFill>
                <a:srgbClr val="000000"/>
              </a:solidFill>
              <a:latin typeface="Handy Casual"/>
            </a:endParaRPr>
          </a:p>
          <a:p>
            <a:pPr algn="ctr">
              <a:lnSpc>
                <a:spcPts val="2735"/>
              </a:lnSpc>
            </a:pPr>
            <a:r>
              <a:rPr lang="en-US" sz="1954" dirty="0">
                <a:solidFill>
                  <a:srgbClr val="000000"/>
                </a:solidFill>
                <a:latin typeface="Handy Casual"/>
              </a:rPr>
              <a:t>Online shopping is convenient, in that you can shop around, find the best prices, and have your packages delivered right to your doorstep without ever having to leave the comfort of your </a:t>
            </a:r>
            <a:r>
              <a:rPr lang="en-US" sz="800" dirty="0">
                <a:solidFill>
                  <a:srgbClr val="000000"/>
                </a:solidFill>
                <a:latin typeface="Handy Casual"/>
              </a:rPr>
              <a:t>own</a:t>
            </a:r>
            <a:r>
              <a:rPr lang="en-US" sz="1954" dirty="0">
                <a:solidFill>
                  <a:srgbClr val="000000"/>
                </a:solidFill>
                <a:latin typeface="Handy Casual"/>
              </a:rPr>
              <a:t> home. But getting a great deal online involves more than just getting the lowest price.</a:t>
            </a:r>
          </a:p>
          <a:p>
            <a:pPr algn="ctr">
              <a:lnSpc>
                <a:spcPts val="6720"/>
              </a:lnSpc>
            </a:pPr>
            <a:endParaRPr lang="en-US" sz="1954" dirty="0">
              <a:solidFill>
                <a:srgbClr val="000000"/>
              </a:solidFill>
              <a:latin typeface="Handy Casual"/>
            </a:endParaRPr>
          </a:p>
        </p:txBody>
      </p:sp>
      <p:sp>
        <p:nvSpPr>
          <p:cNvPr id="3" name="Freeform 3"/>
          <p:cNvSpPr/>
          <p:nvPr/>
        </p:nvSpPr>
        <p:spPr>
          <a:xfrm>
            <a:off x="406243" y="1526742"/>
            <a:ext cx="2726047" cy="2044536"/>
          </a:xfrm>
          <a:custGeom>
            <a:avLst/>
            <a:gdLst/>
            <a:ahLst/>
            <a:cxnLst/>
            <a:rect l="l" t="t" r="r" b="b"/>
            <a:pathLst>
              <a:path w="2726047" h="2044536">
                <a:moveTo>
                  <a:pt x="0" y="0"/>
                </a:moveTo>
                <a:lnTo>
                  <a:pt x="2726047" y="0"/>
                </a:lnTo>
                <a:lnTo>
                  <a:pt x="2726047" y="2044536"/>
                </a:lnTo>
                <a:lnTo>
                  <a:pt x="0" y="2044536"/>
                </a:lnTo>
                <a:lnTo>
                  <a:pt x="0" y="0"/>
                </a:lnTo>
                <a:close/>
              </a:path>
            </a:pathLst>
          </a:custGeom>
          <a:blipFill>
            <a:blip r:embed="rId2"/>
            <a:stretch>
              <a:fillRect/>
            </a:stretch>
          </a:blipFill>
        </p:spPr>
        <p:txBody>
          <a:bodyPr/>
          <a:lstStyle/>
          <a:p>
            <a:endParaRPr lang="en-US"/>
          </a:p>
        </p:txBody>
      </p:sp>
      <p:sp>
        <p:nvSpPr>
          <p:cNvPr id="4" name="Freeform 4"/>
          <p:cNvSpPr/>
          <p:nvPr/>
        </p:nvSpPr>
        <p:spPr>
          <a:xfrm>
            <a:off x="2124672" y="6828333"/>
            <a:ext cx="3822417" cy="2927808"/>
          </a:xfrm>
          <a:custGeom>
            <a:avLst/>
            <a:gdLst/>
            <a:ahLst/>
            <a:cxnLst/>
            <a:rect l="l" t="t" r="r" b="b"/>
            <a:pathLst>
              <a:path w="3822417" h="2927808">
                <a:moveTo>
                  <a:pt x="0" y="0"/>
                </a:moveTo>
                <a:lnTo>
                  <a:pt x="3822417" y="0"/>
                </a:lnTo>
                <a:lnTo>
                  <a:pt x="3822417" y="2927809"/>
                </a:lnTo>
                <a:lnTo>
                  <a:pt x="0" y="2927809"/>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704729" y="5604688"/>
            <a:ext cx="6362941" cy="1223645"/>
          </a:xfrm>
          <a:prstGeom prst="rect">
            <a:avLst/>
          </a:prstGeom>
        </p:spPr>
        <p:txBody>
          <a:bodyPr lIns="0" tIns="0" rIns="0" bIns="0" rtlCol="0" anchor="t">
            <a:spAutoFit/>
          </a:bodyPr>
          <a:lstStyle/>
          <a:p>
            <a:pPr algn="ctr">
              <a:lnSpc>
                <a:spcPts val="2469"/>
              </a:lnSpc>
              <a:spcBef>
                <a:spcPct val="0"/>
              </a:spcBef>
            </a:pPr>
            <a:r>
              <a:rPr lang="en-US" sz="1899" spc="18">
                <a:solidFill>
                  <a:srgbClr val="000000"/>
                </a:solidFill>
                <a:latin typeface="Handy Casual"/>
              </a:rPr>
              <a:t>Before you embark on an online shopping spree, make sure you’re not leaving yourself at risk.</a:t>
            </a:r>
          </a:p>
          <a:p>
            <a:pPr algn="ctr">
              <a:lnSpc>
                <a:spcPts val="2469"/>
              </a:lnSpc>
              <a:spcBef>
                <a:spcPct val="0"/>
              </a:spcBef>
            </a:pPr>
            <a:r>
              <a:rPr lang="en-US" sz="1899" spc="18">
                <a:solidFill>
                  <a:srgbClr val="000000"/>
                </a:solidFill>
                <a:latin typeface="Handy Casual"/>
              </a:rPr>
              <a:t> Here are 12 savvy online shopping tips to help you keep your information out of the hands of people who are scammers.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FD6E6"/>
        </a:solidFill>
        <a:effectLst/>
      </p:bgPr>
    </p:bg>
    <p:spTree>
      <p:nvGrpSpPr>
        <p:cNvPr id="1" name=""/>
        <p:cNvGrpSpPr/>
        <p:nvPr/>
      </p:nvGrpSpPr>
      <p:grpSpPr>
        <a:xfrm>
          <a:off x="0" y="0"/>
          <a:ext cx="0" cy="0"/>
          <a:chOff x="0" y="0"/>
          <a:chExt cx="0" cy="0"/>
        </a:xfrm>
      </p:grpSpPr>
      <p:sp>
        <p:nvSpPr>
          <p:cNvPr id="2" name="Freeform 2"/>
          <p:cNvSpPr/>
          <p:nvPr/>
        </p:nvSpPr>
        <p:spPr>
          <a:xfrm>
            <a:off x="1871991" y="1793907"/>
            <a:ext cx="5734322" cy="1786057"/>
          </a:xfrm>
          <a:custGeom>
            <a:avLst/>
            <a:gdLst/>
            <a:ahLst/>
            <a:cxnLst/>
            <a:rect l="l" t="t" r="r" b="b"/>
            <a:pathLst>
              <a:path w="5311695" h="1786057">
                <a:moveTo>
                  <a:pt x="0" y="0"/>
                </a:moveTo>
                <a:lnTo>
                  <a:pt x="5311695" y="0"/>
                </a:lnTo>
                <a:lnTo>
                  <a:pt x="5311695" y="1786057"/>
                </a:lnTo>
                <a:lnTo>
                  <a:pt x="0" y="17860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6087" y="1233200"/>
            <a:ext cx="1845678" cy="1917624"/>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2034046" y="1233199"/>
            <a:ext cx="4806205" cy="907171"/>
          </a:xfrm>
          <a:custGeom>
            <a:avLst/>
            <a:gdLst/>
            <a:ahLst/>
            <a:cxnLst/>
            <a:rect l="l" t="t" r="r" b="b"/>
            <a:pathLst>
              <a:path w="4806205" h="907171">
                <a:moveTo>
                  <a:pt x="0" y="0"/>
                </a:moveTo>
                <a:lnTo>
                  <a:pt x="4806205" y="0"/>
                </a:lnTo>
                <a:lnTo>
                  <a:pt x="4806205" y="907171"/>
                </a:lnTo>
                <a:lnTo>
                  <a:pt x="0" y="9071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61084" y="4142168"/>
            <a:ext cx="5074242" cy="1706214"/>
          </a:xfrm>
          <a:custGeom>
            <a:avLst/>
            <a:gdLst/>
            <a:ahLst/>
            <a:cxnLst/>
            <a:rect l="l" t="t" r="r" b="b"/>
            <a:pathLst>
              <a:path w="5074242" h="1706214">
                <a:moveTo>
                  <a:pt x="0" y="0"/>
                </a:moveTo>
                <a:lnTo>
                  <a:pt x="5074242" y="0"/>
                </a:lnTo>
                <a:lnTo>
                  <a:pt x="5074242" y="1706214"/>
                </a:lnTo>
                <a:lnTo>
                  <a:pt x="0" y="1706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724910" y="3468556"/>
            <a:ext cx="3849115" cy="1013147"/>
          </a:xfrm>
          <a:custGeom>
            <a:avLst/>
            <a:gdLst/>
            <a:ahLst/>
            <a:cxnLst/>
            <a:rect l="l" t="t" r="r" b="b"/>
            <a:pathLst>
              <a:path w="3849115" h="1193226">
                <a:moveTo>
                  <a:pt x="0" y="0"/>
                </a:moveTo>
                <a:lnTo>
                  <a:pt x="3849115" y="0"/>
                </a:lnTo>
                <a:lnTo>
                  <a:pt x="3849115" y="1193225"/>
                </a:lnTo>
                <a:lnTo>
                  <a:pt x="0" y="11932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869583" y="6397518"/>
            <a:ext cx="5766046" cy="1256535"/>
          </a:xfrm>
          <a:custGeom>
            <a:avLst/>
            <a:gdLst/>
            <a:ahLst/>
            <a:cxnLst/>
            <a:rect l="l" t="t" r="r" b="b"/>
            <a:pathLst>
              <a:path w="5814667" h="1234879">
                <a:moveTo>
                  <a:pt x="0" y="0"/>
                </a:moveTo>
                <a:lnTo>
                  <a:pt x="5814667" y="0"/>
                </a:lnTo>
                <a:lnTo>
                  <a:pt x="5814667" y="1234879"/>
                </a:lnTo>
                <a:lnTo>
                  <a:pt x="0" y="1234879"/>
                </a:lnTo>
                <a:lnTo>
                  <a:pt x="0" y="0"/>
                </a:lnTo>
                <a:close/>
              </a:path>
            </a:pathLst>
          </a:custGeom>
          <a:blipFill>
            <a:blip r:embed="rId10">
              <a:extLst>
                <a:ext uri="{96DAC541-7B7A-43D3-8B79-37D633B846F1}">
                  <asvg:svgBlip xmlns:asvg="http://schemas.microsoft.com/office/drawing/2016/SVG/main" r:embed="rId11"/>
                </a:ext>
              </a:extLst>
            </a:blip>
            <a:stretch>
              <a:fillRect l="-14025"/>
            </a:stretch>
          </a:blipFill>
        </p:spPr>
        <p:txBody>
          <a:bodyPr/>
          <a:lstStyle/>
          <a:p>
            <a:endParaRPr lang="en-US"/>
          </a:p>
        </p:txBody>
      </p:sp>
      <p:sp>
        <p:nvSpPr>
          <p:cNvPr id="8" name="Freeform 8"/>
          <p:cNvSpPr/>
          <p:nvPr/>
        </p:nvSpPr>
        <p:spPr>
          <a:xfrm>
            <a:off x="5740149" y="3944502"/>
            <a:ext cx="1735022" cy="1735022"/>
          </a:xfrm>
          <a:custGeom>
            <a:avLst/>
            <a:gdLst/>
            <a:ahLst/>
            <a:cxnLst/>
            <a:rect l="l" t="t" r="r" b="b"/>
            <a:pathLst>
              <a:path w="1735022" h="1735022">
                <a:moveTo>
                  <a:pt x="0" y="0"/>
                </a:moveTo>
                <a:lnTo>
                  <a:pt x="1735022" y="0"/>
                </a:lnTo>
                <a:lnTo>
                  <a:pt x="1735022" y="1735022"/>
                </a:lnTo>
                <a:lnTo>
                  <a:pt x="0" y="173502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a:hlinkClick r:id="rId14" tooltip="https://www.pcmag.com/how-to/14-tips-for-safe-online-shopping#:~:text=Use%20Familiar%20Websites"/>
          </p:cNvPr>
          <p:cNvSpPr/>
          <p:nvPr/>
        </p:nvSpPr>
        <p:spPr>
          <a:xfrm>
            <a:off x="2130281" y="5902675"/>
            <a:ext cx="4251106" cy="802396"/>
          </a:xfrm>
          <a:custGeom>
            <a:avLst/>
            <a:gdLst/>
            <a:ahLst/>
            <a:cxnLst/>
            <a:rect l="l" t="t" r="r" b="b"/>
            <a:pathLst>
              <a:path w="4251106" h="802396">
                <a:moveTo>
                  <a:pt x="0" y="0"/>
                </a:moveTo>
                <a:lnTo>
                  <a:pt x="4251106" y="0"/>
                </a:lnTo>
                <a:lnTo>
                  <a:pt x="4251106" y="802396"/>
                </a:lnTo>
                <a:lnTo>
                  <a:pt x="0" y="80239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10" name="Freeform 10"/>
          <p:cNvSpPr/>
          <p:nvPr/>
        </p:nvSpPr>
        <p:spPr>
          <a:xfrm>
            <a:off x="452932" y="8416237"/>
            <a:ext cx="6039218" cy="1219869"/>
          </a:xfrm>
          <a:custGeom>
            <a:avLst/>
            <a:gdLst/>
            <a:ahLst/>
            <a:cxnLst/>
            <a:rect l="l" t="t" r="r" b="b"/>
            <a:pathLst>
              <a:path w="6039218" h="1219869">
                <a:moveTo>
                  <a:pt x="0" y="0"/>
                </a:moveTo>
                <a:lnTo>
                  <a:pt x="6039218" y="0"/>
                </a:lnTo>
                <a:lnTo>
                  <a:pt x="6039218" y="1219869"/>
                </a:lnTo>
                <a:lnTo>
                  <a:pt x="0" y="1219869"/>
                </a:lnTo>
                <a:lnTo>
                  <a:pt x="0" y="0"/>
                </a:lnTo>
                <a:close/>
              </a:path>
            </a:pathLst>
          </a:custGeom>
          <a:blipFill>
            <a:blip r:embed="rId10">
              <a:extLst>
                <a:ext uri="{96DAC541-7B7A-43D3-8B79-37D633B846F1}">
                  <asvg:svgBlip xmlns:asvg="http://schemas.microsoft.com/office/drawing/2016/SVG/main" r:embed="rId11"/>
                </a:ext>
              </a:extLst>
            </a:blip>
            <a:stretch>
              <a:fillRect r="-8451"/>
            </a:stretch>
          </a:blipFill>
        </p:spPr>
        <p:txBody>
          <a:bodyPr/>
          <a:lstStyle/>
          <a:p>
            <a:endParaRPr lang="en-US"/>
          </a:p>
        </p:txBody>
      </p:sp>
      <p:sp>
        <p:nvSpPr>
          <p:cNvPr id="11" name="Freeform 11"/>
          <p:cNvSpPr/>
          <p:nvPr/>
        </p:nvSpPr>
        <p:spPr>
          <a:xfrm>
            <a:off x="2388197" y="7733917"/>
            <a:ext cx="4053338" cy="1111625"/>
          </a:xfrm>
          <a:custGeom>
            <a:avLst/>
            <a:gdLst/>
            <a:ahLst/>
            <a:cxnLst/>
            <a:rect l="l" t="t" r="r" b="b"/>
            <a:pathLst>
              <a:path w="4053338" h="1256535">
                <a:moveTo>
                  <a:pt x="0" y="0"/>
                </a:moveTo>
                <a:lnTo>
                  <a:pt x="4053339" y="0"/>
                </a:lnTo>
                <a:lnTo>
                  <a:pt x="4053339" y="1256535"/>
                </a:lnTo>
                <a:lnTo>
                  <a:pt x="0" y="1256535"/>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US"/>
          </a:p>
        </p:txBody>
      </p:sp>
      <p:sp>
        <p:nvSpPr>
          <p:cNvPr id="12" name="Freeform 12"/>
          <p:cNvSpPr/>
          <p:nvPr/>
        </p:nvSpPr>
        <p:spPr>
          <a:xfrm rot="4303850">
            <a:off x="852493" y="3515594"/>
            <a:ext cx="377814" cy="453223"/>
          </a:xfrm>
          <a:custGeom>
            <a:avLst/>
            <a:gdLst/>
            <a:ahLst/>
            <a:cxnLst/>
            <a:rect l="l" t="t" r="r" b="b"/>
            <a:pathLst>
              <a:path w="377814" h="453223">
                <a:moveTo>
                  <a:pt x="0" y="0"/>
                </a:moveTo>
                <a:lnTo>
                  <a:pt x="377814" y="0"/>
                </a:lnTo>
                <a:lnTo>
                  <a:pt x="377814" y="453224"/>
                </a:lnTo>
                <a:lnTo>
                  <a:pt x="0" y="453224"/>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
        <p:nvSpPr>
          <p:cNvPr id="13" name="Freeform 13"/>
          <p:cNvSpPr/>
          <p:nvPr/>
        </p:nvSpPr>
        <p:spPr>
          <a:xfrm>
            <a:off x="7080578" y="7520850"/>
            <a:ext cx="253447" cy="364911"/>
          </a:xfrm>
          <a:custGeom>
            <a:avLst/>
            <a:gdLst/>
            <a:ahLst/>
            <a:cxnLst/>
            <a:rect l="l" t="t" r="r" b="b"/>
            <a:pathLst>
              <a:path w="253447" h="364911">
                <a:moveTo>
                  <a:pt x="0" y="0"/>
                </a:moveTo>
                <a:lnTo>
                  <a:pt x="253448" y="0"/>
                </a:lnTo>
                <a:lnTo>
                  <a:pt x="253448" y="364911"/>
                </a:lnTo>
                <a:lnTo>
                  <a:pt x="0" y="36491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en-US"/>
          </a:p>
        </p:txBody>
      </p:sp>
      <p:sp>
        <p:nvSpPr>
          <p:cNvPr id="14" name="Freeform 14"/>
          <p:cNvSpPr/>
          <p:nvPr/>
        </p:nvSpPr>
        <p:spPr>
          <a:xfrm>
            <a:off x="-36882" y="5848382"/>
            <a:ext cx="2039219" cy="2004633"/>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6087761" y="7979159"/>
            <a:ext cx="1621205" cy="1698773"/>
          </a:xfrm>
          <a:custGeom>
            <a:avLst/>
            <a:gdLst/>
            <a:ahLst/>
            <a:cxnLst/>
            <a:rect l="l" t="t" r="r" b="b"/>
            <a:pathLst>
              <a:path w="1735022" h="1735022">
                <a:moveTo>
                  <a:pt x="0" y="0"/>
                </a:moveTo>
                <a:lnTo>
                  <a:pt x="1735022" y="0"/>
                </a:lnTo>
                <a:lnTo>
                  <a:pt x="1735022" y="1735022"/>
                </a:lnTo>
                <a:lnTo>
                  <a:pt x="0" y="173502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6" name="Freeform 16"/>
          <p:cNvSpPr/>
          <p:nvPr/>
        </p:nvSpPr>
        <p:spPr>
          <a:xfrm>
            <a:off x="192301" y="1366200"/>
            <a:ext cx="1698198" cy="1710436"/>
          </a:xfrm>
          <a:custGeom>
            <a:avLst/>
            <a:gdLst/>
            <a:ahLst/>
            <a:cxnLst/>
            <a:rect l="l" t="t" r="r" b="b"/>
            <a:pathLst>
              <a:path w="2290164" h="2290164">
                <a:moveTo>
                  <a:pt x="0" y="0"/>
                </a:moveTo>
                <a:lnTo>
                  <a:pt x="2290164" y="0"/>
                </a:lnTo>
                <a:lnTo>
                  <a:pt x="2290164" y="2290163"/>
                </a:lnTo>
                <a:lnTo>
                  <a:pt x="0" y="2290163"/>
                </a:lnTo>
                <a:lnTo>
                  <a:pt x="0" y="0"/>
                </a:lnTo>
                <a:close/>
              </a:path>
            </a:pathLst>
          </a:custGeom>
          <a:blipFill>
            <a:blip r:embed="rId23"/>
            <a:stretch>
              <a:fillRect/>
            </a:stretch>
          </a:blipFill>
        </p:spPr>
        <p:txBody>
          <a:bodyPr/>
          <a:lstStyle/>
          <a:p>
            <a:endParaRPr lang="en-US"/>
          </a:p>
        </p:txBody>
      </p:sp>
      <p:sp>
        <p:nvSpPr>
          <p:cNvPr id="17" name="Freeform 17"/>
          <p:cNvSpPr/>
          <p:nvPr/>
        </p:nvSpPr>
        <p:spPr>
          <a:xfrm>
            <a:off x="5826713" y="4188599"/>
            <a:ext cx="1550585" cy="966460"/>
          </a:xfrm>
          <a:custGeom>
            <a:avLst/>
            <a:gdLst/>
            <a:ahLst/>
            <a:cxnLst/>
            <a:rect l="l" t="t" r="r" b="b"/>
            <a:pathLst>
              <a:path w="1550585" h="966460">
                <a:moveTo>
                  <a:pt x="0" y="0"/>
                </a:moveTo>
                <a:lnTo>
                  <a:pt x="1550584" y="0"/>
                </a:lnTo>
                <a:lnTo>
                  <a:pt x="1550584" y="966460"/>
                </a:lnTo>
                <a:lnTo>
                  <a:pt x="0" y="966460"/>
                </a:lnTo>
                <a:lnTo>
                  <a:pt x="0" y="0"/>
                </a:lnTo>
                <a:close/>
              </a:path>
            </a:pathLst>
          </a:custGeom>
          <a:blipFill>
            <a:blip r:embed="rId24"/>
            <a:stretch>
              <a:fillRect/>
            </a:stretch>
          </a:blipFill>
        </p:spPr>
        <p:txBody>
          <a:bodyPr/>
          <a:lstStyle/>
          <a:p>
            <a:endParaRPr lang="en-US"/>
          </a:p>
        </p:txBody>
      </p:sp>
      <p:sp>
        <p:nvSpPr>
          <p:cNvPr id="18" name="Freeform 18"/>
          <p:cNvSpPr/>
          <p:nvPr/>
        </p:nvSpPr>
        <p:spPr>
          <a:xfrm>
            <a:off x="192301" y="5981732"/>
            <a:ext cx="1503629" cy="1652806"/>
          </a:xfrm>
          <a:custGeom>
            <a:avLst/>
            <a:gdLst/>
            <a:ahLst/>
            <a:cxnLst/>
            <a:rect l="l" t="t" r="r" b="b"/>
            <a:pathLst>
              <a:path w="1559159" h="2004633">
                <a:moveTo>
                  <a:pt x="0" y="0"/>
                </a:moveTo>
                <a:lnTo>
                  <a:pt x="1559159" y="0"/>
                </a:lnTo>
                <a:lnTo>
                  <a:pt x="1559159" y="2004633"/>
                </a:lnTo>
                <a:lnTo>
                  <a:pt x="0" y="2004633"/>
                </a:lnTo>
                <a:lnTo>
                  <a:pt x="0" y="0"/>
                </a:lnTo>
                <a:close/>
              </a:path>
            </a:pathLst>
          </a:custGeom>
          <a:blipFill>
            <a:blip r:embed="rId25"/>
            <a:stretch>
              <a:fillRect l="-12276" r="-12276"/>
            </a:stretch>
          </a:blipFill>
        </p:spPr>
        <p:txBody>
          <a:bodyPr/>
          <a:lstStyle/>
          <a:p>
            <a:endParaRPr lang="en-US"/>
          </a:p>
        </p:txBody>
      </p:sp>
      <p:sp>
        <p:nvSpPr>
          <p:cNvPr id="19" name="TextBox 19"/>
          <p:cNvSpPr txBox="1"/>
          <p:nvPr/>
        </p:nvSpPr>
        <p:spPr>
          <a:xfrm>
            <a:off x="1250347" y="223036"/>
            <a:ext cx="5830231" cy="752988"/>
          </a:xfrm>
          <a:prstGeom prst="rect">
            <a:avLst/>
          </a:prstGeom>
        </p:spPr>
        <p:txBody>
          <a:bodyPr lIns="0" tIns="0" rIns="0" bIns="0" rtlCol="0" anchor="t">
            <a:spAutoFit/>
          </a:bodyPr>
          <a:lstStyle/>
          <a:p>
            <a:pPr algn="ctr">
              <a:lnSpc>
                <a:spcPts val="6190"/>
              </a:lnSpc>
            </a:pPr>
            <a:r>
              <a:rPr lang="en-US" sz="4421">
                <a:solidFill>
                  <a:srgbClr val="000000"/>
                </a:solidFill>
                <a:latin typeface="Handy Casual"/>
              </a:rPr>
              <a:t>Shopping Safe Online Guide</a:t>
            </a:r>
          </a:p>
        </p:txBody>
      </p:sp>
      <p:sp>
        <p:nvSpPr>
          <p:cNvPr id="20" name="TextBox 20"/>
          <p:cNvSpPr txBox="1"/>
          <p:nvPr/>
        </p:nvSpPr>
        <p:spPr>
          <a:xfrm>
            <a:off x="777240" y="3727475"/>
            <a:ext cx="5969757" cy="389114"/>
          </a:xfrm>
          <a:prstGeom prst="rect">
            <a:avLst/>
          </a:prstGeom>
        </p:spPr>
        <p:txBody>
          <a:bodyPr lIns="0" tIns="0" rIns="0" bIns="0" rtlCol="0" anchor="t">
            <a:spAutoFit/>
          </a:bodyPr>
          <a:lstStyle/>
          <a:p>
            <a:pPr algn="ctr">
              <a:lnSpc>
                <a:spcPts val="3069"/>
              </a:lnSpc>
              <a:spcBef>
                <a:spcPct val="0"/>
              </a:spcBef>
            </a:pPr>
            <a:r>
              <a:rPr lang="en-US" sz="2300" spc="23" dirty="0">
                <a:solidFill>
                  <a:srgbClr val="000000"/>
                </a:solidFill>
                <a:latin typeface="Sigher"/>
              </a:rPr>
              <a:t>Is the site secure?</a:t>
            </a:r>
          </a:p>
        </p:txBody>
      </p:sp>
      <p:sp>
        <p:nvSpPr>
          <p:cNvPr id="21" name="TextBox 21"/>
          <p:cNvSpPr txBox="1"/>
          <p:nvPr/>
        </p:nvSpPr>
        <p:spPr>
          <a:xfrm>
            <a:off x="2090915" y="6591241"/>
            <a:ext cx="5218132" cy="579454"/>
          </a:xfrm>
          <a:prstGeom prst="rect">
            <a:avLst/>
          </a:prstGeom>
        </p:spPr>
        <p:txBody>
          <a:bodyPr lIns="0" tIns="0" rIns="0" bIns="0" rtlCol="0" anchor="t">
            <a:spAutoFit/>
          </a:bodyPr>
          <a:lstStyle/>
          <a:p>
            <a:pPr algn="ctr">
              <a:lnSpc>
                <a:spcPts val="2343"/>
              </a:lnSpc>
              <a:spcBef>
                <a:spcPct val="0"/>
              </a:spcBef>
            </a:pPr>
            <a:r>
              <a:rPr lang="en-US" sz="1802" spc="18" dirty="0">
                <a:solidFill>
                  <a:srgbClr val="000000"/>
                </a:solidFill>
                <a:latin typeface="Sigher"/>
              </a:rPr>
              <a:t>If you already know the store, shopping their online store is very safe. Always shop from sites you know and trust.</a:t>
            </a:r>
          </a:p>
        </p:txBody>
      </p:sp>
      <p:sp>
        <p:nvSpPr>
          <p:cNvPr id="22" name="TextBox 22"/>
          <p:cNvSpPr txBox="1"/>
          <p:nvPr/>
        </p:nvSpPr>
        <p:spPr>
          <a:xfrm>
            <a:off x="2718093" y="7821325"/>
            <a:ext cx="3544398" cy="742315"/>
          </a:xfrm>
          <a:prstGeom prst="rect">
            <a:avLst/>
          </a:prstGeom>
        </p:spPr>
        <p:txBody>
          <a:bodyPr lIns="0" tIns="0" rIns="0" bIns="0" rtlCol="0" anchor="t">
            <a:spAutoFit/>
          </a:bodyPr>
          <a:lstStyle/>
          <a:p>
            <a:pPr algn="ctr">
              <a:lnSpc>
                <a:spcPts val="2989"/>
              </a:lnSpc>
              <a:spcBef>
                <a:spcPct val="0"/>
              </a:spcBef>
            </a:pPr>
            <a:r>
              <a:rPr lang="en-US" sz="2299" spc="22" dirty="0">
                <a:solidFill>
                  <a:srgbClr val="000000"/>
                </a:solidFill>
                <a:latin typeface="Sigher"/>
              </a:rPr>
              <a:t>Avoid offers that seem “too good to be true” </a:t>
            </a:r>
          </a:p>
        </p:txBody>
      </p:sp>
      <p:sp>
        <p:nvSpPr>
          <p:cNvPr id="23" name="TextBox 23"/>
          <p:cNvSpPr txBox="1"/>
          <p:nvPr/>
        </p:nvSpPr>
        <p:spPr>
          <a:xfrm>
            <a:off x="766992" y="8632499"/>
            <a:ext cx="5320770" cy="769441"/>
          </a:xfrm>
          <a:prstGeom prst="rect">
            <a:avLst/>
          </a:prstGeom>
        </p:spPr>
        <p:txBody>
          <a:bodyPr lIns="0" tIns="0" rIns="0" bIns="0" rtlCol="0" anchor="t">
            <a:spAutoFit/>
          </a:bodyPr>
          <a:lstStyle/>
          <a:p>
            <a:pPr algn="ctr">
              <a:lnSpc>
                <a:spcPts val="2047"/>
              </a:lnSpc>
              <a:spcBef>
                <a:spcPct val="0"/>
              </a:spcBef>
            </a:pPr>
            <a:r>
              <a:rPr lang="en-US" spc="15" dirty="0">
                <a:solidFill>
                  <a:srgbClr val="000000"/>
                </a:solidFill>
                <a:latin typeface="Sigher"/>
              </a:rPr>
              <a:t>Any e-store that promises too much at too low of a price is suspicious. If the price is too low, consider whether the merchant came by the items legally</a:t>
            </a:r>
          </a:p>
        </p:txBody>
      </p:sp>
      <p:sp>
        <p:nvSpPr>
          <p:cNvPr id="24" name="TextBox 24"/>
          <p:cNvSpPr txBox="1"/>
          <p:nvPr/>
        </p:nvSpPr>
        <p:spPr>
          <a:xfrm>
            <a:off x="2011764" y="1394491"/>
            <a:ext cx="4806205" cy="377026"/>
          </a:xfrm>
          <a:prstGeom prst="rect">
            <a:avLst/>
          </a:prstGeom>
        </p:spPr>
        <p:txBody>
          <a:bodyPr lIns="0" tIns="0" rIns="0" bIns="0" rtlCol="0" anchor="t">
            <a:spAutoFit/>
          </a:bodyPr>
          <a:lstStyle/>
          <a:p>
            <a:pPr algn="ctr">
              <a:lnSpc>
                <a:spcPts val="2989"/>
              </a:lnSpc>
              <a:spcBef>
                <a:spcPct val="0"/>
              </a:spcBef>
            </a:pPr>
            <a:r>
              <a:rPr lang="en-US" sz="2299" spc="22" dirty="0">
                <a:solidFill>
                  <a:srgbClr val="000000"/>
                </a:solidFill>
                <a:latin typeface="Sigher"/>
              </a:rPr>
              <a:t>Don’t Shop When Using Public </a:t>
            </a:r>
            <a:r>
              <a:rPr lang="en-US" sz="2299" spc="22" dirty="0" err="1">
                <a:solidFill>
                  <a:srgbClr val="000000"/>
                </a:solidFill>
                <a:latin typeface="Sigher"/>
              </a:rPr>
              <a:t>WiFi</a:t>
            </a:r>
            <a:r>
              <a:rPr lang="en-US" sz="2299" spc="22" dirty="0">
                <a:solidFill>
                  <a:srgbClr val="000000"/>
                </a:solidFill>
                <a:latin typeface="Sigher"/>
              </a:rPr>
              <a:t> </a:t>
            </a:r>
          </a:p>
        </p:txBody>
      </p:sp>
      <p:sp>
        <p:nvSpPr>
          <p:cNvPr id="25" name="TextBox 25"/>
          <p:cNvSpPr txBox="1"/>
          <p:nvPr/>
        </p:nvSpPr>
        <p:spPr>
          <a:xfrm>
            <a:off x="2221701" y="2079240"/>
            <a:ext cx="5384611" cy="1186815"/>
          </a:xfrm>
          <a:prstGeom prst="rect">
            <a:avLst/>
          </a:prstGeom>
        </p:spPr>
        <p:txBody>
          <a:bodyPr wrap="square" lIns="0" tIns="0" rIns="0" bIns="0" rtlCol="0" anchor="t">
            <a:spAutoFit/>
          </a:bodyPr>
          <a:lstStyle/>
          <a:p>
            <a:pPr algn="ctr">
              <a:lnSpc>
                <a:spcPts val="2339"/>
              </a:lnSpc>
              <a:spcBef>
                <a:spcPct val="0"/>
              </a:spcBef>
            </a:pPr>
            <a:r>
              <a:rPr lang="en-US" sz="1799" spc="17" dirty="0">
                <a:solidFill>
                  <a:srgbClr val="000000"/>
                </a:solidFill>
                <a:latin typeface="Sigher"/>
              </a:rPr>
              <a:t>always use a private and secure internet connection whenever</a:t>
            </a:r>
          </a:p>
          <a:p>
            <a:pPr algn="ctr">
              <a:lnSpc>
                <a:spcPts val="2339"/>
              </a:lnSpc>
              <a:spcBef>
                <a:spcPct val="0"/>
              </a:spcBef>
            </a:pPr>
            <a:r>
              <a:rPr lang="en-US" sz="1799" spc="17" dirty="0">
                <a:solidFill>
                  <a:srgbClr val="000000"/>
                </a:solidFill>
                <a:latin typeface="Sigher"/>
              </a:rPr>
              <a:t> you're shopping online Public </a:t>
            </a:r>
            <a:r>
              <a:rPr lang="en-US" sz="1799" spc="17" dirty="0" err="1">
                <a:solidFill>
                  <a:srgbClr val="000000"/>
                </a:solidFill>
                <a:latin typeface="Sigher"/>
              </a:rPr>
              <a:t>WiFi</a:t>
            </a:r>
            <a:r>
              <a:rPr lang="en-US" sz="1799" spc="17" dirty="0">
                <a:solidFill>
                  <a:srgbClr val="000000"/>
                </a:solidFill>
                <a:latin typeface="Sigher"/>
              </a:rPr>
              <a:t> is not secure—</a:t>
            </a:r>
          </a:p>
          <a:p>
            <a:pPr algn="ctr">
              <a:lnSpc>
                <a:spcPts val="2339"/>
              </a:lnSpc>
              <a:spcBef>
                <a:spcPct val="0"/>
              </a:spcBef>
            </a:pPr>
            <a:r>
              <a:rPr lang="en-US" sz="1799" spc="17" dirty="0">
                <a:solidFill>
                  <a:srgbClr val="000000"/>
                </a:solidFill>
                <a:latin typeface="Sigher"/>
              </a:rPr>
              <a:t>USE a private secure home network or a VPN </a:t>
            </a:r>
          </a:p>
        </p:txBody>
      </p:sp>
      <p:sp>
        <p:nvSpPr>
          <p:cNvPr id="26" name="TextBox 26"/>
          <p:cNvSpPr txBox="1"/>
          <p:nvPr/>
        </p:nvSpPr>
        <p:spPr>
          <a:xfrm>
            <a:off x="1250347" y="4517503"/>
            <a:ext cx="4509697" cy="807913"/>
          </a:xfrm>
          <a:prstGeom prst="rect">
            <a:avLst/>
          </a:prstGeom>
        </p:spPr>
        <p:txBody>
          <a:bodyPr wrap="square" lIns="0" tIns="0" rIns="0" bIns="0" rtlCol="0" anchor="t">
            <a:spAutoFit/>
          </a:bodyPr>
          <a:lstStyle/>
          <a:p>
            <a:pPr algn="ctr">
              <a:lnSpc>
                <a:spcPts val="2109"/>
              </a:lnSpc>
              <a:spcBef>
                <a:spcPct val="0"/>
              </a:spcBef>
            </a:pPr>
            <a:r>
              <a:rPr lang="en-US" sz="1622" spc="16" dirty="0">
                <a:solidFill>
                  <a:srgbClr val="000000"/>
                </a:solidFill>
                <a:latin typeface="Sigher"/>
              </a:rPr>
              <a:t> </a:t>
            </a:r>
            <a:r>
              <a:rPr lang="en-US" spc="16" dirty="0">
                <a:solidFill>
                  <a:srgbClr val="000000"/>
                </a:solidFill>
                <a:latin typeface="Sigher"/>
              </a:rPr>
              <a:t>If the website URL starts with HTTPS rather than HTTP and has a padlock beside the name, that means that the security certificate is valid.</a:t>
            </a:r>
          </a:p>
        </p:txBody>
      </p:sp>
      <p:sp>
        <p:nvSpPr>
          <p:cNvPr id="27" name="TextBox 27"/>
          <p:cNvSpPr txBox="1"/>
          <p:nvPr/>
        </p:nvSpPr>
        <p:spPr>
          <a:xfrm>
            <a:off x="1505414" y="5981732"/>
            <a:ext cx="5969757" cy="389114"/>
          </a:xfrm>
          <a:prstGeom prst="rect">
            <a:avLst/>
          </a:prstGeom>
        </p:spPr>
        <p:txBody>
          <a:bodyPr lIns="0" tIns="0" rIns="0" bIns="0" rtlCol="0" anchor="t">
            <a:spAutoFit/>
          </a:bodyPr>
          <a:lstStyle/>
          <a:p>
            <a:pPr algn="ctr">
              <a:lnSpc>
                <a:spcPts val="3069"/>
              </a:lnSpc>
              <a:spcBef>
                <a:spcPct val="0"/>
              </a:spcBef>
            </a:pPr>
            <a:r>
              <a:rPr lang="en-US" sz="2300" spc="23" dirty="0">
                <a:solidFill>
                  <a:srgbClr val="000000"/>
                </a:solidFill>
                <a:latin typeface="Sigher"/>
              </a:rPr>
              <a:t>use familiar websites</a:t>
            </a:r>
          </a:p>
        </p:txBody>
      </p:sp>
      <p:sp>
        <p:nvSpPr>
          <p:cNvPr id="28" name="Freeform 28"/>
          <p:cNvSpPr/>
          <p:nvPr/>
        </p:nvSpPr>
        <p:spPr>
          <a:xfrm>
            <a:off x="6349142" y="8088869"/>
            <a:ext cx="1098442" cy="1413440"/>
          </a:xfrm>
          <a:custGeom>
            <a:avLst/>
            <a:gdLst/>
            <a:ahLst/>
            <a:cxnLst/>
            <a:rect l="l" t="t" r="r" b="b"/>
            <a:pathLst>
              <a:path w="1374385" h="1374385">
                <a:moveTo>
                  <a:pt x="0" y="0"/>
                </a:moveTo>
                <a:lnTo>
                  <a:pt x="1374385" y="0"/>
                </a:lnTo>
                <a:lnTo>
                  <a:pt x="1374385" y="1374386"/>
                </a:lnTo>
                <a:lnTo>
                  <a:pt x="0" y="1374386"/>
                </a:lnTo>
                <a:lnTo>
                  <a:pt x="0" y="0"/>
                </a:lnTo>
                <a:close/>
              </a:path>
            </a:pathLst>
          </a:custGeom>
          <a:blipFill>
            <a:blip r:embed="rId26"/>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FD6E6"/>
        </a:solidFill>
        <a:effectLst/>
      </p:bgPr>
    </p:bg>
    <p:spTree>
      <p:nvGrpSpPr>
        <p:cNvPr id="1" name=""/>
        <p:cNvGrpSpPr/>
        <p:nvPr/>
      </p:nvGrpSpPr>
      <p:grpSpPr>
        <a:xfrm>
          <a:off x="0" y="0"/>
          <a:ext cx="0" cy="0"/>
          <a:chOff x="0" y="0"/>
          <a:chExt cx="0" cy="0"/>
        </a:xfrm>
      </p:grpSpPr>
      <p:sp>
        <p:nvSpPr>
          <p:cNvPr id="2" name="Freeform 2"/>
          <p:cNvSpPr/>
          <p:nvPr/>
        </p:nvSpPr>
        <p:spPr>
          <a:xfrm>
            <a:off x="2294617" y="1793907"/>
            <a:ext cx="5311695" cy="1786057"/>
          </a:xfrm>
          <a:custGeom>
            <a:avLst/>
            <a:gdLst/>
            <a:ahLst/>
            <a:cxnLst/>
            <a:rect l="l" t="t" r="r" b="b"/>
            <a:pathLst>
              <a:path w="5311695" h="1786057">
                <a:moveTo>
                  <a:pt x="0" y="0"/>
                </a:moveTo>
                <a:lnTo>
                  <a:pt x="5311695" y="0"/>
                </a:lnTo>
                <a:lnTo>
                  <a:pt x="5311695" y="1786057"/>
                </a:lnTo>
                <a:lnTo>
                  <a:pt x="0" y="17860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324605" y="1233199"/>
            <a:ext cx="2258583" cy="2258583"/>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2034046" y="912705"/>
            <a:ext cx="4806205" cy="1227666"/>
          </a:xfrm>
          <a:custGeom>
            <a:avLst/>
            <a:gdLst/>
            <a:ahLst/>
            <a:cxnLst/>
            <a:rect l="l" t="t" r="r" b="b"/>
            <a:pathLst>
              <a:path w="4806205" h="907171">
                <a:moveTo>
                  <a:pt x="0" y="0"/>
                </a:moveTo>
                <a:lnTo>
                  <a:pt x="4806205" y="0"/>
                </a:lnTo>
                <a:lnTo>
                  <a:pt x="4806205" y="907171"/>
                </a:lnTo>
                <a:lnTo>
                  <a:pt x="0" y="9071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26281" y="4273298"/>
            <a:ext cx="5311695" cy="1754493"/>
          </a:xfrm>
          <a:custGeom>
            <a:avLst/>
            <a:gdLst/>
            <a:ahLst/>
            <a:cxnLst/>
            <a:rect l="l" t="t" r="r" b="b"/>
            <a:pathLst>
              <a:path w="5074242" h="1706214">
                <a:moveTo>
                  <a:pt x="0" y="0"/>
                </a:moveTo>
                <a:lnTo>
                  <a:pt x="5074242" y="0"/>
                </a:lnTo>
                <a:lnTo>
                  <a:pt x="5074242" y="1706214"/>
                </a:lnTo>
                <a:lnTo>
                  <a:pt x="0" y="1706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6" name="Freeform 6"/>
          <p:cNvSpPr/>
          <p:nvPr/>
        </p:nvSpPr>
        <p:spPr>
          <a:xfrm>
            <a:off x="1635744" y="3351674"/>
            <a:ext cx="3938282" cy="1310108"/>
          </a:xfrm>
          <a:custGeom>
            <a:avLst/>
            <a:gdLst/>
            <a:ahLst/>
            <a:cxnLst/>
            <a:rect l="l" t="t" r="r" b="b"/>
            <a:pathLst>
              <a:path w="3849115" h="1193226">
                <a:moveTo>
                  <a:pt x="0" y="0"/>
                </a:moveTo>
                <a:lnTo>
                  <a:pt x="3849115" y="0"/>
                </a:lnTo>
                <a:lnTo>
                  <a:pt x="3849115" y="1193225"/>
                </a:lnTo>
                <a:lnTo>
                  <a:pt x="0" y="11932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527561" y="6467562"/>
            <a:ext cx="6099604" cy="1478402"/>
          </a:xfrm>
          <a:custGeom>
            <a:avLst/>
            <a:gdLst/>
            <a:ahLst/>
            <a:cxnLst/>
            <a:rect l="l" t="t" r="r" b="b"/>
            <a:pathLst>
              <a:path w="5814667" h="1234879">
                <a:moveTo>
                  <a:pt x="0" y="0"/>
                </a:moveTo>
                <a:lnTo>
                  <a:pt x="5814667" y="0"/>
                </a:lnTo>
                <a:lnTo>
                  <a:pt x="5814667" y="1234879"/>
                </a:lnTo>
                <a:lnTo>
                  <a:pt x="0" y="1234879"/>
                </a:lnTo>
                <a:lnTo>
                  <a:pt x="0" y="0"/>
                </a:lnTo>
                <a:close/>
              </a:path>
            </a:pathLst>
          </a:custGeom>
          <a:blipFill>
            <a:blip r:embed="rId10">
              <a:extLst>
                <a:ext uri="{96DAC541-7B7A-43D3-8B79-37D633B846F1}">
                  <asvg:svgBlip xmlns:asvg="http://schemas.microsoft.com/office/drawing/2016/SVG/main" r:embed="rId11"/>
                </a:ext>
              </a:extLst>
            </a:blip>
            <a:stretch>
              <a:fillRect l="-14025"/>
            </a:stretch>
          </a:blipFill>
        </p:spPr>
        <p:txBody>
          <a:bodyPr/>
          <a:lstStyle/>
          <a:p>
            <a:endParaRPr lang="en-US"/>
          </a:p>
        </p:txBody>
      </p:sp>
      <p:sp>
        <p:nvSpPr>
          <p:cNvPr id="8" name="Freeform 8"/>
          <p:cNvSpPr/>
          <p:nvPr/>
        </p:nvSpPr>
        <p:spPr>
          <a:xfrm>
            <a:off x="5749318" y="3940089"/>
            <a:ext cx="1735022" cy="1735022"/>
          </a:xfrm>
          <a:custGeom>
            <a:avLst/>
            <a:gdLst/>
            <a:ahLst/>
            <a:cxnLst/>
            <a:rect l="l" t="t" r="r" b="b"/>
            <a:pathLst>
              <a:path w="1735022" h="1735022">
                <a:moveTo>
                  <a:pt x="0" y="0"/>
                </a:moveTo>
                <a:lnTo>
                  <a:pt x="1735022" y="0"/>
                </a:lnTo>
                <a:lnTo>
                  <a:pt x="1735022" y="1735022"/>
                </a:lnTo>
                <a:lnTo>
                  <a:pt x="0" y="173502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2130281" y="6061949"/>
            <a:ext cx="4251106" cy="802396"/>
          </a:xfrm>
          <a:custGeom>
            <a:avLst/>
            <a:gdLst/>
            <a:ahLst/>
            <a:cxnLst/>
            <a:rect l="l" t="t" r="r" b="b"/>
            <a:pathLst>
              <a:path w="4251106" h="802396">
                <a:moveTo>
                  <a:pt x="0" y="0"/>
                </a:moveTo>
                <a:lnTo>
                  <a:pt x="4251106" y="0"/>
                </a:lnTo>
                <a:lnTo>
                  <a:pt x="4251106" y="802396"/>
                </a:lnTo>
                <a:lnTo>
                  <a:pt x="0" y="8023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a:off x="145235" y="8393762"/>
            <a:ext cx="7481930" cy="1664637"/>
          </a:xfrm>
          <a:custGeom>
            <a:avLst/>
            <a:gdLst/>
            <a:ahLst/>
            <a:cxnLst/>
            <a:rect l="l" t="t" r="r" b="b"/>
            <a:pathLst>
              <a:path w="7481930" h="1511284">
                <a:moveTo>
                  <a:pt x="0" y="0"/>
                </a:moveTo>
                <a:lnTo>
                  <a:pt x="7481930" y="0"/>
                </a:lnTo>
                <a:lnTo>
                  <a:pt x="7481930" y="1511284"/>
                </a:lnTo>
                <a:lnTo>
                  <a:pt x="0" y="1511284"/>
                </a:lnTo>
                <a:lnTo>
                  <a:pt x="0" y="0"/>
                </a:lnTo>
                <a:close/>
              </a:path>
            </a:pathLst>
          </a:custGeom>
          <a:blipFill>
            <a:blip r:embed="rId10">
              <a:extLst>
                <a:ext uri="{96DAC541-7B7A-43D3-8B79-37D633B846F1}">
                  <asvg:svgBlip xmlns:asvg="http://schemas.microsoft.com/office/drawing/2016/SVG/main" r:embed="rId11"/>
                </a:ext>
              </a:extLst>
            </a:blip>
            <a:stretch>
              <a:fillRect r="-8451"/>
            </a:stretch>
          </a:blipFill>
        </p:spPr>
        <p:txBody>
          <a:bodyPr/>
          <a:lstStyle/>
          <a:p>
            <a:endParaRPr lang="en-US"/>
          </a:p>
        </p:txBody>
      </p:sp>
      <p:sp>
        <p:nvSpPr>
          <p:cNvPr id="11" name="Freeform 11"/>
          <p:cNvSpPr/>
          <p:nvPr/>
        </p:nvSpPr>
        <p:spPr>
          <a:xfrm>
            <a:off x="2388197" y="8049712"/>
            <a:ext cx="3483093" cy="767219"/>
          </a:xfrm>
          <a:custGeom>
            <a:avLst/>
            <a:gdLst/>
            <a:ahLst/>
            <a:cxnLst/>
            <a:rect l="l" t="t" r="r" b="b"/>
            <a:pathLst>
              <a:path w="3483093" h="1079759">
                <a:moveTo>
                  <a:pt x="0" y="0"/>
                </a:moveTo>
                <a:lnTo>
                  <a:pt x="3483093" y="0"/>
                </a:lnTo>
                <a:lnTo>
                  <a:pt x="3483093" y="1079759"/>
                </a:lnTo>
                <a:lnTo>
                  <a:pt x="0" y="107975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2" name="Freeform 12"/>
          <p:cNvSpPr/>
          <p:nvPr/>
        </p:nvSpPr>
        <p:spPr>
          <a:xfrm rot="4303850">
            <a:off x="852493" y="3515594"/>
            <a:ext cx="377814" cy="453223"/>
          </a:xfrm>
          <a:custGeom>
            <a:avLst/>
            <a:gdLst/>
            <a:ahLst/>
            <a:cxnLst/>
            <a:rect l="l" t="t" r="r" b="b"/>
            <a:pathLst>
              <a:path w="377814" h="453223">
                <a:moveTo>
                  <a:pt x="0" y="0"/>
                </a:moveTo>
                <a:lnTo>
                  <a:pt x="377814" y="0"/>
                </a:lnTo>
                <a:lnTo>
                  <a:pt x="377814" y="453224"/>
                </a:lnTo>
                <a:lnTo>
                  <a:pt x="0" y="45322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3" name="Freeform 13"/>
          <p:cNvSpPr/>
          <p:nvPr/>
        </p:nvSpPr>
        <p:spPr>
          <a:xfrm>
            <a:off x="7080578" y="7520850"/>
            <a:ext cx="253447" cy="364911"/>
          </a:xfrm>
          <a:custGeom>
            <a:avLst/>
            <a:gdLst/>
            <a:ahLst/>
            <a:cxnLst/>
            <a:rect l="l" t="t" r="r" b="b"/>
            <a:pathLst>
              <a:path w="253447" h="364911">
                <a:moveTo>
                  <a:pt x="0" y="0"/>
                </a:moveTo>
                <a:lnTo>
                  <a:pt x="253448" y="0"/>
                </a:lnTo>
                <a:lnTo>
                  <a:pt x="253448" y="364911"/>
                </a:lnTo>
                <a:lnTo>
                  <a:pt x="0" y="364911"/>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14" name="Freeform 14"/>
          <p:cNvSpPr/>
          <p:nvPr/>
        </p:nvSpPr>
        <p:spPr>
          <a:xfrm>
            <a:off x="5446" y="5848383"/>
            <a:ext cx="1920226" cy="2117390"/>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6441535" y="8122680"/>
            <a:ext cx="1325420" cy="1410826"/>
          </a:xfrm>
          <a:custGeom>
            <a:avLst/>
            <a:gdLst/>
            <a:ahLst/>
            <a:cxnLst/>
            <a:rect l="l" t="t" r="r" b="b"/>
            <a:pathLst>
              <a:path w="1901110" h="1901110">
                <a:moveTo>
                  <a:pt x="0" y="0"/>
                </a:moveTo>
                <a:lnTo>
                  <a:pt x="1901109" y="0"/>
                </a:lnTo>
                <a:lnTo>
                  <a:pt x="1901109" y="1901110"/>
                </a:lnTo>
                <a:lnTo>
                  <a:pt x="0" y="1901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6" name="Freeform 16"/>
          <p:cNvSpPr/>
          <p:nvPr/>
        </p:nvSpPr>
        <p:spPr>
          <a:xfrm>
            <a:off x="6559041" y="8290014"/>
            <a:ext cx="1122145" cy="1122145"/>
          </a:xfrm>
          <a:custGeom>
            <a:avLst/>
            <a:gdLst/>
            <a:ahLst/>
            <a:cxnLst/>
            <a:rect l="l" t="t" r="r" b="b"/>
            <a:pathLst>
              <a:path w="1122145" h="1122145">
                <a:moveTo>
                  <a:pt x="0" y="0"/>
                </a:moveTo>
                <a:lnTo>
                  <a:pt x="1122145" y="0"/>
                </a:lnTo>
                <a:lnTo>
                  <a:pt x="1122145" y="1122146"/>
                </a:lnTo>
                <a:lnTo>
                  <a:pt x="0" y="1122146"/>
                </a:lnTo>
                <a:lnTo>
                  <a:pt x="0" y="0"/>
                </a:lnTo>
                <a:close/>
              </a:path>
            </a:pathLst>
          </a:custGeom>
          <a:blipFill>
            <a:blip r:embed="rId22"/>
            <a:stretch>
              <a:fillRect/>
            </a:stretch>
          </a:blipFill>
        </p:spPr>
        <p:txBody>
          <a:bodyPr/>
          <a:lstStyle/>
          <a:p>
            <a:endParaRPr lang="en-US"/>
          </a:p>
        </p:txBody>
      </p:sp>
      <p:sp>
        <p:nvSpPr>
          <p:cNvPr id="17" name="Freeform 17"/>
          <p:cNvSpPr/>
          <p:nvPr/>
        </p:nvSpPr>
        <p:spPr>
          <a:xfrm>
            <a:off x="353612" y="1502579"/>
            <a:ext cx="2202750" cy="1696586"/>
          </a:xfrm>
          <a:custGeom>
            <a:avLst/>
            <a:gdLst/>
            <a:ahLst/>
            <a:cxnLst/>
            <a:rect l="l" t="t" r="r" b="b"/>
            <a:pathLst>
              <a:path w="2202750" h="1696586">
                <a:moveTo>
                  <a:pt x="0" y="0"/>
                </a:moveTo>
                <a:lnTo>
                  <a:pt x="2202749" y="0"/>
                </a:lnTo>
                <a:lnTo>
                  <a:pt x="2202749" y="1696586"/>
                </a:lnTo>
                <a:lnTo>
                  <a:pt x="0" y="1696586"/>
                </a:lnTo>
                <a:lnTo>
                  <a:pt x="0" y="0"/>
                </a:lnTo>
                <a:close/>
              </a:path>
            </a:pathLst>
          </a:custGeom>
          <a:blipFill>
            <a:blip r:embed="rId23"/>
            <a:stretch>
              <a:fillRect/>
            </a:stretch>
          </a:blipFill>
        </p:spPr>
        <p:txBody>
          <a:bodyPr/>
          <a:lstStyle/>
          <a:p>
            <a:endParaRPr lang="en-US"/>
          </a:p>
        </p:txBody>
      </p:sp>
      <p:sp>
        <p:nvSpPr>
          <p:cNvPr id="18" name="Freeform 18"/>
          <p:cNvSpPr/>
          <p:nvPr/>
        </p:nvSpPr>
        <p:spPr>
          <a:xfrm>
            <a:off x="5999729" y="3928805"/>
            <a:ext cx="1215452" cy="1511103"/>
          </a:xfrm>
          <a:custGeom>
            <a:avLst/>
            <a:gdLst/>
            <a:ahLst/>
            <a:cxnLst/>
            <a:rect l="l" t="t" r="r" b="b"/>
            <a:pathLst>
              <a:path w="1215452" h="1511103">
                <a:moveTo>
                  <a:pt x="0" y="0"/>
                </a:moveTo>
                <a:lnTo>
                  <a:pt x="1215453" y="0"/>
                </a:lnTo>
                <a:lnTo>
                  <a:pt x="1215453" y="1511103"/>
                </a:lnTo>
                <a:lnTo>
                  <a:pt x="0" y="1511103"/>
                </a:lnTo>
                <a:lnTo>
                  <a:pt x="0" y="0"/>
                </a:lnTo>
                <a:close/>
              </a:path>
            </a:pathLst>
          </a:custGeom>
          <a:blipFill>
            <a:blip r:embed="rId24"/>
            <a:stretch>
              <a:fillRect/>
            </a:stretch>
          </a:blipFill>
        </p:spPr>
        <p:txBody>
          <a:bodyPr/>
          <a:lstStyle/>
          <a:p>
            <a:endParaRPr lang="en-US"/>
          </a:p>
        </p:txBody>
      </p:sp>
      <p:sp>
        <p:nvSpPr>
          <p:cNvPr id="19" name="Freeform 19"/>
          <p:cNvSpPr/>
          <p:nvPr/>
        </p:nvSpPr>
        <p:spPr>
          <a:xfrm>
            <a:off x="193149" y="6248451"/>
            <a:ext cx="1452984" cy="1243319"/>
          </a:xfrm>
          <a:custGeom>
            <a:avLst/>
            <a:gdLst/>
            <a:ahLst/>
            <a:cxnLst/>
            <a:rect l="l" t="t" r="r" b="b"/>
            <a:pathLst>
              <a:path w="1647448" h="1234130">
                <a:moveTo>
                  <a:pt x="0" y="0"/>
                </a:moveTo>
                <a:lnTo>
                  <a:pt x="1647447" y="0"/>
                </a:lnTo>
                <a:lnTo>
                  <a:pt x="1647447" y="1234130"/>
                </a:lnTo>
                <a:lnTo>
                  <a:pt x="0" y="1234130"/>
                </a:lnTo>
                <a:lnTo>
                  <a:pt x="0" y="0"/>
                </a:lnTo>
                <a:close/>
              </a:path>
            </a:pathLst>
          </a:custGeom>
          <a:blipFill>
            <a:blip r:embed="rId25"/>
            <a:stretch>
              <a:fillRect/>
            </a:stretch>
          </a:blipFill>
        </p:spPr>
        <p:txBody>
          <a:bodyPr/>
          <a:lstStyle/>
          <a:p>
            <a:endParaRPr lang="en-US"/>
          </a:p>
        </p:txBody>
      </p:sp>
      <p:sp>
        <p:nvSpPr>
          <p:cNvPr id="20" name="TextBox 20"/>
          <p:cNvSpPr txBox="1"/>
          <p:nvPr/>
        </p:nvSpPr>
        <p:spPr>
          <a:xfrm>
            <a:off x="2056564" y="1131738"/>
            <a:ext cx="4806205" cy="667747"/>
          </a:xfrm>
          <a:prstGeom prst="rect">
            <a:avLst/>
          </a:prstGeom>
        </p:spPr>
        <p:txBody>
          <a:bodyPr lIns="0" tIns="0" rIns="0" bIns="0" rtlCol="0" anchor="t">
            <a:spAutoFit/>
          </a:bodyPr>
          <a:lstStyle/>
          <a:p>
            <a:pPr algn="ctr">
              <a:lnSpc>
                <a:spcPts val="2599"/>
              </a:lnSpc>
              <a:spcBef>
                <a:spcPct val="0"/>
              </a:spcBef>
            </a:pPr>
            <a:r>
              <a:rPr lang="en-US" sz="2300" spc="19" dirty="0">
                <a:solidFill>
                  <a:srgbClr val="000000"/>
                </a:solidFill>
                <a:latin typeface="Sigher"/>
              </a:rPr>
              <a:t>Always check the company’s shipping terms. </a:t>
            </a:r>
          </a:p>
        </p:txBody>
      </p:sp>
      <p:sp>
        <p:nvSpPr>
          <p:cNvPr id="21" name="TextBox 21"/>
          <p:cNvSpPr txBox="1"/>
          <p:nvPr/>
        </p:nvSpPr>
        <p:spPr>
          <a:xfrm>
            <a:off x="1016872" y="242086"/>
            <a:ext cx="5830231" cy="752988"/>
          </a:xfrm>
          <a:prstGeom prst="rect">
            <a:avLst/>
          </a:prstGeom>
        </p:spPr>
        <p:txBody>
          <a:bodyPr lIns="0" tIns="0" rIns="0" bIns="0" rtlCol="0" anchor="t">
            <a:spAutoFit/>
          </a:bodyPr>
          <a:lstStyle/>
          <a:p>
            <a:pPr algn="ctr">
              <a:lnSpc>
                <a:spcPts val="6190"/>
              </a:lnSpc>
            </a:pPr>
            <a:r>
              <a:rPr lang="en-US" sz="4421">
                <a:solidFill>
                  <a:srgbClr val="000000"/>
                </a:solidFill>
                <a:latin typeface="Handy Casual"/>
              </a:rPr>
              <a:t>Shopping Safe Online Guide</a:t>
            </a:r>
          </a:p>
        </p:txBody>
      </p:sp>
      <p:sp>
        <p:nvSpPr>
          <p:cNvPr id="22" name="TextBox 22"/>
          <p:cNvSpPr txBox="1"/>
          <p:nvPr/>
        </p:nvSpPr>
        <p:spPr>
          <a:xfrm>
            <a:off x="1740477" y="4496972"/>
            <a:ext cx="3713039" cy="1403333"/>
          </a:xfrm>
          <a:prstGeom prst="rect">
            <a:avLst/>
          </a:prstGeom>
        </p:spPr>
        <p:txBody>
          <a:bodyPr lIns="0" tIns="0" rIns="0" bIns="0" rtlCol="0" anchor="t">
            <a:spAutoFit/>
          </a:bodyPr>
          <a:lstStyle/>
          <a:p>
            <a:pPr algn="ctr">
              <a:lnSpc>
                <a:spcPts val="2200"/>
              </a:lnSpc>
              <a:spcBef>
                <a:spcPct val="0"/>
              </a:spcBef>
            </a:pPr>
            <a:r>
              <a:rPr lang="en-US" spc="16" dirty="0">
                <a:solidFill>
                  <a:srgbClr val="000000"/>
                </a:solidFill>
                <a:latin typeface="Sigher"/>
              </a:rPr>
              <a:t>If the gift card is for someone else, be sure the store is legitimate, that the person uses the store, and that there are no hoops they will have to jump through.</a:t>
            </a:r>
          </a:p>
        </p:txBody>
      </p:sp>
      <p:sp>
        <p:nvSpPr>
          <p:cNvPr id="23" name="TextBox 23"/>
          <p:cNvSpPr txBox="1"/>
          <p:nvPr/>
        </p:nvSpPr>
        <p:spPr>
          <a:xfrm>
            <a:off x="2489654" y="2099304"/>
            <a:ext cx="4929134" cy="1217834"/>
          </a:xfrm>
          <a:prstGeom prst="rect">
            <a:avLst/>
          </a:prstGeom>
        </p:spPr>
        <p:txBody>
          <a:bodyPr lIns="0" tIns="0" rIns="0" bIns="0" rtlCol="0" anchor="t">
            <a:spAutoFit/>
          </a:bodyPr>
          <a:lstStyle/>
          <a:p>
            <a:pPr algn="ctr">
              <a:lnSpc>
                <a:spcPts val="2357"/>
              </a:lnSpc>
              <a:spcBef>
                <a:spcPct val="0"/>
              </a:spcBef>
            </a:pPr>
            <a:r>
              <a:rPr lang="en-US" spc="18" dirty="0">
                <a:solidFill>
                  <a:srgbClr val="000000"/>
                </a:solidFill>
                <a:latin typeface="Sigher"/>
              </a:rPr>
              <a:t> Look to see if they provide tracking and insurance. Understand what carriers they use, and be particularly cautious if the item won’t be shipped within 10 days.</a:t>
            </a:r>
          </a:p>
        </p:txBody>
      </p:sp>
      <p:sp>
        <p:nvSpPr>
          <p:cNvPr id="24" name="TextBox 24"/>
          <p:cNvSpPr txBox="1"/>
          <p:nvPr/>
        </p:nvSpPr>
        <p:spPr>
          <a:xfrm>
            <a:off x="1740477" y="3574386"/>
            <a:ext cx="3728815" cy="667747"/>
          </a:xfrm>
          <a:prstGeom prst="rect">
            <a:avLst/>
          </a:prstGeom>
        </p:spPr>
        <p:txBody>
          <a:bodyPr wrap="square" lIns="0" tIns="0" rIns="0" bIns="0" rtlCol="0" anchor="t">
            <a:spAutoFit/>
          </a:bodyPr>
          <a:lstStyle/>
          <a:p>
            <a:pPr algn="ctr">
              <a:lnSpc>
                <a:spcPts val="2599"/>
              </a:lnSpc>
              <a:spcBef>
                <a:spcPct val="0"/>
              </a:spcBef>
            </a:pPr>
            <a:r>
              <a:rPr lang="en-US" sz="2400" spc="19" dirty="0">
                <a:solidFill>
                  <a:srgbClr val="000000"/>
                </a:solidFill>
                <a:latin typeface="Sigher"/>
              </a:rPr>
              <a:t> </a:t>
            </a:r>
            <a:r>
              <a:rPr lang="en-US" sz="2300" spc="19" dirty="0">
                <a:solidFill>
                  <a:srgbClr val="000000"/>
                </a:solidFill>
                <a:latin typeface="Sigher"/>
              </a:rPr>
              <a:t>If you are buying a Gift Card, read the Terms and Conditions</a:t>
            </a:r>
          </a:p>
        </p:txBody>
      </p:sp>
      <p:sp>
        <p:nvSpPr>
          <p:cNvPr id="25" name="TextBox 25"/>
          <p:cNvSpPr txBox="1"/>
          <p:nvPr/>
        </p:nvSpPr>
        <p:spPr>
          <a:xfrm>
            <a:off x="1875855" y="6735180"/>
            <a:ext cx="5517678" cy="1077218"/>
          </a:xfrm>
          <a:prstGeom prst="rect">
            <a:avLst/>
          </a:prstGeom>
        </p:spPr>
        <p:txBody>
          <a:bodyPr wrap="square" lIns="0" tIns="0" rIns="0" bIns="0" rtlCol="0" anchor="t">
            <a:spAutoFit/>
          </a:bodyPr>
          <a:lstStyle/>
          <a:p>
            <a:pPr algn="ctr">
              <a:lnSpc>
                <a:spcPts val="2079"/>
              </a:lnSpc>
              <a:spcBef>
                <a:spcPct val="0"/>
              </a:spcBef>
            </a:pPr>
            <a:r>
              <a:rPr lang="en-US" spc="15" dirty="0">
                <a:solidFill>
                  <a:srgbClr val="000000"/>
                </a:solidFill>
                <a:latin typeface="Sigher"/>
              </a:rPr>
              <a:t>If you’re creating an account with the retailer (instead of checking out as a guest), make sure you use a strong and unique password. This will make your account harder for hackers and scammers to access. </a:t>
            </a:r>
          </a:p>
        </p:txBody>
      </p:sp>
      <p:sp>
        <p:nvSpPr>
          <p:cNvPr id="26" name="TextBox 26"/>
          <p:cNvSpPr txBox="1"/>
          <p:nvPr/>
        </p:nvSpPr>
        <p:spPr>
          <a:xfrm>
            <a:off x="2140220" y="6201488"/>
            <a:ext cx="4251106" cy="370840"/>
          </a:xfrm>
          <a:prstGeom prst="rect">
            <a:avLst/>
          </a:prstGeom>
        </p:spPr>
        <p:txBody>
          <a:bodyPr lIns="0" tIns="0" rIns="0" bIns="0" rtlCol="0" anchor="t">
            <a:spAutoFit/>
          </a:bodyPr>
          <a:lstStyle/>
          <a:p>
            <a:pPr algn="ctr">
              <a:lnSpc>
                <a:spcPts val="2989"/>
              </a:lnSpc>
              <a:spcBef>
                <a:spcPct val="0"/>
              </a:spcBef>
            </a:pPr>
            <a:r>
              <a:rPr lang="en-US" sz="2299" spc="22" dirty="0">
                <a:solidFill>
                  <a:srgbClr val="000000"/>
                </a:solidFill>
                <a:latin typeface="Sigher"/>
              </a:rPr>
              <a:t>Use Strong and Unique Passwords</a:t>
            </a:r>
          </a:p>
        </p:txBody>
      </p:sp>
      <p:sp>
        <p:nvSpPr>
          <p:cNvPr id="27" name="TextBox 27"/>
          <p:cNvSpPr txBox="1"/>
          <p:nvPr/>
        </p:nvSpPr>
        <p:spPr>
          <a:xfrm>
            <a:off x="2229165" y="8183261"/>
            <a:ext cx="4053338" cy="370840"/>
          </a:xfrm>
          <a:prstGeom prst="rect">
            <a:avLst/>
          </a:prstGeom>
        </p:spPr>
        <p:txBody>
          <a:bodyPr lIns="0" tIns="0" rIns="0" bIns="0" rtlCol="0" anchor="t">
            <a:spAutoFit/>
          </a:bodyPr>
          <a:lstStyle/>
          <a:p>
            <a:pPr algn="ctr">
              <a:lnSpc>
                <a:spcPts val="2989"/>
              </a:lnSpc>
              <a:spcBef>
                <a:spcPct val="0"/>
              </a:spcBef>
            </a:pPr>
            <a:r>
              <a:rPr lang="en-US" sz="2299" spc="22" dirty="0">
                <a:solidFill>
                  <a:srgbClr val="000000"/>
                </a:solidFill>
                <a:latin typeface="Sigher"/>
              </a:rPr>
              <a:t>Use a Password Manager</a:t>
            </a:r>
          </a:p>
        </p:txBody>
      </p:sp>
      <p:sp>
        <p:nvSpPr>
          <p:cNvPr id="28" name="TextBox 28"/>
          <p:cNvSpPr txBox="1"/>
          <p:nvPr/>
        </p:nvSpPr>
        <p:spPr>
          <a:xfrm>
            <a:off x="233853" y="8689642"/>
            <a:ext cx="6359785" cy="1025922"/>
          </a:xfrm>
          <a:prstGeom prst="rect">
            <a:avLst/>
          </a:prstGeom>
        </p:spPr>
        <p:txBody>
          <a:bodyPr wrap="square" lIns="0" tIns="0" rIns="0" bIns="0" rtlCol="0" anchor="t">
            <a:spAutoFit/>
          </a:bodyPr>
          <a:lstStyle/>
          <a:p>
            <a:pPr algn="ctr">
              <a:lnSpc>
                <a:spcPts val="1971"/>
              </a:lnSpc>
              <a:spcBef>
                <a:spcPct val="0"/>
              </a:spcBef>
            </a:pPr>
            <a:r>
              <a:rPr lang="en-US" spc="15" dirty="0">
                <a:solidFill>
                  <a:srgbClr val="000000"/>
                </a:solidFill>
                <a:latin typeface="Sigher"/>
              </a:rPr>
              <a:t>Password managers help you securely store your passwords, so you don’t  have to remember them all or write them down somewhere. Some password managers also allow you to access your passwords from all of your devices, making having secure accounts easier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FD6E6"/>
        </a:solidFill>
        <a:effectLst/>
      </p:bgPr>
    </p:bg>
    <p:spTree>
      <p:nvGrpSpPr>
        <p:cNvPr id="1" name=""/>
        <p:cNvGrpSpPr/>
        <p:nvPr/>
      </p:nvGrpSpPr>
      <p:grpSpPr>
        <a:xfrm>
          <a:off x="0" y="0"/>
          <a:ext cx="0" cy="0"/>
          <a:chOff x="0" y="0"/>
          <a:chExt cx="0" cy="0"/>
        </a:xfrm>
      </p:grpSpPr>
      <p:sp>
        <p:nvSpPr>
          <p:cNvPr id="2" name="Freeform 2"/>
          <p:cNvSpPr/>
          <p:nvPr/>
        </p:nvSpPr>
        <p:spPr>
          <a:xfrm>
            <a:off x="2009764" y="1793907"/>
            <a:ext cx="5646717" cy="1821807"/>
          </a:xfrm>
          <a:custGeom>
            <a:avLst/>
            <a:gdLst/>
            <a:ahLst/>
            <a:cxnLst/>
            <a:rect l="l" t="t" r="r" b="b"/>
            <a:pathLst>
              <a:path w="5311695" h="1786057">
                <a:moveTo>
                  <a:pt x="0" y="0"/>
                </a:moveTo>
                <a:lnTo>
                  <a:pt x="5311695" y="0"/>
                </a:lnTo>
                <a:lnTo>
                  <a:pt x="5311695" y="1786057"/>
                </a:lnTo>
                <a:lnTo>
                  <a:pt x="0" y="17860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Freeform 3"/>
          <p:cNvSpPr/>
          <p:nvPr/>
        </p:nvSpPr>
        <p:spPr>
          <a:xfrm>
            <a:off x="115918" y="1232602"/>
            <a:ext cx="1970012" cy="2049810"/>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2015640" y="1141412"/>
            <a:ext cx="5756760" cy="1086588"/>
          </a:xfrm>
          <a:custGeom>
            <a:avLst/>
            <a:gdLst/>
            <a:ahLst/>
            <a:cxnLst/>
            <a:rect l="l" t="t" r="r" b="b"/>
            <a:pathLst>
              <a:path w="5756760" h="1086588">
                <a:moveTo>
                  <a:pt x="0" y="0"/>
                </a:moveTo>
                <a:lnTo>
                  <a:pt x="5756760" y="0"/>
                </a:lnTo>
                <a:lnTo>
                  <a:pt x="5756760" y="1086588"/>
                </a:lnTo>
                <a:lnTo>
                  <a:pt x="0" y="10865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89647" y="4272661"/>
            <a:ext cx="5938313" cy="1874603"/>
          </a:xfrm>
          <a:custGeom>
            <a:avLst/>
            <a:gdLst/>
            <a:ahLst/>
            <a:cxnLst/>
            <a:rect l="l" t="t" r="r" b="b"/>
            <a:pathLst>
              <a:path w="5575028" h="1874603">
                <a:moveTo>
                  <a:pt x="0" y="0"/>
                </a:moveTo>
                <a:lnTo>
                  <a:pt x="5575028" y="0"/>
                </a:lnTo>
                <a:lnTo>
                  <a:pt x="5575028" y="1874603"/>
                </a:lnTo>
                <a:lnTo>
                  <a:pt x="0" y="18746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724910" y="3467944"/>
            <a:ext cx="3939275" cy="1299984"/>
          </a:xfrm>
          <a:custGeom>
            <a:avLst/>
            <a:gdLst/>
            <a:ahLst/>
            <a:cxnLst/>
            <a:rect l="l" t="t" r="r" b="b"/>
            <a:pathLst>
              <a:path w="4191520" h="1299371">
                <a:moveTo>
                  <a:pt x="0" y="0"/>
                </a:moveTo>
                <a:lnTo>
                  <a:pt x="4191520" y="0"/>
                </a:lnTo>
                <a:lnTo>
                  <a:pt x="4191520" y="1299371"/>
                </a:lnTo>
                <a:lnTo>
                  <a:pt x="0" y="12993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618080" y="6243619"/>
            <a:ext cx="6154320" cy="1874603"/>
          </a:xfrm>
          <a:custGeom>
            <a:avLst/>
            <a:gdLst/>
            <a:ahLst/>
            <a:cxnLst/>
            <a:rect l="l" t="t" r="r" b="b"/>
            <a:pathLst>
              <a:path w="5814667" h="1234879">
                <a:moveTo>
                  <a:pt x="0" y="0"/>
                </a:moveTo>
                <a:lnTo>
                  <a:pt x="5814667" y="0"/>
                </a:lnTo>
                <a:lnTo>
                  <a:pt x="5814667" y="1234879"/>
                </a:lnTo>
                <a:lnTo>
                  <a:pt x="0" y="1234879"/>
                </a:lnTo>
                <a:lnTo>
                  <a:pt x="0" y="0"/>
                </a:lnTo>
                <a:close/>
              </a:path>
            </a:pathLst>
          </a:custGeom>
          <a:blipFill>
            <a:blip r:embed="rId10">
              <a:extLst>
                <a:ext uri="{96DAC541-7B7A-43D3-8B79-37D633B846F1}">
                  <asvg:svgBlip xmlns:asvg="http://schemas.microsoft.com/office/drawing/2016/SVG/main" r:embed="rId11"/>
                </a:ext>
              </a:extLst>
            </a:blip>
            <a:stretch>
              <a:fillRect l="-14025"/>
            </a:stretch>
          </a:blipFill>
        </p:spPr>
        <p:txBody>
          <a:bodyPr/>
          <a:lstStyle/>
          <a:p>
            <a:endParaRPr lang="en-US" dirty="0">
              <a:latin typeface="Sigher" panose="020B0604020202020204" charset="0"/>
            </a:endParaRPr>
          </a:p>
          <a:p>
            <a:r>
              <a:rPr lang="en-US" dirty="0">
                <a:latin typeface="Sigher" panose="020B0604020202020204" charset="0"/>
              </a:rPr>
              <a:t>Avoid using debit cards or checks—credit cards offer better       fraud protection.</a:t>
            </a:r>
            <a:br>
              <a:rPr lang="en-US" dirty="0">
                <a:latin typeface="Sigher" panose="020B0604020202020204" charset="0"/>
              </a:rPr>
            </a:br>
            <a:r>
              <a:rPr lang="en-US" dirty="0">
                <a:latin typeface="Sigher" panose="020B0604020202020204" charset="0"/>
              </a:rPr>
              <a:t>Credit cards limit your liability to $50 and keep your bank funds safe. With debit cards, stolen funds come directly from your account and can take time to recover.</a:t>
            </a:r>
          </a:p>
        </p:txBody>
      </p:sp>
      <p:sp>
        <p:nvSpPr>
          <p:cNvPr id="8" name="Freeform 8"/>
          <p:cNvSpPr/>
          <p:nvPr/>
        </p:nvSpPr>
        <p:spPr>
          <a:xfrm>
            <a:off x="5871290" y="3981186"/>
            <a:ext cx="1901110" cy="2015986"/>
          </a:xfrm>
          <a:custGeom>
            <a:avLst/>
            <a:gdLst/>
            <a:ahLst/>
            <a:cxnLst/>
            <a:rect l="l" t="t" r="r" b="b"/>
            <a:pathLst>
              <a:path w="2092437" h="2092437">
                <a:moveTo>
                  <a:pt x="0" y="0"/>
                </a:moveTo>
                <a:lnTo>
                  <a:pt x="2092437" y="0"/>
                </a:lnTo>
                <a:lnTo>
                  <a:pt x="2092437" y="2092436"/>
                </a:lnTo>
                <a:lnTo>
                  <a:pt x="0" y="209243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2142651" y="5902674"/>
            <a:ext cx="4238735" cy="734921"/>
          </a:xfrm>
          <a:custGeom>
            <a:avLst/>
            <a:gdLst/>
            <a:ahLst/>
            <a:cxnLst/>
            <a:rect l="l" t="t" r="r" b="b"/>
            <a:pathLst>
              <a:path w="4251106" h="802396">
                <a:moveTo>
                  <a:pt x="0" y="0"/>
                </a:moveTo>
                <a:lnTo>
                  <a:pt x="4251106" y="0"/>
                </a:lnTo>
                <a:lnTo>
                  <a:pt x="4251106" y="802396"/>
                </a:lnTo>
                <a:lnTo>
                  <a:pt x="0" y="8023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dirty="0"/>
          </a:p>
        </p:txBody>
      </p:sp>
      <p:sp>
        <p:nvSpPr>
          <p:cNvPr id="10" name="Freeform 10"/>
          <p:cNvSpPr/>
          <p:nvPr/>
        </p:nvSpPr>
        <p:spPr>
          <a:xfrm>
            <a:off x="180354" y="8430815"/>
            <a:ext cx="7068544" cy="1427784"/>
          </a:xfrm>
          <a:custGeom>
            <a:avLst/>
            <a:gdLst/>
            <a:ahLst/>
            <a:cxnLst/>
            <a:rect l="l" t="t" r="r" b="b"/>
            <a:pathLst>
              <a:path w="7068544" h="1427784">
                <a:moveTo>
                  <a:pt x="0" y="0"/>
                </a:moveTo>
                <a:lnTo>
                  <a:pt x="7068544" y="0"/>
                </a:lnTo>
                <a:lnTo>
                  <a:pt x="7068544" y="1427784"/>
                </a:lnTo>
                <a:lnTo>
                  <a:pt x="0" y="1427784"/>
                </a:lnTo>
                <a:lnTo>
                  <a:pt x="0" y="0"/>
                </a:lnTo>
                <a:close/>
              </a:path>
            </a:pathLst>
          </a:custGeom>
          <a:blipFill>
            <a:blip r:embed="rId10">
              <a:extLst>
                <a:ext uri="{96DAC541-7B7A-43D3-8B79-37D633B846F1}">
                  <asvg:svgBlip xmlns:asvg="http://schemas.microsoft.com/office/drawing/2016/SVG/main" r:embed="rId11"/>
                </a:ext>
              </a:extLst>
            </a:blip>
            <a:stretch>
              <a:fillRect r="-8451"/>
            </a:stretch>
          </a:blipFill>
        </p:spPr>
        <p:txBody>
          <a:bodyPr/>
          <a:lstStyle/>
          <a:p>
            <a:endParaRPr lang="en-US"/>
          </a:p>
        </p:txBody>
      </p:sp>
      <p:sp>
        <p:nvSpPr>
          <p:cNvPr id="11" name="Freeform 11"/>
          <p:cNvSpPr/>
          <p:nvPr/>
        </p:nvSpPr>
        <p:spPr>
          <a:xfrm>
            <a:off x="2466688" y="7940221"/>
            <a:ext cx="3722240" cy="904844"/>
          </a:xfrm>
          <a:custGeom>
            <a:avLst/>
            <a:gdLst/>
            <a:ahLst/>
            <a:cxnLst/>
            <a:rect l="l" t="t" r="r" b="b"/>
            <a:pathLst>
              <a:path w="4053338" h="1256535">
                <a:moveTo>
                  <a:pt x="0" y="0"/>
                </a:moveTo>
                <a:lnTo>
                  <a:pt x="4053339" y="0"/>
                </a:lnTo>
                <a:lnTo>
                  <a:pt x="4053339" y="1256535"/>
                </a:lnTo>
                <a:lnTo>
                  <a:pt x="0" y="125653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2" name="Freeform 12"/>
          <p:cNvSpPr/>
          <p:nvPr/>
        </p:nvSpPr>
        <p:spPr>
          <a:xfrm>
            <a:off x="41885" y="6306204"/>
            <a:ext cx="1683026" cy="1621641"/>
          </a:xfrm>
          <a:custGeom>
            <a:avLst/>
            <a:gdLst/>
            <a:ahLst/>
            <a:cxnLst/>
            <a:rect l="l" t="t" r="r" b="b"/>
            <a:pathLst>
              <a:path w="2258583" h="2258583">
                <a:moveTo>
                  <a:pt x="0" y="0"/>
                </a:moveTo>
                <a:lnTo>
                  <a:pt x="2258584" y="0"/>
                </a:lnTo>
                <a:lnTo>
                  <a:pt x="2258584" y="2258583"/>
                </a:lnTo>
                <a:lnTo>
                  <a:pt x="0" y="22585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6143788" y="7710332"/>
            <a:ext cx="1628612" cy="1652512"/>
          </a:xfrm>
          <a:custGeom>
            <a:avLst/>
            <a:gdLst/>
            <a:ahLst/>
            <a:cxnLst/>
            <a:rect l="l" t="t" r="r" b="b"/>
            <a:pathLst>
              <a:path w="1901110" h="1901110">
                <a:moveTo>
                  <a:pt x="0" y="0"/>
                </a:moveTo>
                <a:lnTo>
                  <a:pt x="1901110" y="0"/>
                </a:lnTo>
                <a:lnTo>
                  <a:pt x="1901110" y="1901110"/>
                </a:lnTo>
                <a:lnTo>
                  <a:pt x="0" y="1901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4" name="Freeform 14"/>
          <p:cNvSpPr/>
          <p:nvPr/>
        </p:nvSpPr>
        <p:spPr>
          <a:xfrm>
            <a:off x="6477038" y="8053892"/>
            <a:ext cx="1059970" cy="1059970"/>
          </a:xfrm>
          <a:custGeom>
            <a:avLst/>
            <a:gdLst/>
            <a:ahLst/>
            <a:cxnLst/>
            <a:rect l="l" t="t" r="r" b="b"/>
            <a:pathLst>
              <a:path w="1059970" h="1059970">
                <a:moveTo>
                  <a:pt x="0" y="0"/>
                </a:moveTo>
                <a:lnTo>
                  <a:pt x="1059970" y="0"/>
                </a:lnTo>
                <a:lnTo>
                  <a:pt x="1059970" y="1059971"/>
                </a:lnTo>
                <a:lnTo>
                  <a:pt x="0" y="1059971"/>
                </a:lnTo>
                <a:lnTo>
                  <a:pt x="0" y="0"/>
                </a:lnTo>
                <a:close/>
              </a:path>
            </a:pathLst>
          </a:custGeom>
          <a:blipFill>
            <a:blip r:embed="rId18"/>
            <a:stretch>
              <a:fillRect/>
            </a:stretch>
          </a:blipFill>
        </p:spPr>
        <p:txBody>
          <a:bodyPr/>
          <a:lstStyle/>
          <a:p>
            <a:endParaRPr lang="en-US"/>
          </a:p>
        </p:txBody>
      </p:sp>
      <p:sp>
        <p:nvSpPr>
          <p:cNvPr id="15" name="Freeform 15"/>
          <p:cNvSpPr/>
          <p:nvPr/>
        </p:nvSpPr>
        <p:spPr>
          <a:xfrm>
            <a:off x="402167" y="6384339"/>
            <a:ext cx="1063096" cy="1325993"/>
          </a:xfrm>
          <a:custGeom>
            <a:avLst/>
            <a:gdLst/>
            <a:ahLst/>
            <a:cxnLst/>
            <a:rect l="l" t="t" r="r" b="b"/>
            <a:pathLst>
              <a:path w="1726026" h="1950043">
                <a:moveTo>
                  <a:pt x="0" y="0"/>
                </a:moveTo>
                <a:lnTo>
                  <a:pt x="1726026" y="0"/>
                </a:lnTo>
                <a:lnTo>
                  <a:pt x="1726026" y="1950042"/>
                </a:lnTo>
                <a:lnTo>
                  <a:pt x="0" y="1950042"/>
                </a:lnTo>
                <a:lnTo>
                  <a:pt x="0" y="0"/>
                </a:lnTo>
                <a:close/>
              </a:path>
            </a:pathLst>
          </a:custGeom>
          <a:blipFill>
            <a:blip r:embed="rId19"/>
            <a:stretch>
              <a:fillRect/>
            </a:stretch>
          </a:blipFill>
        </p:spPr>
        <p:txBody>
          <a:bodyPr/>
          <a:lstStyle/>
          <a:p>
            <a:endParaRPr lang="en-US"/>
          </a:p>
        </p:txBody>
      </p:sp>
      <p:sp>
        <p:nvSpPr>
          <p:cNvPr id="16" name="Freeform 16"/>
          <p:cNvSpPr/>
          <p:nvPr/>
        </p:nvSpPr>
        <p:spPr>
          <a:xfrm>
            <a:off x="5965998" y="4118483"/>
            <a:ext cx="1614064" cy="1652666"/>
          </a:xfrm>
          <a:custGeom>
            <a:avLst/>
            <a:gdLst/>
            <a:ahLst/>
            <a:cxnLst/>
            <a:rect l="l" t="t" r="r" b="b"/>
            <a:pathLst>
              <a:path w="1728241" h="1719810">
                <a:moveTo>
                  <a:pt x="0" y="0"/>
                </a:moveTo>
                <a:lnTo>
                  <a:pt x="1728241" y="0"/>
                </a:lnTo>
                <a:lnTo>
                  <a:pt x="1728241" y="1719811"/>
                </a:lnTo>
                <a:lnTo>
                  <a:pt x="0" y="1719811"/>
                </a:lnTo>
                <a:lnTo>
                  <a:pt x="0" y="0"/>
                </a:lnTo>
                <a:close/>
              </a:path>
            </a:pathLst>
          </a:custGeom>
          <a:blipFill>
            <a:blip r:embed="rId20"/>
            <a:stretch>
              <a:fillRect/>
            </a:stretch>
          </a:blipFill>
        </p:spPr>
        <p:txBody>
          <a:bodyPr/>
          <a:lstStyle/>
          <a:p>
            <a:endParaRPr lang="en-US"/>
          </a:p>
        </p:txBody>
      </p:sp>
      <p:sp>
        <p:nvSpPr>
          <p:cNvPr id="17" name="Freeform 17"/>
          <p:cNvSpPr/>
          <p:nvPr/>
        </p:nvSpPr>
        <p:spPr>
          <a:xfrm>
            <a:off x="405712" y="1478275"/>
            <a:ext cx="1604052" cy="1296309"/>
          </a:xfrm>
          <a:custGeom>
            <a:avLst/>
            <a:gdLst/>
            <a:ahLst/>
            <a:cxnLst/>
            <a:rect l="l" t="t" r="r" b="b"/>
            <a:pathLst>
              <a:path w="1798878" h="1519371">
                <a:moveTo>
                  <a:pt x="0" y="0"/>
                </a:moveTo>
                <a:lnTo>
                  <a:pt x="1798878" y="0"/>
                </a:lnTo>
                <a:lnTo>
                  <a:pt x="1798878" y="1519372"/>
                </a:lnTo>
                <a:lnTo>
                  <a:pt x="0" y="1519372"/>
                </a:lnTo>
                <a:lnTo>
                  <a:pt x="0" y="0"/>
                </a:lnTo>
                <a:close/>
              </a:path>
            </a:pathLst>
          </a:custGeom>
          <a:blipFill>
            <a:blip r:embed="rId21"/>
            <a:stretch>
              <a:fillRect/>
            </a:stretch>
          </a:blipFill>
        </p:spPr>
        <p:txBody>
          <a:bodyPr/>
          <a:lstStyle/>
          <a:p>
            <a:endParaRPr lang="en-US"/>
          </a:p>
        </p:txBody>
      </p:sp>
      <p:sp>
        <p:nvSpPr>
          <p:cNvPr id="18" name="TextBox 18"/>
          <p:cNvSpPr txBox="1"/>
          <p:nvPr/>
        </p:nvSpPr>
        <p:spPr>
          <a:xfrm>
            <a:off x="1016872" y="242086"/>
            <a:ext cx="5830231" cy="752988"/>
          </a:xfrm>
          <a:prstGeom prst="rect">
            <a:avLst/>
          </a:prstGeom>
        </p:spPr>
        <p:txBody>
          <a:bodyPr lIns="0" tIns="0" rIns="0" bIns="0" rtlCol="0" anchor="t">
            <a:spAutoFit/>
          </a:bodyPr>
          <a:lstStyle/>
          <a:p>
            <a:pPr algn="ctr">
              <a:lnSpc>
                <a:spcPts val="6190"/>
              </a:lnSpc>
            </a:pPr>
            <a:r>
              <a:rPr lang="en-US" sz="4421" dirty="0">
                <a:solidFill>
                  <a:srgbClr val="000000"/>
                </a:solidFill>
                <a:latin typeface="Handy Casual"/>
              </a:rPr>
              <a:t>Shopping Safe Online Guide</a:t>
            </a:r>
          </a:p>
        </p:txBody>
      </p:sp>
      <p:sp>
        <p:nvSpPr>
          <p:cNvPr id="19" name="TextBox 19"/>
          <p:cNvSpPr txBox="1"/>
          <p:nvPr/>
        </p:nvSpPr>
        <p:spPr>
          <a:xfrm>
            <a:off x="1724910" y="4431601"/>
            <a:ext cx="3713039" cy="283306"/>
          </a:xfrm>
          <a:prstGeom prst="rect">
            <a:avLst/>
          </a:prstGeom>
        </p:spPr>
        <p:txBody>
          <a:bodyPr lIns="0" tIns="0" rIns="0" bIns="0" rtlCol="0" anchor="t">
            <a:spAutoFit/>
          </a:bodyPr>
          <a:lstStyle/>
          <a:p>
            <a:pPr algn="ctr">
              <a:lnSpc>
                <a:spcPts val="2200"/>
              </a:lnSpc>
              <a:spcBef>
                <a:spcPct val="0"/>
              </a:spcBef>
            </a:pPr>
            <a:r>
              <a:rPr lang="en-US" sz="1692" spc="16">
                <a:solidFill>
                  <a:srgbClr val="000000"/>
                </a:solidFill>
                <a:latin typeface="Sigher"/>
              </a:rPr>
              <a:t>.</a:t>
            </a:r>
          </a:p>
        </p:txBody>
      </p:sp>
      <p:sp>
        <p:nvSpPr>
          <p:cNvPr id="20" name="TextBox 20"/>
          <p:cNvSpPr txBox="1"/>
          <p:nvPr/>
        </p:nvSpPr>
        <p:spPr>
          <a:xfrm>
            <a:off x="2301244" y="1260762"/>
            <a:ext cx="4806205" cy="687705"/>
          </a:xfrm>
          <a:prstGeom prst="rect">
            <a:avLst/>
          </a:prstGeom>
        </p:spPr>
        <p:txBody>
          <a:bodyPr lIns="0" tIns="0" rIns="0" bIns="0" rtlCol="0" anchor="t">
            <a:spAutoFit/>
          </a:bodyPr>
          <a:lstStyle/>
          <a:p>
            <a:pPr algn="ctr">
              <a:lnSpc>
                <a:spcPts val="2729"/>
              </a:lnSpc>
              <a:spcBef>
                <a:spcPct val="0"/>
              </a:spcBef>
            </a:pPr>
            <a:r>
              <a:rPr lang="en-US" sz="2300" spc="20" dirty="0">
                <a:solidFill>
                  <a:srgbClr val="000000"/>
                </a:solidFill>
                <a:latin typeface="Sigher"/>
              </a:rPr>
              <a:t>Get into the habit of checking your bank statements</a:t>
            </a:r>
          </a:p>
        </p:txBody>
      </p:sp>
      <p:sp>
        <p:nvSpPr>
          <p:cNvPr id="21" name="TextBox 21"/>
          <p:cNvSpPr txBox="1"/>
          <p:nvPr/>
        </p:nvSpPr>
        <p:spPr>
          <a:xfrm>
            <a:off x="2180967" y="2028508"/>
            <a:ext cx="5216658" cy="1457835"/>
          </a:xfrm>
          <a:prstGeom prst="rect">
            <a:avLst/>
          </a:prstGeom>
        </p:spPr>
        <p:txBody>
          <a:bodyPr wrap="square" lIns="0" tIns="0" rIns="0" bIns="0" rtlCol="0" anchor="t">
            <a:spAutoFit/>
          </a:bodyPr>
          <a:lstStyle/>
          <a:p>
            <a:pPr algn="ctr">
              <a:lnSpc>
                <a:spcPts val="1557"/>
              </a:lnSpc>
              <a:spcBef>
                <a:spcPct val="0"/>
              </a:spcBef>
            </a:pPr>
            <a:r>
              <a:rPr lang="en-US" spc="11" dirty="0">
                <a:solidFill>
                  <a:srgbClr val="000000"/>
                </a:solidFill>
                <a:latin typeface="Sigher"/>
              </a:rPr>
              <a:t> if you get into the habit of checking your bank statements, you’ll spot inconsistencies far sooner.</a:t>
            </a:r>
          </a:p>
          <a:p>
            <a:pPr algn="ctr">
              <a:lnSpc>
                <a:spcPts val="1320"/>
              </a:lnSpc>
              <a:spcBef>
                <a:spcPct val="0"/>
              </a:spcBef>
            </a:pPr>
            <a:endParaRPr lang="en-US" spc="11" dirty="0">
              <a:solidFill>
                <a:srgbClr val="000000"/>
              </a:solidFill>
              <a:latin typeface="Sigher"/>
            </a:endParaRPr>
          </a:p>
          <a:p>
            <a:pPr algn="ctr">
              <a:lnSpc>
                <a:spcPts val="1676"/>
              </a:lnSpc>
              <a:spcBef>
                <a:spcPct val="0"/>
              </a:spcBef>
            </a:pPr>
            <a:r>
              <a:rPr lang="en-US" spc="12" dirty="0">
                <a:solidFill>
                  <a:srgbClr val="000000"/>
                </a:solidFill>
                <a:latin typeface="Sigher"/>
              </a:rPr>
              <a:t>Don’t recognize a transaction? Make sure you get in touch with your bank as soon as possible. To be as safe as possible, use the telephone number that’s listed on the back of your debit or credit card.</a:t>
            </a:r>
          </a:p>
        </p:txBody>
      </p:sp>
      <p:sp>
        <p:nvSpPr>
          <p:cNvPr id="22" name="TextBox 22"/>
          <p:cNvSpPr txBox="1"/>
          <p:nvPr/>
        </p:nvSpPr>
        <p:spPr>
          <a:xfrm>
            <a:off x="1896113" y="3694264"/>
            <a:ext cx="3849115" cy="667747"/>
          </a:xfrm>
          <a:prstGeom prst="rect">
            <a:avLst/>
          </a:prstGeom>
        </p:spPr>
        <p:txBody>
          <a:bodyPr lIns="0" tIns="0" rIns="0" bIns="0" rtlCol="0" anchor="t">
            <a:spAutoFit/>
          </a:bodyPr>
          <a:lstStyle/>
          <a:p>
            <a:pPr algn="ctr">
              <a:lnSpc>
                <a:spcPts val="2599"/>
              </a:lnSpc>
              <a:spcBef>
                <a:spcPct val="0"/>
              </a:spcBef>
            </a:pPr>
            <a:r>
              <a:rPr lang="en-US" sz="2300" spc="19" dirty="0">
                <a:solidFill>
                  <a:srgbClr val="000000"/>
                </a:solidFill>
                <a:latin typeface="Sigher"/>
              </a:rPr>
              <a:t>Beware When Shopping on Classified Websites</a:t>
            </a:r>
          </a:p>
        </p:txBody>
      </p:sp>
      <p:sp>
        <p:nvSpPr>
          <p:cNvPr id="23" name="TextBox 23"/>
          <p:cNvSpPr txBox="1"/>
          <p:nvPr/>
        </p:nvSpPr>
        <p:spPr>
          <a:xfrm>
            <a:off x="609819" y="4538349"/>
            <a:ext cx="5074242" cy="1403333"/>
          </a:xfrm>
          <a:prstGeom prst="rect">
            <a:avLst/>
          </a:prstGeom>
        </p:spPr>
        <p:txBody>
          <a:bodyPr lIns="0" tIns="0" rIns="0" bIns="0" rtlCol="0" anchor="t">
            <a:spAutoFit/>
          </a:bodyPr>
          <a:lstStyle/>
          <a:p>
            <a:pPr algn="ctr">
              <a:lnSpc>
                <a:spcPts val="2209"/>
              </a:lnSpc>
              <a:spcBef>
                <a:spcPct val="0"/>
              </a:spcBef>
            </a:pPr>
            <a:r>
              <a:rPr lang="en-US" spc="16" dirty="0">
                <a:solidFill>
                  <a:srgbClr val="000000"/>
                </a:solidFill>
                <a:latin typeface="Sigher"/>
              </a:rPr>
              <a:t>One of the riskiest places to shop is on classified websites, such as Craigslist, Offer Up, and Facebook Marketplace. Although there are plenty of genuine sellers on these platforms, there are also a lot of scammers</a:t>
            </a:r>
            <a:r>
              <a:rPr lang="en-US" sz="1699" spc="16" dirty="0">
                <a:solidFill>
                  <a:srgbClr val="000000"/>
                </a:solidFill>
                <a:latin typeface="Sigher"/>
              </a:rPr>
              <a:t>. </a:t>
            </a:r>
          </a:p>
        </p:txBody>
      </p:sp>
      <p:sp>
        <p:nvSpPr>
          <p:cNvPr id="24" name="TextBox 24"/>
          <p:cNvSpPr txBox="1"/>
          <p:nvPr/>
        </p:nvSpPr>
        <p:spPr>
          <a:xfrm>
            <a:off x="2229164" y="5997171"/>
            <a:ext cx="4053338" cy="370840"/>
          </a:xfrm>
          <a:prstGeom prst="rect">
            <a:avLst/>
          </a:prstGeom>
        </p:spPr>
        <p:txBody>
          <a:bodyPr lIns="0" tIns="0" rIns="0" bIns="0" rtlCol="0" anchor="t">
            <a:spAutoFit/>
          </a:bodyPr>
          <a:lstStyle/>
          <a:p>
            <a:pPr algn="ctr">
              <a:lnSpc>
                <a:spcPts val="2989"/>
              </a:lnSpc>
              <a:spcBef>
                <a:spcPct val="0"/>
              </a:spcBef>
            </a:pPr>
            <a:r>
              <a:rPr lang="en-US" sz="2299" spc="22" dirty="0">
                <a:solidFill>
                  <a:srgbClr val="000000"/>
                </a:solidFill>
                <a:latin typeface="Sigher"/>
              </a:rPr>
              <a:t>Use a Credit Card or PayPal </a:t>
            </a:r>
          </a:p>
        </p:txBody>
      </p:sp>
      <p:sp>
        <p:nvSpPr>
          <p:cNvPr id="26" name="TextBox 26"/>
          <p:cNvSpPr txBox="1"/>
          <p:nvPr/>
        </p:nvSpPr>
        <p:spPr>
          <a:xfrm>
            <a:off x="2390386" y="8161146"/>
            <a:ext cx="4053338" cy="378950"/>
          </a:xfrm>
          <a:prstGeom prst="rect">
            <a:avLst/>
          </a:prstGeom>
        </p:spPr>
        <p:txBody>
          <a:bodyPr lIns="0" tIns="0" rIns="0" bIns="0" rtlCol="0" anchor="t">
            <a:spAutoFit/>
          </a:bodyPr>
          <a:lstStyle/>
          <a:p>
            <a:pPr algn="ctr">
              <a:lnSpc>
                <a:spcPts val="3119"/>
              </a:lnSpc>
              <a:spcBef>
                <a:spcPct val="0"/>
              </a:spcBef>
            </a:pPr>
            <a:r>
              <a:rPr lang="en-US" sz="2300" spc="23" dirty="0">
                <a:solidFill>
                  <a:srgbClr val="000000"/>
                </a:solidFill>
                <a:latin typeface="Sigher"/>
              </a:rPr>
              <a:t>Complain Loud and Proud</a:t>
            </a:r>
          </a:p>
        </p:txBody>
      </p:sp>
      <p:sp>
        <p:nvSpPr>
          <p:cNvPr id="27" name="TextBox 27"/>
          <p:cNvSpPr txBox="1"/>
          <p:nvPr/>
        </p:nvSpPr>
        <p:spPr>
          <a:xfrm>
            <a:off x="324605" y="8687768"/>
            <a:ext cx="6448425" cy="1077218"/>
          </a:xfrm>
          <a:prstGeom prst="rect">
            <a:avLst/>
          </a:prstGeom>
        </p:spPr>
        <p:txBody>
          <a:bodyPr lIns="0" tIns="0" rIns="0" bIns="0" rtlCol="0" anchor="t">
            <a:spAutoFit/>
          </a:bodyPr>
          <a:lstStyle/>
          <a:p>
            <a:pPr algn="ctr">
              <a:lnSpc>
                <a:spcPts val="2095"/>
              </a:lnSpc>
              <a:spcBef>
                <a:spcPct val="0"/>
              </a:spcBef>
            </a:pPr>
            <a:r>
              <a:rPr lang="en-US" spc="16" dirty="0">
                <a:solidFill>
                  <a:srgbClr val="000000"/>
                </a:solidFill>
                <a:latin typeface="Sigher"/>
              </a:rPr>
              <a:t>Don’t be embarrassed if you get taken for a ride while online shopping. Instead, Complain to the seller. If you don’t get satisfaction, report it to the Federal Trade Commission, Your states attorney even the FBI.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651</Words>
  <Application>Microsoft Office PowerPoint</Application>
  <PresentationFormat>Custom</PresentationFormat>
  <Paragraphs>40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Handy Casual</vt:lpstr>
      <vt:lpstr>Arial</vt:lpstr>
      <vt:lpstr>Calibri</vt:lpstr>
      <vt:lpstr>Sigher</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Dating Tips for Beginners Flyer</dc:title>
  <cp:lastModifiedBy>Jessica Stovall</cp:lastModifiedBy>
  <cp:revision>1</cp:revision>
  <dcterms:created xsi:type="dcterms:W3CDTF">2006-08-16T00:00:00Z</dcterms:created>
  <dcterms:modified xsi:type="dcterms:W3CDTF">2025-06-15T20:30:02Z</dcterms:modified>
  <dc:identifier>DAFtBxxstc4</dc:identifier>
</cp:coreProperties>
</file>