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Inria Sans"/>
      <p:regular r:id="rId17"/>
      <p:bold r:id="rId18"/>
      <p:italic r:id="rId19"/>
      <p:boldItalic r:id="rId20"/>
    </p:embeddedFont>
    <p:embeddedFont>
      <p:font typeface="Saira SemiCondensed Medium"/>
      <p:regular r:id="rId21"/>
      <p:bold r:id="rId22"/>
    </p:embeddedFont>
    <p:embeddedFont>
      <p:font typeface="Titillium Web"/>
      <p:regular r:id="rId23"/>
      <p:bold r:id="rId24"/>
      <p:italic r:id="rId25"/>
      <p:boldItalic r:id="rId26"/>
    </p:embeddedFont>
    <p:embeddedFont>
      <p:font typeface="Inria Sans Ligh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InriaSans-boldItalic.fntdata"/><Relationship Id="rId22" Type="http://schemas.openxmlformats.org/officeDocument/2006/relationships/font" Target="fonts/SairaSemiCondensedMedium-bold.fntdata"/><Relationship Id="rId21" Type="http://schemas.openxmlformats.org/officeDocument/2006/relationships/font" Target="fonts/SairaSemiCondensedMedium-regular.fntdata"/><Relationship Id="rId24" Type="http://schemas.openxmlformats.org/officeDocument/2006/relationships/font" Target="fonts/TitilliumWeb-bold.fntdata"/><Relationship Id="rId23" Type="http://schemas.openxmlformats.org/officeDocument/2006/relationships/font" Target="fonts/TitilliumWeb-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TitilliumWeb-boldItalic.fntdata"/><Relationship Id="rId25" Type="http://schemas.openxmlformats.org/officeDocument/2006/relationships/font" Target="fonts/TitilliumWeb-italic.fntdata"/><Relationship Id="rId28" Type="http://schemas.openxmlformats.org/officeDocument/2006/relationships/font" Target="fonts/InriaSansLight-bold.fntdata"/><Relationship Id="rId27" Type="http://schemas.openxmlformats.org/officeDocument/2006/relationships/font" Target="fonts/InriaSansLigh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InriaSansLight-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InriaSansLight-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InriaSans-regular.fntdata"/><Relationship Id="rId16" Type="http://schemas.openxmlformats.org/officeDocument/2006/relationships/slide" Target="slides/slide12.xml"/><Relationship Id="rId19" Type="http://schemas.openxmlformats.org/officeDocument/2006/relationships/font" Target="fonts/InriaSans-italic.fntdata"/><Relationship Id="rId18" Type="http://schemas.openxmlformats.org/officeDocument/2006/relationships/font" Target="fonts/Inria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add0a0a3f0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add0a0a3f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data exploration, we decided to find the Lasso coeffcieints on the left. </a:t>
            </a:r>
            <a:r>
              <a:rPr lang="en" sz="1200">
                <a:solidFill>
                  <a:schemeClr val="dk1"/>
                </a:solidFill>
                <a:latin typeface="Times New Roman"/>
                <a:ea typeface="Times New Roman"/>
                <a:cs typeface="Times New Roman"/>
                <a:sym typeface="Times New Roman"/>
              </a:rPr>
              <a:t>We see that the most important attributes are the largest numbers (considering their absolute values), so these are f avgtempF, uvIndex, windspeedMiles, visibilityMiles, HeatIndexF, and WindGustMiles. We also did a decision tree regressor on the right. So to go through our decision tree this first layer, depth 0, tells us that the data was split first by cloud cover that is under 12.5. If that holds true for the row, it will be grouped on the left side and if not, it will be on the right side. Starting from the left side, we see in depth 1, 111 samples/rows have cloud cover less than 12.5 and the average Acres Burned is 2773.342 (as seen by value). Our MSE (mean square error) is a higher number, which tells us that the difference between the estimated values and the actual value is large. Although it is relatively large, it would be plausible that our MSE is high because acres burned for a fire in our dataset is typically in the thousands, which causes our mean square error to be large. Because of this, our model could be reliable based on the dataset. Going down to depth 2, we see that 2 samples have less than visibilityMiles of 5.5 and with MSE of 0, which means there is no error and it has predicted the true value. Samples that are below or equal to cloud coverage of 12.5 and visibility miles below equal to 5.5 will have fire that will burn for, on average, 32,416 acres. On the right side of the decision tree, we see in depth 1, 22 rows are above cloud coverage of 12.5. The average acres burned for fires that have above cloud coverage of 12.5 is 14,573.682. The MSE being also large for our dataset still tells us that this could be accurate. Moving down to depth 2, we see that 4 samples are below or equal to cloud coverage of 13.5 (while also being above or equal to 12.5). The average acre burned for this criteria is 64,884. For cloud coverage above or equal 13.5, there are 18 rows and the average acres burned is 3,393.611.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I decided to use count plots to have a better grasp of our decision tree. As i mentioned with the decision tree, 111 samples have cloud coverage less than 12.5 and 22 samples have cloud coverage of more than 12.5, which is what we see on the left count plot. Just to preface i decided to split the acres burned into 2 bins because it would be easier to read so that there arent multple column and too many numbers that we would be hard to read. On the right countplot we are only look at the right side because we are only looking at the cloud coverage that is more than 12.5 and on the X- axis cloud coverage more than 13.5. So we see that cloud coverage less than 13.5 (but more than 12.5) has 4 samples, and more than 13.5 has 18 samples.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add0a0a3f0_1_3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add0a0a3f0_1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prediction we were able to find the best regressor for our data which was </a:t>
            </a:r>
            <a:r>
              <a:rPr lang="en" sz="1200">
                <a:latin typeface="Times New Roman"/>
                <a:ea typeface="Times New Roman"/>
                <a:cs typeface="Times New Roman"/>
                <a:sym typeface="Times New Roman"/>
              </a:rPr>
              <a:t>Linear Regression</a:t>
            </a:r>
            <a:r>
              <a:rPr lang="en"/>
              <a:t> with a MAD score of -9378.32. This means </a:t>
            </a:r>
            <a:r>
              <a:rPr lang="en" sz="1200">
                <a:latin typeface="Times New Roman"/>
                <a:ea typeface="Times New Roman"/>
                <a:cs typeface="Times New Roman"/>
                <a:sym typeface="Times New Roman"/>
              </a:rPr>
              <a:t> that there is less variability in the data. It implies that the mean of acres burned in the dataset is indicative of the other values within the data set.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bullet point with code shows which attributes we used for our prediction and the target attribute/variable which is acres burned because we want to predict how many acres will burn.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t>And the second bullet point of code shows the how we were able to find our best regressor. With that being said that concludes the end of our presentation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dd0a0a3f0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add0a0a3f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9b51fe7b9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9b51fe7b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dd0a0a3f0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dd0a0a3f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Inria Sans Light"/>
                <a:ea typeface="Inria Sans Light"/>
                <a:cs typeface="Inria Sans Light"/>
                <a:sym typeface="Inria Sans Light"/>
              </a:rPr>
              <a:t>Ann</a:t>
            </a:r>
            <a:endParaRPr sz="1200">
              <a:latin typeface="Inria Sans Light"/>
              <a:ea typeface="Inria Sans Light"/>
              <a:cs typeface="Inria Sans Light"/>
              <a:sym typeface="Inria Sans Light"/>
            </a:endParaRPr>
          </a:p>
          <a:p>
            <a:pPr indent="0" lvl="0" marL="0" rtl="0" algn="l">
              <a:lnSpc>
                <a:spcPct val="115000"/>
              </a:lnSpc>
              <a:spcBef>
                <a:spcPts val="6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This research question was important to explore because more recently, all these fires have impacted our lives in some aspects, even from far away. For example, Southern California forest fires have wreaked havoc on the air quality by releasing smoke to not only immediate cities and counties near where the fire occurred, but also traveling to Northern California, polluting the air quality here. The analysis on our data could help many different groups of people for any forest fires that may occur in the future. Firstly, it could help the residence in the community prepare a fire evaluation kit along with having a plan of action for when it might occur. Secondly, it could help firefighters not be overwhelmed by the sudden panic of fires and allow them to have a faster response time to get to those places. This will lead to less acres of fire burning and being able to contain it before it becomes too big or widespread. Lastly, because firefighters may be able to contain the fires, it can lead to improvement of quality of life, since less people would have to evacuate and better air quality, since less acres of fire are burned. Overall, because of these predictions, the environment and well being of residents in this state will benefit from our project.</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600"/>
              </a:spcAft>
              <a:buNone/>
            </a:pPr>
            <a:r>
              <a:t/>
            </a:r>
            <a:endParaRPr sz="1200">
              <a:latin typeface="Inria Sans Light"/>
              <a:ea typeface="Inria Sans Light"/>
              <a:cs typeface="Inria Sans Light"/>
              <a:sym typeface="Inria Sans 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dd0a0a3f0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dd0a0a3f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Inria Sans Light"/>
                <a:ea typeface="Inria Sans Light"/>
                <a:cs typeface="Inria Sans Light"/>
                <a:sym typeface="Inria Sans Light"/>
              </a:rPr>
              <a:t>Jessica</a:t>
            </a:r>
            <a:endParaRPr sz="1200">
              <a:latin typeface="Inria Sans Light"/>
              <a:ea typeface="Inria Sans Light"/>
              <a:cs typeface="Inria Sans Light"/>
              <a:sym typeface="Inria Sans Light"/>
            </a:endParaRPr>
          </a:p>
          <a:p>
            <a:pPr indent="0" lvl="0" marL="0" rtl="0" algn="l">
              <a:spcBef>
                <a:spcPts val="600"/>
              </a:spcBef>
              <a:spcAft>
                <a:spcPts val="600"/>
              </a:spcAft>
              <a:buNone/>
            </a:pPr>
            <a:r>
              <a:rPr lang="en" sz="1200">
                <a:latin typeface="Inria Sans Light"/>
                <a:ea typeface="Inria Sans Light"/>
                <a:cs typeface="Inria Sans Light"/>
                <a:sym typeface="Inria Sans Light"/>
              </a:rPr>
              <a:t>The datasets we collected to answer our research questions are: the california fires from 2013-2020, the air quality, and the weather which contains temperature, windspeed, pressure, etc</a:t>
            </a:r>
            <a:endParaRPr sz="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dd0a0a3f0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dd0a0a3f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the air quality information and california fires were in csv format we easily converted them into a dataframe through the convert csv to panadas dataframe method.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For the weather API, it was not as easy to convert to a data frame as those datasets</a:t>
            </a:r>
            <a:r>
              <a:rPr lang="en" sz="1200">
                <a:latin typeface="Times New Roman"/>
                <a:ea typeface="Times New Roman"/>
                <a:cs typeface="Times New Roman"/>
                <a:sym typeface="Times New Roman"/>
              </a:rPr>
              <a:t>. </a:t>
            </a:r>
            <a:r>
              <a:rPr lang="en" sz="1200">
                <a:latin typeface="Times New Roman"/>
                <a:ea typeface="Times New Roman"/>
                <a:cs typeface="Times New Roman"/>
                <a:sym typeface="Times New Roman"/>
              </a:rPr>
              <a:t>Let me just go through this code with all of you and explain how we did in order to extract information and turn it into a data frame. A block of code we did not include was actually extracting information on the API using the locations from the ca_fire dataframe and turning into a json file. After that the first block of code on the top that you see is reading the json file in order to extract specific information that we needed. Next we created empty string variables just to define the variables and we created a for loop to extract the specific information such as data, average temperature F, wind speed and so on. After extracting all of it, we appended in to our stats list and this would just iterate through every record that was in the JSON file. As we can see, this block of code only did this for 2013 so we ran this code for 2014- 2020 as well. After we had our list of lists, we were able to easily convert this list of lists to a dataframe using pd.dataframe method called weatherapi</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dd0a0a3f0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add0a0a3f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 </a:t>
            </a:r>
            <a:endParaRPr/>
          </a:p>
          <a:p>
            <a:pPr indent="-317500" lvl="0" marL="457200" rtl="0" algn="l">
              <a:spcBef>
                <a:spcPts val="0"/>
              </a:spcBef>
              <a:spcAft>
                <a:spcPts val="0"/>
              </a:spcAft>
              <a:buSzPts val="1400"/>
              <a:buChar char="-"/>
            </a:pPr>
            <a:r>
              <a:rPr lang="en"/>
              <a:t>In the fire dataframe, We changed the types of the dates from objects to datetime for </a:t>
            </a:r>
            <a:r>
              <a:rPr lang="en"/>
              <a:t>consistency and combined the latitude and longitude columns together</a:t>
            </a:r>
            <a:endParaRPr/>
          </a:p>
          <a:p>
            <a:pPr indent="-317500" lvl="1" marL="914400" rtl="0" algn="l">
              <a:spcBef>
                <a:spcPts val="0"/>
              </a:spcBef>
              <a:spcAft>
                <a:spcPts val="0"/>
              </a:spcAft>
              <a:buSzPts val="1400"/>
              <a:buChar char="-"/>
            </a:pPr>
            <a:r>
              <a:rPr lang="en"/>
              <a:t>Also dropped some columns we found to be not relevant with answering our questions </a:t>
            </a:r>
            <a:endParaRPr/>
          </a:p>
          <a:p>
            <a:pPr indent="-317500" lvl="0" marL="457200" rtl="0" algn="l">
              <a:spcBef>
                <a:spcPts val="0"/>
              </a:spcBef>
              <a:spcAft>
                <a:spcPts val="0"/>
              </a:spcAft>
              <a:buSzPts val="1400"/>
              <a:buChar char="-"/>
            </a:pPr>
            <a:r>
              <a:rPr lang="en"/>
              <a:t>In the air quality dataframe, it contained all states in the US, so we filtered the data so it can only contain california, which is state code 6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dd0a0a3f0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dd0a0a3f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get one single final data frame, we first merged the CA fire and air data frame. We realized since we changed the type for date from the CA fire dataframe to date type we couldnt merge it to air because the date for that data frame was a string. So converted the date for the CA fire dataframe back to a string. We then were able to left join it on the attributes counties and date and called it df. The reason we did left join was because we only wanted the rows from the CA fire data frame.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left joined the df dataframe we had just created with the weatherapi dataframe we created and called it ca_fire_final. Here we can see that we have all the columns we need for our analysis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dd0a0a3f0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add0a0a3f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a:t>
            </a:r>
            <a:endParaRPr/>
          </a:p>
          <a:p>
            <a:pPr indent="-317500" lvl="0" marL="457200" rtl="0" algn="l">
              <a:spcBef>
                <a:spcPts val="0"/>
              </a:spcBef>
              <a:spcAft>
                <a:spcPts val="0"/>
              </a:spcAft>
              <a:buSzPts val="1400"/>
              <a:buChar char="-"/>
            </a:pPr>
            <a:r>
              <a:rPr lang="en"/>
              <a:t>For our clustering analysis, we decided to look at the correlation when doing a KMeans clustering with k=3 to see the top three areas tht has the most acres burneed. </a:t>
            </a:r>
            <a:r>
              <a:rPr lang="en" sz="1200">
                <a:solidFill>
                  <a:schemeClr val="dk1"/>
                </a:solidFill>
                <a:latin typeface="Times New Roman"/>
                <a:ea typeface="Times New Roman"/>
                <a:cs typeface="Times New Roman"/>
                <a:sym typeface="Times New Roman"/>
              </a:rPr>
              <a:t>This allows us to take our data frame as an input and returns clusters that new data points belong to, identifying the major hotspots and how many acres were burned when the fire happened. </a:t>
            </a:r>
            <a:endParaRPr/>
          </a:p>
          <a:p>
            <a:pPr indent="-317500" lvl="0" marL="457200" rtl="0" algn="l">
              <a:spcBef>
                <a:spcPts val="0"/>
              </a:spcBef>
              <a:spcAft>
                <a:spcPts val="0"/>
              </a:spcAft>
              <a:buSzPts val="1400"/>
              <a:buChar char="-"/>
            </a:pPr>
            <a:r>
              <a:rPr lang="en"/>
              <a:t>Here is a table when we grouped the clusters and their correlation </a:t>
            </a:r>
            <a:endParaRPr/>
          </a:p>
          <a:p>
            <a:pPr indent="-317500" lvl="0" marL="457200" rtl="0" algn="l">
              <a:spcBef>
                <a:spcPts val="0"/>
              </a:spcBef>
              <a:spcAft>
                <a:spcPts val="0"/>
              </a:spcAft>
              <a:buSzPts val="1400"/>
              <a:buChar char="-"/>
            </a:pPr>
            <a:r>
              <a:rPr lang="en"/>
              <a:t>Almost, if not all have a </a:t>
            </a:r>
            <a:r>
              <a:rPr lang="en"/>
              <a:t>positive</a:t>
            </a:r>
            <a:r>
              <a:rPr lang="en"/>
              <a:t> and negative correlation close to 0, </a:t>
            </a:r>
            <a:r>
              <a:rPr lang="en" sz="1200">
                <a:solidFill>
                  <a:schemeClr val="dk1"/>
                </a:solidFill>
                <a:latin typeface="Times New Roman"/>
                <a:ea typeface="Times New Roman"/>
                <a:cs typeface="Times New Roman"/>
                <a:sym typeface="Times New Roman"/>
              </a:rPr>
              <a:t> so there is a very small correlation between the number of acres burned with the weather. </a:t>
            </a:r>
            <a:endParaRPr/>
          </a:p>
          <a:p>
            <a:pPr indent="-317500" lvl="0" marL="457200" rtl="0" algn="l">
              <a:spcBef>
                <a:spcPts val="0"/>
              </a:spcBef>
              <a:spcAft>
                <a:spcPts val="0"/>
              </a:spcAft>
              <a:buSzPts val="1400"/>
              <a:buChar char="-"/>
            </a:pPr>
            <a:r>
              <a:rPr lang="en"/>
              <a:t>This is a graph that represents our analysis of kmeans with k=3. As you can see, there are 3 clusters, and the grey circle is the “center” of each of them.</a:t>
            </a:r>
            <a:endParaRPr/>
          </a:p>
          <a:p>
            <a:pPr indent="-317500" lvl="1" marL="914400" rtl="0" algn="l">
              <a:spcBef>
                <a:spcPts val="0"/>
              </a:spcBef>
              <a:spcAft>
                <a:spcPts val="0"/>
              </a:spcAft>
              <a:buSzPts val="1400"/>
              <a:buChar char="-"/>
            </a:pPr>
            <a:r>
              <a:rPr lang="en"/>
              <a:t>This shows </a:t>
            </a:r>
            <a:r>
              <a:rPr lang="en"/>
              <a:t>that</a:t>
            </a:r>
            <a:r>
              <a:rPr lang="en"/>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78550be67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8550be6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a:t>
            </a:r>
            <a:endParaRPr/>
          </a:p>
          <a:p>
            <a:pPr indent="-317500" lvl="0" marL="457200" rtl="0" algn="l">
              <a:spcBef>
                <a:spcPts val="0"/>
              </a:spcBef>
              <a:spcAft>
                <a:spcPts val="0"/>
              </a:spcAft>
              <a:buSzPts val="1400"/>
              <a:buChar char="-"/>
            </a:pPr>
            <a:r>
              <a:rPr lang="en"/>
              <a:t>Running the code to find the best technique for clustering we get Kmeans with k=2 and a silhouette score of 0.98</a:t>
            </a:r>
            <a:endParaRPr/>
          </a:p>
          <a:p>
            <a:pPr indent="-317500" lvl="1" marL="914400" rtl="0" algn="l">
              <a:spcBef>
                <a:spcPts val="0"/>
              </a:spcBef>
              <a:spcAft>
                <a:spcPts val="0"/>
              </a:spcAft>
              <a:buSzPts val="1400"/>
              <a:buChar char="-"/>
            </a:pPr>
            <a:r>
              <a:rPr lang="en"/>
              <a:t>Implies that each object we have matches its own </a:t>
            </a:r>
            <a:r>
              <a:rPr lang="en"/>
              <a:t>cluster</a:t>
            </a:r>
            <a:r>
              <a:rPr lang="en"/>
              <a:t> and matches poorly with its neighboring cluster</a:t>
            </a:r>
            <a:endParaRPr/>
          </a:p>
          <a:p>
            <a:pPr indent="-317500" lvl="1" marL="914400" rtl="0" algn="l">
              <a:lnSpc>
                <a:spcPct val="115000"/>
              </a:lnSpc>
              <a:spcBef>
                <a:spcPts val="0"/>
              </a:spcBef>
              <a:spcAft>
                <a:spcPts val="0"/>
              </a:spcAft>
              <a:buSzPts val="1400"/>
              <a:buChar char="-"/>
            </a:pPr>
            <a:r>
              <a:rPr lang="en" sz="1200">
                <a:solidFill>
                  <a:schemeClr val="dk1"/>
                </a:solidFill>
                <a:highlight>
                  <a:srgbClr val="FFFFFF"/>
                </a:highlight>
                <a:latin typeface="Times New Roman"/>
                <a:ea typeface="Times New Roman"/>
                <a:cs typeface="Times New Roman"/>
                <a:sym typeface="Times New Roman"/>
              </a:rPr>
              <a:t>represents how our data </a:t>
            </a:r>
            <a:r>
              <a:rPr lang="en" sz="1200">
                <a:solidFill>
                  <a:srgbClr val="212529"/>
                </a:solidFill>
                <a:highlight>
                  <a:srgbClr val="FFFFFF"/>
                </a:highlight>
                <a:latin typeface="Times New Roman"/>
                <a:ea typeface="Times New Roman"/>
                <a:cs typeface="Times New Roman"/>
                <a:sym typeface="Times New Roman"/>
              </a:rPr>
              <a:t>sample is far away from the neighboring cluster</a:t>
            </a:r>
            <a:endParaRPr/>
          </a:p>
          <a:p>
            <a:pPr indent="-317500" lvl="0" marL="457200" rtl="0" algn="l">
              <a:spcBef>
                <a:spcPts val="0"/>
              </a:spcBef>
              <a:spcAft>
                <a:spcPts val="0"/>
              </a:spcAft>
              <a:buSzPts val="1400"/>
              <a:buChar char="-"/>
            </a:pPr>
            <a:r>
              <a:rPr lang="en"/>
              <a:t>We took 300 samples and a n_cluster or k of 2 and graphed it to see what it would look like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rect b="b" l="l" r="r" t="t"/>
              <a:pathLst>
                <a:path extrusionOk="0" h="17087" w="12799">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075625" y="4536204"/>
              <a:ext cx="787081" cy="607266"/>
            </a:xfrm>
            <a:custGeom>
              <a:rect b="b" l="l" r="r" t="t"/>
              <a:pathLst>
                <a:path extrusionOk="0" h="5802" w="752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0" y="0"/>
              <a:ext cx="3388529" cy="5074369"/>
            </a:xfrm>
            <a:custGeom>
              <a:rect b="b" l="l" r="r" t="t"/>
              <a:pathLst>
                <a:path extrusionOk="0" h="48482" w="32375">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809200" y="0"/>
              <a:ext cx="543002" cy="408403"/>
            </a:xfrm>
            <a:custGeom>
              <a:rect b="b" l="l" r="r" t="t"/>
              <a:pathLst>
                <a:path extrusionOk="0" h="3902" w="5188">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814982" y="0"/>
              <a:ext cx="546665" cy="408403"/>
            </a:xfrm>
            <a:custGeom>
              <a:rect b="b" l="l" r="r" t="t"/>
              <a:pathLst>
                <a:path extrusionOk="0" h="3902" w="5223">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113118" y="4538507"/>
              <a:ext cx="1033567" cy="604964"/>
            </a:xfrm>
            <a:custGeom>
              <a:rect b="b" l="l" r="r" t="t"/>
              <a:pathLst>
                <a:path extrusionOk="0" h="5780" w="9875">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845621" y="4533797"/>
              <a:ext cx="1780038" cy="609674"/>
            </a:xfrm>
            <a:custGeom>
              <a:rect b="b" l="l" r="r" t="t"/>
              <a:pathLst>
                <a:path extrusionOk="0" h="5825" w="17007">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300919" y="0"/>
              <a:ext cx="843077" cy="1293031"/>
            </a:xfrm>
            <a:custGeom>
              <a:rect b="b" l="l" r="r" t="t"/>
              <a:pathLst>
                <a:path extrusionOk="0" h="12354" w="8055">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799755" y="3252691"/>
              <a:ext cx="344243" cy="619198"/>
            </a:xfrm>
            <a:custGeom>
              <a:rect b="b" l="l" r="r" t="t"/>
              <a:pathLst>
                <a:path extrusionOk="0" h="5916" w="3289">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489470" y="0"/>
              <a:ext cx="6654496" cy="5143447"/>
            </a:xfrm>
            <a:custGeom>
              <a:rect b="b" l="l" r="r" t="t"/>
              <a:pathLst>
                <a:path extrusionOk="0" h="49142" w="63579">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txBox="1"/>
          <p:nvPr>
            <p:ph type="ctrTitle"/>
          </p:nvPr>
        </p:nvSpPr>
        <p:spPr>
          <a:xfrm>
            <a:off x="1823925" y="1991825"/>
            <a:ext cx="6634200" cy="1159800"/>
          </a:xfrm>
          <a:prstGeom prst="rect">
            <a:avLst/>
          </a:prstGeom>
        </p:spPr>
        <p:txBody>
          <a:bodyPr anchorCtr="0" anchor="ctr" bIns="0" lIns="0" spcFirstLastPara="1" rIns="0" wrap="square" tIns="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357188"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omplete grid">
  <p:cSld name="BLANK_1">
    <p:spTree>
      <p:nvGrpSpPr>
        <p:cNvPr id="190" name="Shape 190"/>
        <p:cNvGrpSpPr/>
        <p:nvPr/>
      </p:nvGrpSpPr>
      <p:grpSpPr>
        <a:xfrm>
          <a:off x="0" y="0"/>
          <a:ext cx="0" cy="0"/>
          <a:chOff x="0" y="0"/>
          <a:chExt cx="0" cy="0"/>
        </a:xfrm>
      </p:grpSpPr>
      <p:sp>
        <p:nvSpPr>
          <p:cNvPr id="191" name="Google Shape;191;p11"/>
          <p:cNvSpPr/>
          <p:nvPr/>
        </p:nvSpPr>
        <p:spPr>
          <a:xfrm>
            <a:off x="0" y="0"/>
            <a:ext cx="9143953" cy="5143447"/>
          </a:xfrm>
          <a:custGeom>
            <a:rect b="b" l="l" r="r" t="t"/>
            <a:pathLst>
              <a:path extrusionOk="0" h="49142" w="87364">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549"/>
                </a:srgbClr>
              </a:gs>
              <a:gs pos="100000">
                <a:srgbClr val="FFFFFF">
                  <a:alpha val="10980"/>
                </a:srgbClr>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3"/>
            </a:gs>
            <a:gs pos="13000">
              <a:schemeClr val="accent2"/>
            </a:gs>
            <a:gs pos="31000">
              <a:schemeClr val="accent1"/>
            </a:gs>
            <a:gs pos="100000">
              <a:schemeClr val="lt1"/>
            </a:gs>
          </a:gsLst>
          <a:lin ang="8100019" scaled="0"/>
        </a:gradFill>
      </p:bgPr>
    </p:bg>
    <p:spTree>
      <p:nvGrpSpPr>
        <p:cNvPr id="25" name="Shape 25"/>
        <p:cNvGrpSpPr/>
        <p:nvPr/>
      </p:nvGrpSpPr>
      <p:grpSpPr>
        <a:xfrm>
          <a:off x="0" y="0"/>
          <a:ext cx="0" cy="0"/>
          <a:chOff x="0" y="0"/>
          <a:chExt cx="0" cy="0"/>
        </a:xfrm>
      </p:grpSpPr>
      <p:grpSp>
        <p:nvGrpSpPr>
          <p:cNvPr id="26" name="Google Shape;26;p3"/>
          <p:cNvGrpSpPr/>
          <p:nvPr/>
        </p:nvGrpSpPr>
        <p:grpSpPr>
          <a:xfrm>
            <a:off x="0" y="0"/>
            <a:ext cx="9144014" cy="5143473"/>
            <a:chOff x="0" y="0"/>
            <a:chExt cx="9144014" cy="5143473"/>
          </a:xfrm>
        </p:grpSpPr>
        <p:sp>
          <p:nvSpPr>
            <p:cNvPr id="27" name="Google Shape;27;p3"/>
            <p:cNvSpPr/>
            <p:nvPr/>
          </p:nvSpPr>
          <p:spPr>
            <a:xfrm>
              <a:off x="0" y="0"/>
              <a:ext cx="2245588" cy="959673"/>
            </a:xfrm>
            <a:custGeom>
              <a:rect b="b" l="l" r="r" t="t"/>
              <a:pathLst>
                <a:path extrusionOk="0" h="9169" w="21455">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5913842" y="2483621"/>
              <a:ext cx="3230171" cy="2659852"/>
            </a:xfrm>
            <a:custGeom>
              <a:rect b="b" l="l" r="r" t="t"/>
              <a:pathLst>
                <a:path extrusionOk="0" h="25413" w="30862">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3682571" y="0"/>
              <a:ext cx="1289577" cy="1388277"/>
            </a:xfrm>
            <a:custGeom>
              <a:rect b="b" l="l" r="r" t="t"/>
              <a:pathLst>
                <a:path extrusionOk="0" h="13264" w="12321">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4920875" y="0"/>
              <a:ext cx="1786004" cy="1382311"/>
            </a:xfrm>
            <a:custGeom>
              <a:rect b="b" l="l" r="r" t="t"/>
              <a:pathLst>
                <a:path extrusionOk="0" h="13207" w="17064">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6804446" y="0"/>
              <a:ext cx="898968" cy="951300"/>
            </a:xfrm>
            <a:custGeom>
              <a:rect b="b" l="l" r="r" t="t"/>
              <a:pathLst>
                <a:path extrusionOk="0" h="9089" w="8589">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0" y="2054909"/>
              <a:ext cx="2243285" cy="3088559"/>
            </a:xfrm>
            <a:custGeom>
              <a:rect b="b" l="l" r="r" t="t"/>
              <a:pathLst>
                <a:path extrusionOk="0" h="29509" w="21433">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5917401" y="2488331"/>
              <a:ext cx="543002" cy="612081"/>
            </a:xfrm>
            <a:custGeom>
              <a:rect b="b" l="l" r="r" t="t"/>
              <a:pathLst>
                <a:path extrusionOk="0" h="5848" w="5188">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3"/>
          <p:cNvSpPr/>
          <p:nvPr/>
        </p:nvSpPr>
        <p:spPr>
          <a:xfrm>
            <a:off x="9061884" y="5072013"/>
            <a:ext cx="82162" cy="71486"/>
          </a:xfrm>
          <a:custGeom>
            <a:rect b="b" l="l" r="r" t="t"/>
            <a:pathLst>
              <a:path extrusionOk="0" h="683" w="785">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0" y="0"/>
            <a:ext cx="116806" cy="92943"/>
          </a:xfrm>
          <a:custGeom>
            <a:rect b="b" l="l" r="r" t="t"/>
            <a:pathLst>
              <a:path extrusionOk="0" h="888" w="1116">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8147416" y="0"/>
            <a:ext cx="996620" cy="953707"/>
          </a:xfrm>
          <a:custGeom>
            <a:rect b="b" l="l" r="r" t="t"/>
            <a:pathLst>
              <a:path extrusionOk="0" h="9112" w="9522">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9142791" y="2500263"/>
            <a:ext cx="1256" cy="16746"/>
          </a:xfrm>
          <a:custGeom>
            <a:rect b="b" l="l" r="r" t="t"/>
            <a:pathLst>
              <a:path extrusionOk="0" h="160" w="12">
                <a:moveTo>
                  <a:pt x="12" y="0"/>
                </a:moveTo>
                <a:lnTo>
                  <a:pt x="1" y="46"/>
                </a:lnTo>
                <a:lnTo>
                  <a:pt x="1" y="80"/>
                </a:lnTo>
                <a:lnTo>
                  <a:pt x="1" y="125"/>
                </a:lnTo>
                <a:lnTo>
                  <a:pt x="12" y="160"/>
                </a:lnTo>
                <a:lnTo>
                  <a:pt x="12"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8502234" y="2722888"/>
            <a:ext cx="641806" cy="1045499"/>
          </a:xfrm>
          <a:custGeom>
            <a:rect b="b" l="l" r="r" t="t"/>
            <a:pathLst>
              <a:path extrusionOk="0" h="9989" w="6132">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3289759" y="0"/>
            <a:ext cx="5012512" cy="5143447"/>
          </a:xfrm>
          <a:custGeom>
            <a:rect b="b" l="l" r="r" t="t"/>
            <a:pathLst>
              <a:path extrusionOk="0" h="49142" w="47891">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6765091" y="4445691"/>
            <a:ext cx="544258" cy="608522"/>
          </a:xfrm>
          <a:custGeom>
            <a:rect b="b" l="l" r="r" t="t"/>
            <a:pathLst>
              <a:path extrusionOk="0" h="5814" w="520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0" y="0"/>
            <a:ext cx="2845737" cy="3343314"/>
          </a:xfrm>
          <a:custGeom>
            <a:rect b="b" l="l" r="r" t="t"/>
            <a:pathLst>
              <a:path extrusionOk="0" h="31943" w="27189">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txBox="1"/>
          <p:nvPr>
            <p:ph type="ctrTitle"/>
          </p:nvPr>
        </p:nvSpPr>
        <p:spPr>
          <a:xfrm>
            <a:off x="1823925" y="2066369"/>
            <a:ext cx="6634200" cy="6084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3" name="Google Shape;43;p3"/>
          <p:cNvSpPr txBox="1"/>
          <p:nvPr>
            <p:ph idx="1" type="subTitle"/>
          </p:nvPr>
        </p:nvSpPr>
        <p:spPr>
          <a:xfrm>
            <a:off x="1823925" y="2655065"/>
            <a:ext cx="6634200" cy="386400"/>
          </a:xfrm>
          <a:prstGeom prst="rect">
            <a:avLst/>
          </a:prstGeom>
        </p:spPr>
        <p:txBody>
          <a:bodyPr anchorCtr="0" anchor="t" bIns="0" lIns="0" spcFirstLastPara="1" rIns="0" wrap="square" tIns="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2571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6"/>
            </a:gs>
            <a:gs pos="17000">
              <a:schemeClr val="accent4"/>
            </a:gs>
            <a:gs pos="42000">
              <a:schemeClr val="accent3"/>
            </a:gs>
            <a:gs pos="100000">
              <a:schemeClr val="accent2"/>
            </a:gs>
          </a:gsLst>
          <a:lin ang="8100019" scaled="0"/>
        </a:gradFill>
      </p:bgPr>
    </p:bg>
    <p:spTree>
      <p:nvGrpSpPr>
        <p:cNvPr id="47" name="Shape 47"/>
        <p:cNvGrpSpPr/>
        <p:nvPr/>
      </p:nvGrpSpPr>
      <p:grpSpPr>
        <a:xfrm>
          <a:off x="0" y="0"/>
          <a:ext cx="0" cy="0"/>
          <a:chOff x="0" y="0"/>
          <a:chExt cx="0" cy="0"/>
        </a:xfrm>
      </p:grpSpPr>
      <p:grpSp>
        <p:nvGrpSpPr>
          <p:cNvPr id="48" name="Google Shape;48;p4"/>
          <p:cNvGrpSpPr/>
          <p:nvPr/>
        </p:nvGrpSpPr>
        <p:grpSpPr>
          <a:xfrm>
            <a:off x="-16" y="0"/>
            <a:ext cx="9144053" cy="5143497"/>
            <a:chOff x="-16" y="0"/>
            <a:chExt cx="9144053" cy="5143497"/>
          </a:xfrm>
        </p:grpSpPr>
        <p:sp>
          <p:nvSpPr>
            <p:cNvPr id="49" name="Google Shape;49;p4"/>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rot="10800000">
              <a:off x="-16" y="3333723"/>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rot="10800000">
              <a:off x="4" y="3325362"/>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rot="10800000">
              <a:off x="1095419" y="0"/>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rot="10800000">
              <a:off x="0" y="26"/>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rot="10800000">
              <a:off x="-7" y="2664610"/>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rot="10800000">
              <a:off x="595325" y="4377873"/>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4"/>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 type="body"/>
          </p:nvPr>
        </p:nvSpPr>
        <p:spPr>
          <a:xfrm>
            <a:off x="1977950" y="1388450"/>
            <a:ext cx="5188200" cy="3042600"/>
          </a:xfrm>
          <a:prstGeom prst="rect">
            <a:avLst/>
          </a:prstGeom>
        </p:spPr>
        <p:txBody>
          <a:bodyPr anchorCtr="0" anchor="t" bIns="0" lIns="0" spcFirstLastPara="1" rIns="0" wrap="square" tIns="0">
            <a:noAutofit/>
          </a:bodyPr>
          <a:lstStyle>
            <a:lvl1pPr indent="-431800" lvl="0" marL="457200" rtl="0" algn="ctr">
              <a:spcBef>
                <a:spcPts val="0"/>
              </a:spcBef>
              <a:spcAft>
                <a:spcPts val="0"/>
              </a:spcAft>
              <a:buClr>
                <a:schemeClr val="lt1"/>
              </a:buClr>
              <a:buSzPts val="3200"/>
              <a:buChar char="⬥"/>
              <a:defRPr sz="3200">
                <a:solidFill>
                  <a:schemeClr val="lt1"/>
                </a:solidFill>
              </a:defRPr>
            </a:lvl1pPr>
            <a:lvl2pPr indent="-431800" lvl="1" marL="914400" rtl="0" algn="ctr">
              <a:spcBef>
                <a:spcPts val="600"/>
              </a:spcBef>
              <a:spcAft>
                <a:spcPts val="0"/>
              </a:spcAft>
              <a:buClr>
                <a:schemeClr val="lt1"/>
              </a:buClr>
              <a:buSzPts val="3200"/>
              <a:buChar char="⬦"/>
              <a:defRPr sz="3200">
                <a:solidFill>
                  <a:schemeClr val="lt1"/>
                </a:solidFill>
              </a:defRPr>
            </a:lvl2pPr>
            <a:lvl3pPr indent="-431800" lvl="2" marL="1371600" rtl="0" algn="ctr">
              <a:spcBef>
                <a:spcPts val="600"/>
              </a:spcBef>
              <a:spcAft>
                <a:spcPts val="0"/>
              </a:spcAft>
              <a:buClr>
                <a:schemeClr val="lt1"/>
              </a:buClr>
              <a:buSzPts val="3200"/>
              <a:buChar char="⬩"/>
              <a:defRPr sz="3200">
                <a:solidFill>
                  <a:schemeClr val="lt1"/>
                </a:solidFill>
              </a:defRPr>
            </a:lvl3pPr>
            <a:lvl4pPr indent="-431800" lvl="3" marL="1828800" rtl="0" algn="ctr">
              <a:spcBef>
                <a:spcPts val="600"/>
              </a:spcBef>
              <a:spcAft>
                <a:spcPts val="0"/>
              </a:spcAft>
              <a:buClr>
                <a:schemeClr val="lt1"/>
              </a:buClr>
              <a:buSzPts val="3200"/>
              <a:buChar char="●"/>
              <a:defRPr sz="3200">
                <a:solidFill>
                  <a:schemeClr val="lt1"/>
                </a:solidFill>
              </a:defRPr>
            </a:lvl4pPr>
            <a:lvl5pPr indent="-431800" lvl="4" marL="2286000" rtl="0" algn="ctr">
              <a:spcBef>
                <a:spcPts val="600"/>
              </a:spcBef>
              <a:spcAft>
                <a:spcPts val="0"/>
              </a:spcAft>
              <a:buClr>
                <a:schemeClr val="lt1"/>
              </a:buClr>
              <a:buSzPts val="3200"/>
              <a:buChar char="○"/>
              <a:defRPr sz="3200">
                <a:solidFill>
                  <a:schemeClr val="lt1"/>
                </a:solidFill>
              </a:defRPr>
            </a:lvl5pPr>
            <a:lvl6pPr indent="-431800" lvl="5" marL="2743200" rtl="0" algn="ctr">
              <a:spcBef>
                <a:spcPts val="600"/>
              </a:spcBef>
              <a:spcAft>
                <a:spcPts val="0"/>
              </a:spcAft>
              <a:buClr>
                <a:schemeClr val="lt1"/>
              </a:buClr>
              <a:buSzPts val="3200"/>
              <a:buChar char="■"/>
              <a:defRPr sz="3200">
                <a:solidFill>
                  <a:schemeClr val="lt1"/>
                </a:solidFill>
              </a:defRPr>
            </a:lvl6pPr>
            <a:lvl7pPr indent="-431800" lvl="6" marL="3200400" rtl="0" algn="ctr">
              <a:spcBef>
                <a:spcPts val="600"/>
              </a:spcBef>
              <a:spcAft>
                <a:spcPts val="0"/>
              </a:spcAft>
              <a:buClr>
                <a:schemeClr val="lt1"/>
              </a:buClr>
              <a:buSzPts val="3200"/>
              <a:buChar char="●"/>
              <a:defRPr sz="3200">
                <a:solidFill>
                  <a:schemeClr val="lt1"/>
                </a:solidFill>
              </a:defRPr>
            </a:lvl7pPr>
            <a:lvl8pPr indent="-431800" lvl="7" marL="3657600" rtl="0" algn="ctr">
              <a:spcBef>
                <a:spcPts val="600"/>
              </a:spcBef>
              <a:spcAft>
                <a:spcPts val="0"/>
              </a:spcAft>
              <a:buClr>
                <a:schemeClr val="lt1"/>
              </a:buClr>
              <a:buSzPts val="3200"/>
              <a:buChar char="○"/>
              <a:defRPr sz="3200">
                <a:solidFill>
                  <a:schemeClr val="lt1"/>
                </a:solidFill>
              </a:defRPr>
            </a:lvl8pPr>
            <a:lvl9pPr indent="-431800" lvl="8" marL="4114800" rtl="0" algn="ctr">
              <a:spcBef>
                <a:spcPts val="600"/>
              </a:spcBef>
              <a:spcAft>
                <a:spcPts val="600"/>
              </a:spcAft>
              <a:buClr>
                <a:schemeClr val="lt1"/>
              </a:buClr>
              <a:buSzPts val="3200"/>
              <a:buChar char="■"/>
              <a:defRPr sz="3200">
                <a:solidFill>
                  <a:schemeClr val="lt1"/>
                </a:solidFill>
              </a:defRPr>
            </a:lvl9pPr>
          </a:lstStyle>
          <a:p/>
        </p:txBody>
      </p:sp>
      <p:sp>
        <p:nvSpPr>
          <p:cNvPr id="63" name="Google Shape;63;p4"/>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4" name="Google Shape;64;p4"/>
          <p:cNvGrpSpPr/>
          <p:nvPr/>
        </p:nvGrpSpPr>
        <p:grpSpPr>
          <a:xfrm>
            <a:off x="4282319" y="-4"/>
            <a:ext cx="579363" cy="1204159"/>
            <a:chOff x="3895357" y="418479"/>
            <a:chExt cx="264900" cy="550573"/>
          </a:xfrm>
        </p:grpSpPr>
        <p:sp>
          <p:nvSpPr>
            <p:cNvPr id="65" name="Google Shape;65;p4"/>
            <p:cNvSpPr/>
            <p:nvPr/>
          </p:nvSpPr>
          <p:spPr>
            <a:xfrm rot="5400000">
              <a:off x="3869830" y="445029"/>
              <a:ext cx="315900" cy="2628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rot="-5400000">
              <a:off x="3874807" y="683602"/>
              <a:ext cx="306000" cy="264900"/>
            </a:xfrm>
            <a:prstGeom prst="hexagon">
              <a:avLst>
                <a:gd fmla="val 25000" name="adj"/>
                <a:gd fmla="val 115470" name="vf"/>
              </a:avLst>
            </a:pr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4"/>
          <p:cNvSpPr txBox="1"/>
          <p:nvPr/>
        </p:nvSpPr>
        <p:spPr>
          <a:xfrm>
            <a:off x="3593400" y="476575"/>
            <a:ext cx="1957200" cy="653700"/>
          </a:xfrm>
          <a:prstGeom prst="rect">
            <a:avLst/>
          </a:prstGeom>
          <a:noFill/>
          <a:ln>
            <a:noFill/>
          </a:ln>
          <a:effectLst>
            <a:outerShdw blurRad="114300" rotWithShape="0" algn="bl" dir="5400000" dist="19050">
              <a:schemeClr val="lt1">
                <a:alpha val="50000"/>
              </a:schemeClr>
            </a:outerShdw>
          </a:effectLst>
        </p:spPr>
        <p:txBody>
          <a:bodyPr anchorCtr="0" anchor="t" bIns="0" lIns="0" spcFirstLastPara="1" rIns="0" wrap="square" tIns="0">
            <a:noAutofit/>
          </a:bodyPr>
          <a:lstStyle/>
          <a:p>
            <a:pPr indent="0" lvl="0" marL="0" rtl="0" algn="ctr">
              <a:spcBef>
                <a:spcPts val="0"/>
              </a:spcBef>
              <a:spcAft>
                <a:spcPts val="0"/>
              </a:spcAft>
              <a:buNone/>
            </a:pPr>
            <a:r>
              <a:rPr lang="en" sz="8600">
                <a:solidFill>
                  <a:schemeClr val="dk1"/>
                </a:solidFill>
              </a:rPr>
              <a:t>“</a:t>
            </a:r>
            <a:endParaRPr sz="86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8" name="Shape 68"/>
        <p:cNvGrpSpPr/>
        <p:nvPr/>
      </p:nvGrpSpPr>
      <p:grpSpPr>
        <a:xfrm>
          <a:off x="0" y="0"/>
          <a:ext cx="0" cy="0"/>
          <a:chOff x="0" y="0"/>
          <a:chExt cx="0" cy="0"/>
        </a:xfrm>
      </p:grpSpPr>
      <p:grpSp>
        <p:nvGrpSpPr>
          <p:cNvPr id="69" name="Google Shape;69;p5"/>
          <p:cNvGrpSpPr/>
          <p:nvPr/>
        </p:nvGrpSpPr>
        <p:grpSpPr>
          <a:xfrm>
            <a:off x="0" y="0"/>
            <a:ext cx="9144036" cy="5143497"/>
            <a:chOff x="0" y="0"/>
            <a:chExt cx="9144036" cy="5143497"/>
          </a:xfrm>
        </p:grpSpPr>
        <p:sp>
          <p:nvSpPr>
            <p:cNvPr id="70" name="Google Shape;70;p5"/>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5"/>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3" name="Google Shape;83;p5"/>
          <p:cNvSpPr txBox="1"/>
          <p:nvPr>
            <p:ph idx="1" type="body"/>
          </p:nvPr>
        </p:nvSpPr>
        <p:spPr>
          <a:xfrm>
            <a:off x="1207850" y="1430148"/>
            <a:ext cx="6728400" cy="30339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a:lvl1pPr>
            <a:lvl2pPr indent="-342900" lvl="1" marL="914400" rtl="0">
              <a:spcBef>
                <a:spcPts val="600"/>
              </a:spcBef>
              <a:spcAft>
                <a:spcPts val="0"/>
              </a:spcAft>
              <a:buSzPts val="1800"/>
              <a:buChar char="⬦"/>
              <a:defRPr/>
            </a:lvl2pPr>
            <a:lvl3pPr indent="-381000" lvl="2" marL="1371600" rtl="0">
              <a:spcBef>
                <a:spcPts val="600"/>
              </a:spcBef>
              <a:spcAft>
                <a:spcPts val="0"/>
              </a:spcAft>
              <a:buSzPts val="2400"/>
              <a:buChar char="⬩"/>
              <a:defRPr/>
            </a:lvl3pPr>
            <a:lvl4pPr indent="-381000" lvl="3" marL="1828800" rtl="0">
              <a:spcBef>
                <a:spcPts val="600"/>
              </a:spcBef>
              <a:spcAft>
                <a:spcPts val="0"/>
              </a:spcAft>
              <a:buSzPts val="2400"/>
              <a:buChar char="●"/>
              <a:defRPr/>
            </a:lvl4pPr>
            <a:lvl5pPr indent="-381000" lvl="4" marL="2286000" rtl="0">
              <a:spcBef>
                <a:spcPts val="600"/>
              </a:spcBef>
              <a:spcAft>
                <a:spcPts val="0"/>
              </a:spcAft>
              <a:buSzPts val="2400"/>
              <a:buChar char="○"/>
              <a:defRPr/>
            </a:lvl5pPr>
            <a:lvl6pPr indent="-381000" lvl="5" marL="2743200" rtl="0">
              <a:spcBef>
                <a:spcPts val="600"/>
              </a:spcBef>
              <a:spcAft>
                <a:spcPts val="0"/>
              </a:spcAft>
              <a:buSzPts val="2400"/>
              <a:buChar char="■"/>
              <a:defRPr/>
            </a:lvl6pPr>
            <a:lvl7pPr indent="-381000" lvl="6" marL="3200400" rtl="0">
              <a:spcBef>
                <a:spcPts val="600"/>
              </a:spcBef>
              <a:spcAft>
                <a:spcPts val="0"/>
              </a:spcAft>
              <a:buSzPts val="2400"/>
              <a:buChar char="●"/>
              <a:defRPr/>
            </a:lvl7pPr>
            <a:lvl8pPr indent="-381000" lvl="7" marL="3657600" rtl="0">
              <a:spcBef>
                <a:spcPts val="600"/>
              </a:spcBef>
              <a:spcAft>
                <a:spcPts val="0"/>
              </a:spcAft>
              <a:buSzPts val="2400"/>
              <a:buChar char="○"/>
              <a:defRPr/>
            </a:lvl8pPr>
            <a:lvl9pPr indent="-381000" lvl="8" marL="4114800" rtl="0">
              <a:spcBef>
                <a:spcPts val="600"/>
              </a:spcBef>
              <a:spcAft>
                <a:spcPts val="600"/>
              </a:spcAft>
              <a:buSzPts val="2400"/>
              <a:buChar char="■"/>
              <a:defRPr/>
            </a:lvl9pPr>
          </a:lstStyle>
          <a:p/>
        </p:txBody>
      </p:sp>
      <p:sp>
        <p:nvSpPr>
          <p:cNvPr id="84" name="Google Shape;84;p5"/>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85" name="Google Shape;85;p5"/>
          <p:cNvGrpSpPr/>
          <p:nvPr/>
        </p:nvGrpSpPr>
        <p:grpSpPr>
          <a:xfrm>
            <a:off x="2" y="870200"/>
            <a:ext cx="1055444" cy="306027"/>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8"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6"/>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3" name="Google Shape;103;p6"/>
          <p:cNvSpPr txBox="1"/>
          <p:nvPr>
            <p:ph idx="1" type="body"/>
          </p:nvPr>
        </p:nvSpPr>
        <p:spPr>
          <a:xfrm>
            <a:off x="1207774" y="1430150"/>
            <a:ext cx="3143700" cy="3265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104" name="Google Shape;104;p6"/>
          <p:cNvSpPr txBox="1"/>
          <p:nvPr>
            <p:ph idx="2" type="body"/>
          </p:nvPr>
        </p:nvSpPr>
        <p:spPr>
          <a:xfrm>
            <a:off x="4792488" y="1430150"/>
            <a:ext cx="3143700" cy="3265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105" name="Google Shape;105;p6"/>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9" name="Shape 109"/>
        <p:cNvGrpSpPr/>
        <p:nvPr/>
      </p:nvGrpSpPr>
      <p:grpSpPr>
        <a:xfrm>
          <a:off x="0" y="0"/>
          <a:ext cx="0" cy="0"/>
          <a:chOff x="0" y="0"/>
          <a:chExt cx="0" cy="0"/>
        </a:xfrm>
      </p:grpSpPr>
      <p:grpSp>
        <p:nvGrpSpPr>
          <p:cNvPr id="110" name="Google Shape;110;p7"/>
          <p:cNvGrpSpPr/>
          <p:nvPr/>
        </p:nvGrpSpPr>
        <p:grpSpPr>
          <a:xfrm>
            <a:off x="0" y="0"/>
            <a:ext cx="9144036" cy="5143497"/>
            <a:chOff x="0" y="0"/>
            <a:chExt cx="9144036" cy="5143497"/>
          </a:xfrm>
        </p:grpSpPr>
        <p:sp>
          <p:nvSpPr>
            <p:cNvPr id="111" name="Google Shape;111;p7"/>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7"/>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4" name="Google Shape;124;p7"/>
          <p:cNvSpPr txBox="1"/>
          <p:nvPr>
            <p:ph idx="1" type="body"/>
          </p:nvPr>
        </p:nvSpPr>
        <p:spPr>
          <a:xfrm>
            <a:off x="1207850" y="1582550"/>
            <a:ext cx="2085900" cy="3037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25" name="Google Shape;125;p7"/>
          <p:cNvSpPr txBox="1"/>
          <p:nvPr>
            <p:ph idx="2" type="body"/>
          </p:nvPr>
        </p:nvSpPr>
        <p:spPr>
          <a:xfrm>
            <a:off x="3512976" y="1582550"/>
            <a:ext cx="2085900" cy="3037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26" name="Google Shape;126;p7"/>
          <p:cNvSpPr txBox="1"/>
          <p:nvPr>
            <p:ph idx="3" type="body"/>
          </p:nvPr>
        </p:nvSpPr>
        <p:spPr>
          <a:xfrm>
            <a:off x="5818102" y="1582550"/>
            <a:ext cx="2085900" cy="3037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27" name="Google Shape;127;p7"/>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28" name="Google Shape;128;p7"/>
          <p:cNvGrpSpPr/>
          <p:nvPr/>
        </p:nvGrpSpPr>
        <p:grpSpPr>
          <a:xfrm>
            <a:off x="2" y="870200"/>
            <a:ext cx="1055444" cy="306027"/>
            <a:chOff x="-429922" y="847489"/>
            <a:chExt cx="1211622" cy="351311"/>
          </a:xfrm>
        </p:grpSpPr>
        <p:sp>
          <p:nvSpPr>
            <p:cNvPr id="129" name="Google Shape;129;p7"/>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1" name="Shape 131"/>
        <p:cNvGrpSpPr/>
        <p:nvPr/>
      </p:nvGrpSpPr>
      <p:grpSpPr>
        <a:xfrm>
          <a:off x="0" y="0"/>
          <a:ext cx="0" cy="0"/>
          <a:chOff x="0" y="0"/>
          <a:chExt cx="0" cy="0"/>
        </a:xfrm>
      </p:grpSpPr>
      <p:grpSp>
        <p:nvGrpSpPr>
          <p:cNvPr id="132" name="Google Shape;132;p8"/>
          <p:cNvGrpSpPr/>
          <p:nvPr/>
        </p:nvGrpSpPr>
        <p:grpSpPr>
          <a:xfrm>
            <a:off x="0" y="0"/>
            <a:ext cx="9144036" cy="5143497"/>
            <a:chOff x="0" y="0"/>
            <a:chExt cx="9144036" cy="5143497"/>
          </a:xfrm>
        </p:grpSpPr>
        <p:sp>
          <p:nvSpPr>
            <p:cNvPr id="133" name="Google Shape;133;p8"/>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8"/>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6" name="Google Shape;146;p8"/>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47" name="Google Shape;147;p8"/>
          <p:cNvGrpSpPr/>
          <p:nvPr/>
        </p:nvGrpSpPr>
        <p:grpSpPr>
          <a:xfrm>
            <a:off x="2" y="870200"/>
            <a:ext cx="1055444" cy="306027"/>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0" name="Shape 150"/>
        <p:cNvGrpSpPr/>
        <p:nvPr/>
      </p:nvGrpSpPr>
      <p:grpSpPr>
        <a:xfrm>
          <a:off x="0" y="0"/>
          <a:ext cx="0" cy="0"/>
          <a:chOff x="0" y="0"/>
          <a:chExt cx="0" cy="0"/>
        </a:xfrm>
      </p:grpSpPr>
      <p:grpSp>
        <p:nvGrpSpPr>
          <p:cNvPr id="151" name="Google Shape;151;p9"/>
          <p:cNvGrpSpPr/>
          <p:nvPr/>
        </p:nvGrpSpPr>
        <p:grpSpPr>
          <a:xfrm>
            <a:off x="0" y="0"/>
            <a:ext cx="9144036" cy="5143497"/>
            <a:chOff x="0" y="0"/>
            <a:chExt cx="9144036" cy="5143497"/>
          </a:xfrm>
        </p:grpSpPr>
        <p:sp>
          <p:nvSpPr>
            <p:cNvPr id="152" name="Google Shape;152;p9"/>
            <p:cNvSpPr/>
            <p:nvPr/>
          </p:nvSpPr>
          <p:spPr>
            <a:xfrm>
              <a:off x="7924791" y="0"/>
              <a:ext cx="1219243" cy="1859792"/>
            </a:xfrm>
            <a:custGeom>
              <a:rect b="b" l="l" r="r" t="t"/>
              <a:pathLst>
                <a:path extrusionOk="0" h="17769" w="11649">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a:off x="0" y="3394425"/>
              <a:ext cx="2268195" cy="1749057"/>
            </a:xfrm>
            <a:custGeom>
              <a:rect b="b" l="l" r="r" t="t"/>
              <a:pathLst>
                <a:path extrusionOk="0" h="16711" w="21671">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8689168" y="0"/>
              <a:ext cx="7222" cy="105"/>
            </a:xfrm>
            <a:custGeom>
              <a:rect b="b" l="l" r="r" t="t"/>
              <a:pathLst>
                <a:path extrusionOk="0" h="1" w="69">
                  <a:moveTo>
                    <a:pt x="69" y="0"/>
                  </a:moveTo>
                  <a:lnTo>
                    <a:pt x="1" y="0"/>
                  </a:lnTo>
                  <a:lnTo>
                    <a:pt x="1" y="0"/>
                  </a:lnTo>
                  <a:lnTo>
                    <a:pt x="35" y="0"/>
                  </a:lnTo>
                  <a:lnTo>
                    <a:pt x="35" y="0"/>
                  </a:lnTo>
                  <a:lnTo>
                    <a:pt x="69" y="0"/>
                  </a:lnTo>
                  <a:lnTo>
                    <a:pt x="69"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a:off x="6698419" y="0"/>
              <a:ext cx="20410" cy="2512"/>
            </a:xfrm>
            <a:custGeom>
              <a:rect b="b" l="l" r="r" t="t"/>
              <a:pathLst>
                <a:path extrusionOk="0" h="24" w="195">
                  <a:moveTo>
                    <a:pt x="1" y="0"/>
                  </a:moveTo>
                  <a:lnTo>
                    <a:pt x="46" y="23"/>
                  </a:lnTo>
                  <a:lnTo>
                    <a:pt x="149" y="23"/>
                  </a:lnTo>
                  <a:lnTo>
                    <a:pt x="194"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a:off x="0" y="3397984"/>
              <a:ext cx="1020484" cy="615640"/>
            </a:xfrm>
            <a:custGeom>
              <a:rect b="b" l="l" r="r" t="t"/>
              <a:pathLst>
                <a:path extrusionOk="0" h="5882" w="975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6434137" y="0"/>
              <a:ext cx="540595" cy="577541"/>
            </a:xfrm>
            <a:custGeom>
              <a:rect b="b" l="l" r="r" t="t"/>
              <a:pathLst>
                <a:path extrusionOk="0" h="5518" w="5165">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627473" y="4440981"/>
              <a:ext cx="790639" cy="702511"/>
            </a:xfrm>
            <a:custGeom>
              <a:rect b="b" l="l" r="r" t="t"/>
              <a:pathLst>
                <a:path extrusionOk="0" h="6712" w="7554">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7567566" y="4871996"/>
              <a:ext cx="543107" cy="271501"/>
            </a:xfrm>
            <a:custGeom>
              <a:rect b="b" l="l" r="r" t="t"/>
              <a:pathLst>
                <a:path extrusionOk="0" h="2594" w="5189">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8065253" y="4017084"/>
              <a:ext cx="1078782" cy="1126405"/>
            </a:xfrm>
            <a:custGeom>
              <a:rect b="b" l="l" r="r" t="t"/>
              <a:pathLst>
                <a:path extrusionOk="0" h="10762" w="10307">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8067661" y="2296688"/>
              <a:ext cx="1076375" cy="1470543"/>
            </a:xfrm>
            <a:custGeom>
              <a:rect b="b" l="l" r="r" t="t"/>
              <a:pathLst>
                <a:path extrusionOk="0" h="14050" w="10284">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0" y="2730110"/>
              <a:ext cx="1163351" cy="2328901"/>
            </a:xfrm>
            <a:custGeom>
              <a:rect b="b" l="l" r="r" t="t"/>
              <a:pathLst>
                <a:path extrusionOk="0" h="22251" w="11115">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p:nvPr/>
          </p:nvSpPr>
          <p:spPr>
            <a:xfrm>
              <a:off x="0" y="1004899"/>
              <a:ext cx="1414547" cy="1909822"/>
            </a:xfrm>
            <a:custGeom>
              <a:rect b="b" l="l" r="r" t="t"/>
              <a:pathLst>
                <a:path extrusionOk="0" h="18247" w="13515">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a:off x="1127568" y="0"/>
              <a:ext cx="537036" cy="331055"/>
            </a:xfrm>
            <a:custGeom>
              <a:rect b="b" l="l" r="r" t="t"/>
              <a:pathLst>
                <a:path extrusionOk="0" h="3163" w="5131">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p:nvPr/>
          </p:nvSpPr>
          <p:spPr>
            <a:xfrm>
              <a:off x="0" y="0"/>
              <a:ext cx="675194" cy="763217"/>
            </a:xfrm>
            <a:custGeom>
              <a:rect b="b" l="l" r="r" t="t"/>
              <a:pathLst>
                <a:path extrusionOk="0" h="7292" w="6451">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9"/>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txBox="1"/>
          <p:nvPr>
            <p:ph idx="1" type="body"/>
          </p:nvPr>
        </p:nvSpPr>
        <p:spPr>
          <a:xfrm>
            <a:off x="851175" y="4635425"/>
            <a:ext cx="7441800" cy="306000"/>
          </a:xfrm>
          <a:prstGeom prst="rect">
            <a:avLst/>
          </a:prstGeom>
        </p:spPr>
        <p:txBody>
          <a:bodyPr anchorCtr="0" anchor="ctr" bIns="0" lIns="0" spcFirstLastPara="1" rIns="0" wrap="square" tIns="0">
            <a:noAutofit/>
          </a:bodyPr>
          <a:lstStyle>
            <a:lvl1pPr indent="-228600" lvl="0" marL="457200" rtl="0">
              <a:spcBef>
                <a:spcPts val="0"/>
              </a:spcBef>
              <a:spcAft>
                <a:spcPts val="600"/>
              </a:spcAft>
              <a:buSzPts val="1800"/>
              <a:buNone/>
              <a:defRPr sz="1800"/>
            </a:lvl1pPr>
          </a:lstStyle>
          <a:p/>
        </p:txBody>
      </p:sp>
      <p:sp>
        <p:nvSpPr>
          <p:cNvPr id="168" name="Google Shape;168;p9"/>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69" name="Google Shape;169;p9"/>
          <p:cNvGrpSpPr/>
          <p:nvPr/>
        </p:nvGrpSpPr>
        <p:grpSpPr>
          <a:xfrm>
            <a:off x="1" y="4635437"/>
            <a:ext cx="731345" cy="306027"/>
            <a:chOff x="-57865" y="847489"/>
            <a:chExt cx="839565" cy="351311"/>
          </a:xfrm>
        </p:grpSpPr>
        <p:sp>
          <p:nvSpPr>
            <p:cNvPr id="170" name="Google Shape;170;p9"/>
            <p:cNvSpPr/>
            <p:nvPr/>
          </p:nvSpPr>
          <p:spPr>
            <a:xfrm>
              <a:off x="-57865" y="847489"/>
              <a:ext cx="690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2" name="Shape 172"/>
        <p:cNvGrpSpPr/>
        <p:nvPr/>
      </p:nvGrpSpPr>
      <p:grpSpPr>
        <a:xfrm>
          <a:off x="0" y="0"/>
          <a:ext cx="0" cy="0"/>
          <a:chOff x="0" y="0"/>
          <a:chExt cx="0" cy="0"/>
        </a:xfrm>
      </p:grpSpPr>
      <p:grpSp>
        <p:nvGrpSpPr>
          <p:cNvPr id="173" name="Google Shape;173;p10"/>
          <p:cNvGrpSpPr/>
          <p:nvPr/>
        </p:nvGrpSpPr>
        <p:grpSpPr>
          <a:xfrm>
            <a:off x="0" y="0"/>
            <a:ext cx="9144036" cy="5143497"/>
            <a:chOff x="0" y="0"/>
            <a:chExt cx="9144036" cy="5143497"/>
          </a:xfrm>
        </p:grpSpPr>
        <p:sp>
          <p:nvSpPr>
            <p:cNvPr id="174" name="Google Shape;174;p10"/>
            <p:cNvSpPr/>
            <p:nvPr/>
          </p:nvSpPr>
          <p:spPr>
            <a:xfrm>
              <a:off x="7924791" y="0"/>
              <a:ext cx="1219243" cy="1859792"/>
            </a:xfrm>
            <a:custGeom>
              <a:rect b="b" l="l" r="r" t="t"/>
              <a:pathLst>
                <a:path extrusionOk="0" h="17769" w="11649">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
            <p:cNvSpPr/>
            <p:nvPr/>
          </p:nvSpPr>
          <p:spPr>
            <a:xfrm>
              <a:off x="0" y="3394425"/>
              <a:ext cx="2268195" cy="1749057"/>
            </a:xfrm>
            <a:custGeom>
              <a:rect b="b" l="l" r="r" t="t"/>
              <a:pathLst>
                <a:path extrusionOk="0" h="16711" w="21671">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
            <p:cNvSpPr/>
            <p:nvPr/>
          </p:nvSpPr>
          <p:spPr>
            <a:xfrm>
              <a:off x="8689168" y="0"/>
              <a:ext cx="7222" cy="105"/>
            </a:xfrm>
            <a:custGeom>
              <a:rect b="b" l="l" r="r" t="t"/>
              <a:pathLst>
                <a:path extrusionOk="0" h="1" w="69">
                  <a:moveTo>
                    <a:pt x="69" y="0"/>
                  </a:moveTo>
                  <a:lnTo>
                    <a:pt x="1" y="0"/>
                  </a:lnTo>
                  <a:lnTo>
                    <a:pt x="1" y="0"/>
                  </a:lnTo>
                  <a:lnTo>
                    <a:pt x="35" y="0"/>
                  </a:lnTo>
                  <a:lnTo>
                    <a:pt x="35" y="0"/>
                  </a:lnTo>
                  <a:lnTo>
                    <a:pt x="69" y="0"/>
                  </a:lnTo>
                  <a:lnTo>
                    <a:pt x="69"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
            <p:cNvSpPr/>
            <p:nvPr/>
          </p:nvSpPr>
          <p:spPr>
            <a:xfrm>
              <a:off x="6698419" y="0"/>
              <a:ext cx="20410" cy="2512"/>
            </a:xfrm>
            <a:custGeom>
              <a:rect b="b" l="l" r="r" t="t"/>
              <a:pathLst>
                <a:path extrusionOk="0" h="24" w="195">
                  <a:moveTo>
                    <a:pt x="1" y="0"/>
                  </a:moveTo>
                  <a:lnTo>
                    <a:pt x="46" y="23"/>
                  </a:lnTo>
                  <a:lnTo>
                    <a:pt x="149" y="23"/>
                  </a:lnTo>
                  <a:lnTo>
                    <a:pt x="194"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
            <p:cNvSpPr/>
            <p:nvPr/>
          </p:nvSpPr>
          <p:spPr>
            <a:xfrm>
              <a:off x="0" y="3397984"/>
              <a:ext cx="1020484" cy="615640"/>
            </a:xfrm>
            <a:custGeom>
              <a:rect b="b" l="l" r="r" t="t"/>
              <a:pathLst>
                <a:path extrusionOk="0" h="5882" w="975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
            <p:cNvSpPr/>
            <p:nvPr/>
          </p:nvSpPr>
          <p:spPr>
            <a:xfrm>
              <a:off x="6434137" y="0"/>
              <a:ext cx="540595" cy="577541"/>
            </a:xfrm>
            <a:custGeom>
              <a:rect b="b" l="l" r="r" t="t"/>
              <a:pathLst>
                <a:path extrusionOk="0" h="5518" w="5165">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0"/>
            <p:cNvSpPr/>
            <p:nvPr/>
          </p:nvSpPr>
          <p:spPr>
            <a:xfrm>
              <a:off x="627473" y="4440981"/>
              <a:ext cx="790639" cy="702511"/>
            </a:xfrm>
            <a:custGeom>
              <a:rect b="b" l="l" r="r" t="t"/>
              <a:pathLst>
                <a:path extrusionOk="0" h="6712" w="7554">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0"/>
            <p:cNvSpPr/>
            <p:nvPr/>
          </p:nvSpPr>
          <p:spPr>
            <a:xfrm>
              <a:off x="7567566" y="4871996"/>
              <a:ext cx="543107" cy="271501"/>
            </a:xfrm>
            <a:custGeom>
              <a:rect b="b" l="l" r="r" t="t"/>
              <a:pathLst>
                <a:path extrusionOk="0" h="2594" w="5189">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
            <p:cNvSpPr/>
            <p:nvPr/>
          </p:nvSpPr>
          <p:spPr>
            <a:xfrm>
              <a:off x="8065253" y="4017084"/>
              <a:ext cx="1078782" cy="1126405"/>
            </a:xfrm>
            <a:custGeom>
              <a:rect b="b" l="l" r="r" t="t"/>
              <a:pathLst>
                <a:path extrusionOk="0" h="10762" w="10307">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
            <p:cNvSpPr/>
            <p:nvPr/>
          </p:nvSpPr>
          <p:spPr>
            <a:xfrm>
              <a:off x="8067661" y="2296688"/>
              <a:ext cx="1076375" cy="1470543"/>
            </a:xfrm>
            <a:custGeom>
              <a:rect b="b" l="l" r="r" t="t"/>
              <a:pathLst>
                <a:path extrusionOk="0" h="14050" w="10284">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
            <p:cNvSpPr/>
            <p:nvPr/>
          </p:nvSpPr>
          <p:spPr>
            <a:xfrm>
              <a:off x="0" y="2730110"/>
              <a:ext cx="1163351" cy="2328901"/>
            </a:xfrm>
            <a:custGeom>
              <a:rect b="b" l="l" r="r" t="t"/>
              <a:pathLst>
                <a:path extrusionOk="0" h="22251" w="11115">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
            <p:cNvSpPr/>
            <p:nvPr/>
          </p:nvSpPr>
          <p:spPr>
            <a:xfrm>
              <a:off x="0" y="1004899"/>
              <a:ext cx="1414547" cy="1909822"/>
            </a:xfrm>
            <a:custGeom>
              <a:rect b="b" l="l" r="r" t="t"/>
              <a:pathLst>
                <a:path extrusionOk="0" h="18247" w="13515">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
            <p:cNvSpPr/>
            <p:nvPr/>
          </p:nvSpPr>
          <p:spPr>
            <a:xfrm>
              <a:off x="1127568" y="0"/>
              <a:ext cx="537036" cy="331055"/>
            </a:xfrm>
            <a:custGeom>
              <a:rect b="b" l="l" r="r" t="t"/>
              <a:pathLst>
                <a:path extrusionOk="0" h="3163" w="5131">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
            <p:cNvSpPr/>
            <p:nvPr/>
          </p:nvSpPr>
          <p:spPr>
            <a:xfrm>
              <a:off x="0" y="0"/>
              <a:ext cx="675194" cy="763217"/>
            </a:xfrm>
            <a:custGeom>
              <a:rect b="b" l="l" r="r" t="t"/>
              <a:pathLst>
                <a:path extrusionOk="0" h="7292" w="6451">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10"/>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4"/>
            </a:gs>
            <a:gs pos="13000">
              <a:schemeClr val="accent3"/>
            </a:gs>
            <a:gs pos="31000">
              <a:schemeClr val="accent2"/>
            </a:gs>
            <a:gs pos="100000">
              <a:schemeClr val="accent1"/>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07850" y="855506"/>
            <a:ext cx="6728400" cy="351300"/>
          </a:xfrm>
          <a:prstGeom prst="rect">
            <a:avLst/>
          </a:prstGeom>
          <a:noFill/>
          <a:ln>
            <a:noFill/>
          </a:ln>
          <a:effectLst>
            <a:outerShdw blurRad="42863" rotWithShape="0" algn="bl" dir="5400000" dist="9525">
              <a:schemeClr val="lt1">
                <a:alpha val="25000"/>
              </a:schemeClr>
            </a:outerShdw>
          </a:effectLst>
        </p:spPr>
        <p:txBody>
          <a:bodyPr anchorCtr="0" anchor="ctr" bIns="0" lIns="0" spcFirstLastPara="1" rIns="0" wrap="square" tIns="0">
            <a:noAutofit/>
          </a:bodyPr>
          <a:lstStyle>
            <a:lvl1pPr lvl="0"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1pPr>
            <a:lvl2pPr lvl="1"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2pPr>
            <a:lvl3pPr lvl="2"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3pPr>
            <a:lvl4pPr lvl="3"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4pPr>
            <a:lvl5pPr lvl="4"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5pPr>
            <a:lvl6pPr lvl="5"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6pPr>
            <a:lvl7pPr lvl="6"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7pPr>
            <a:lvl8pPr lvl="7"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8pPr>
            <a:lvl9pPr lvl="8"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9pPr>
          </a:lstStyle>
          <a:p/>
        </p:txBody>
      </p:sp>
      <p:sp>
        <p:nvSpPr>
          <p:cNvPr id="7" name="Google Shape;7;p1"/>
          <p:cNvSpPr txBox="1"/>
          <p:nvPr>
            <p:ph idx="1" type="body"/>
          </p:nvPr>
        </p:nvSpPr>
        <p:spPr>
          <a:xfrm>
            <a:off x="1207850" y="1430148"/>
            <a:ext cx="6728400" cy="3033900"/>
          </a:xfrm>
          <a:prstGeom prst="rect">
            <a:avLst/>
          </a:prstGeom>
          <a:noFill/>
          <a:ln>
            <a:noFill/>
          </a:ln>
          <a:effectLst>
            <a:outerShdw blurRad="42863" rotWithShape="0" algn="bl" dir="5400000" dist="9525">
              <a:schemeClr val="lt1">
                <a:alpha val="25000"/>
              </a:schemeClr>
            </a:outerShdw>
          </a:effectLst>
        </p:spPr>
        <p:txBody>
          <a:bodyPr anchorCtr="0" anchor="t" bIns="0" lIns="0" spcFirstLastPara="1" rIns="0" wrap="square" tIns="0">
            <a:noAutofit/>
          </a:bodyPr>
          <a:lstStyle>
            <a:lvl1pPr indent="-342900" lvl="0" marL="457200" rtl="0">
              <a:spcBef>
                <a:spcPts val="0"/>
              </a:spcBef>
              <a:spcAft>
                <a:spcPts val="0"/>
              </a:spcAft>
              <a:buClr>
                <a:schemeClr val="accent4"/>
              </a:buClr>
              <a:buSzPts val="1800"/>
              <a:buFont typeface="Inria Sans Light"/>
              <a:buChar char="⬥"/>
              <a:defRPr sz="2400">
                <a:solidFill>
                  <a:schemeClr val="dk1"/>
                </a:solidFill>
                <a:latin typeface="Inria Sans Light"/>
                <a:ea typeface="Inria Sans Light"/>
                <a:cs typeface="Inria Sans Light"/>
                <a:sym typeface="Inria Sans Light"/>
              </a:defRPr>
            </a:lvl1pPr>
            <a:lvl2pPr indent="-342900" lvl="1" marL="914400" rtl="0">
              <a:spcBef>
                <a:spcPts val="600"/>
              </a:spcBef>
              <a:spcAft>
                <a:spcPts val="0"/>
              </a:spcAft>
              <a:buClr>
                <a:schemeClr val="accent3"/>
              </a:buClr>
              <a:buSzPts val="1800"/>
              <a:buFont typeface="Inria Sans Light"/>
              <a:buChar char="⬦"/>
              <a:defRPr sz="2400">
                <a:solidFill>
                  <a:schemeClr val="dk1"/>
                </a:solidFill>
                <a:latin typeface="Inria Sans Light"/>
                <a:ea typeface="Inria Sans Light"/>
                <a:cs typeface="Inria Sans Light"/>
                <a:sym typeface="Inria Sans Light"/>
              </a:defRPr>
            </a:lvl2pPr>
            <a:lvl3pPr indent="-381000" lvl="2" marL="1371600" rtl="0">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indent="-381000" lvl="3" marL="18288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indent="-381000" lvl="4" marL="2286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indent="-381000" lvl="5" marL="27432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indent="-381000" lvl="6" marL="32004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indent="-381000" lvl="7" marL="36576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indent="-381000" lvl="8" marL="4114800" rtl="0">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p:txBody>
      </p:sp>
      <p:sp>
        <p:nvSpPr>
          <p:cNvPr id="8" name="Google Shape;8;p1"/>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lvl1pPr lvl="0" rtl="0" algn="ctr">
              <a:buNone/>
              <a:defRPr sz="1200">
                <a:solidFill>
                  <a:schemeClr val="accent2"/>
                </a:solidFill>
                <a:latin typeface="Titillium Web"/>
                <a:ea typeface="Titillium Web"/>
                <a:cs typeface="Titillium Web"/>
                <a:sym typeface="Titillium Web"/>
              </a:defRPr>
            </a:lvl1pPr>
            <a:lvl2pPr lvl="1" rtl="0" algn="ctr">
              <a:buNone/>
              <a:defRPr sz="1200">
                <a:solidFill>
                  <a:schemeClr val="accent2"/>
                </a:solidFill>
                <a:latin typeface="Titillium Web"/>
                <a:ea typeface="Titillium Web"/>
                <a:cs typeface="Titillium Web"/>
                <a:sym typeface="Titillium Web"/>
              </a:defRPr>
            </a:lvl2pPr>
            <a:lvl3pPr lvl="2" rtl="0" algn="ctr">
              <a:buNone/>
              <a:defRPr sz="1200">
                <a:solidFill>
                  <a:schemeClr val="accent2"/>
                </a:solidFill>
                <a:latin typeface="Titillium Web"/>
                <a:ea typeface="Titillium Web"/>
                <a:cs typeface="Titillium Web"/>
                <a:sym typeface="Titillium Web"/>
              </a:defRPr>
            </a:lvl3pPr>
            <a:lvl4pPr lvl="3" rtl="0" algn="ctr">
              <a:buNone/>
              <a:defRPr sz="1200">
                <a:solidFill>
                  <a:schemeClr val="accent2"/>
                </a:solidFill>
                <a:latin typeface="Titillium Web"/>
                <a:ea typeface="Titillium Web"/>
                <a:cs typeface="Titillium Web"/>
                <a:sym typeface="Titillium Web"/>
              </a:defRPr>
            </a:lvl4pPr>
            <a:lvl5pPr lvl="4" rtl="0" algn="ctr">
              <a:buNone/>
              <a:defRPr sz="1200">
                <a:solidFill>
                  <a:schemeClr val="accent2"/>
                </a:solidFill>
                <a:latin typeface="Titillium Web"/>
                <a:ea typeface="Titillium Web"/>
                <a:cs typeface="Titillium Web"/>
                <a:sym typeface="Titillium Web"/>
              </a:defRPr>
            </a:lvl5pPr>
            <a:lvl6pPr lvl="5" rtl="0" algn="ctr">
              <a:buNone/>
              <a:defRPr sz="1200">
                <a:solidFill>
                  <a:schemeClr val="accent2"/>
                </a:solidFill>
                <a:latin typeface="Titillium Web"/>
                <a:ea typeface="Titillium Web"/>
                <a:cs typeface="Titillium Web"/>
                <a:sym typeface="Titillium Web"/>
              </a:defRPr>
            </a:lvl6pPr>
            <a:lvl7pPr lvl="6" rtl="0" algn="ctr">
              <a:buNone/>
              <a:defRPr sz="1200">
                <a:solidFill>
                  <a:schemeClr val="accent2"/>
                </a:solidFill>
                <a:latin typeface="Titillium Web"/>
                <a:ea typeface="Titillium Web"/>
                <a:cs typeface="Titillium Web"/>
                <a:sym typeface="Titillium Web"/>
              </a:defRPr>
            </a:lvl7pPr>
            <a:lvl8pPr lvl="7" rtl="0" algn="ctr">
              <a:buNone/>
              <a:defRPr sz="1200">
                <a:solidFill>
                  <a:schemeClr val="accent2"/>
                </a:solidFill>
                <a:latin typeface="Titillium Web"/>
                <a:ea typeface="Titillium Web"/>
                <a:cs typeface="Titillium Web"/>
                <a:sym typeface="Titillium Web"/>
              </a:defRPr>
            </a:lvl8pPr>
            <a:lvl9pPr lvl="8" rtl="0" algn="ctr">
              <a:buNone/>
              <a:defRPr sz="1200">
                <a:solidFill>
                  <a:schemeClr val="accent2"/>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14.png"/><Relationship Id="rId6"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2.png"/><Relationship Id="rId4" Type="http://schemas.openxmlformats.org/officeDocument/2006/relationships/image" Target="../media/image17.png"/><Relationship Id="rId5"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ph type="ctrTitle"/>
          </p:nvPr>
        </p:nvSpPr>
        <p:spPr>
          <a:xfrm>
            <a:off x="1823925" y="1991825"/>
            <a:ext cx="7068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4000"/>
              <a:t>OMIS 114 Project - Predicting how many acres will burn</a:t>
            </a:r>
            <a:endParaRPr sz="4000"/>
          </a:p>
        </p:txBody>
      </p:sp>
      <p:sp>
        <p:nvSpPr>
          <p:cNvPr id="199" name="Google Shape;199;p12"/>
          <p:cNvSpPr txBox="1"/>
          <p:nvPr>
            <p:ph type="ctrTitle"/>
          </p:nvPr>
        </p:nvSpPr>
        <p:spPr>
          <a:xfrm>
            <a:off x="79950" y="0"/>
            <a:ext cx="4163400" cy="381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100"/>
              <a:t>Ann Nguyen &amp; Jessica Dinh</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1"/>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Regression Analysis - Data Exploration</a:t>
            </a:r>
            <a:endParaRPr/>
          </a:p>
        </p:txBody>
      </p:sp>
      <p:sp>
        <p:nvSpPr>
          <p:cNvPr id="276" name="Google Shape;276;p21"/>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77" name="Google Shape;277;p21"/>
          <p:cNvPicPr preferRelativeResize="0"/>
          <p:nvPr/>
        </p:nvPicPr>
        <p:blipFill rotWithShape="1">
          <a:blip r:embed="rId3">
            <a:alphaModFix/>
          </a:blip>
          <a:srcRect b="0" l="0" r="8858" t="0"/>
          <a:stretch/>
        </p:blipFill>
        <p:spPr>
          <a:xfrm>
            <a:off x="4790950" y="1484662"/>
            <a:ext cx="3001677" cy="1450251"/>
          </a:xfrm>
          <a:prstGeom prst="rect">
            <a:avLst/>
          </a:prstGeom>
          <a:noFill/>
          <a:ln>
            <a:noFill/>
          </a:ln>
        </p:spPr>
      </p:pic>
      <p:cxnSp>
        <p:nvCxnSpPr>
          <p:cNvPr id="278" name="Google Shape;278;p21"/>
          <p:cNvCxnSpPr/>
          <p:nvPr/>
        </p:nvCxnSpPr>
        <p:spPr>
          <a:xfrm flipH="1" rot="-5400000">
            <a:off x="6715198" y="3215771"/>
            <a:ext cx="533700" cy="191100"/>
          </a:xfrm>
          <a:prstGeom prst="straightConnector1">
            <a:avLst/>
          </a:prstGeom>
          <a:noFill/>
          <a:ln cap="flat" cmpd="sng" w="19050">
            <a:solidFill>
              <a:srgbClr val="000000"/>
            </a:solidFill>
            <a:prstDash val="solid"/>
            <a:round/>
            <a:headEnd len="med" w="med" type="none"/>
            <a:tailEnd len="med" w="med" type="triangle"/>
          </a:ln>
        </p:spPr>
      </p:cxnSp>
      <p:cxnSp>
        <p:nvCxnSpPr>
          <p:cNvPr id="279" name="Google Shape;279;p21"/>
          <p:cNvCxnSpPr/>
          <p:nvPr/>
        </p:nvCxnSpPr>
        <p:spPr>
          <a:xfrm rot="5400000">
            <a:off x="5280223" y="3228900"/>
            <a:ext cx="585900" cy="199200"/>
          </a:xfrm>
          <a:prstGeom prst="straightConnector1">
            <a:avLst/>
          </a:prstGeom>
          <a:noFill/>
          <a:ln cap="flat" cmpd="sng" w="19050">
            <a:solidFill>
              <a:srgbClr val="000000"/>
            </a:solidFill>
            <a:prstDash val="solid"/>
            <a:round/>
            <a:headEnd len="med" w="med" type="none"/>
            <a:tailEnd len="med" w="med" type="triangle"/>
          </a:ln>
        </p:spPr>
      </p:cxnSp>
      <p:pic>
        <p:nvPicPr>
          <p:cNvPr id="280" name="Google Shape;280;p21"/>
          <p:cNvPicPr preferRelativeResize="0"/>
          <p:nvPr/>
        </p:nvPicPr>
        <p:blipFill>
          <a:blip r:embed="rId4">
            <a:alphaModFix/>
          </a:blip>
          <a:stretch>
            <a:fillRect/>
          </a:stretch>
        </p:blipFill>
        <p:spPr>
          <a:xfrm>
            <a:off x="6156200" y="3687725"/>
            <a:ext cx="2847026" cy="1388399"/>
          </a:xfrm>
          <a:prstGeom prst="rect">
            <a:avLst/>
          </a:prstGeom>
          <a:noFill/>
          <a:ln>
            <a:noFill/>
          </a:ln>
        </p:spPr>
      </p:pic>
      <p:pic>
        <p:nvPicPr>
          <p:cNvPr id="281" name="Google Shape;281;p21"/>
          <p:cNvPicPr preferRelativeResize="0"/>
          <p:nvPr/>
        </p:nvPicPr>
        <p:blipFill>
          <a:blip r:embed="rId5">
            <a:alphaModFix/>
          </a:blip>
          <a:stretch>
            <a:fillRect/>
          </a:stretch>
        </p:blipFill>
        <p:spPr>
          <a:xfrm>
            <a:off x="3511375" y="3722075"/>
            <a:ext cx="2520913" cy="1388399"/>
          </a:xfrm>
          <a:prstGeom prst="rect">
            <a:avLst/>
          </a:prstGeom>
          <a:noFill/>
          <a:ln>
            <a:noFill/>
          </a:ln>
        </p:spPr>
      </p:pic>
      <p:sp>
        <p:nvSpPr>
          <p:cNvPr id="282" name="Google Shape;282;p21"/>
          <p:cNvSpPr/>
          <p:nvPr/>
        </p:nvSpPr>
        <p:spPr>
          <a:xfrm>
            <a:off x="7488875" y="3869000"/>
            <a:ext cx="1704300" cy="1319700"/>
          </a:xfrm>
          <a:prstGeom prst="ellipse">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1"/>
          <p:cNvSpPr txBox="1"/>
          <p:nvPr/>
        </p:nvSpPr>
        <p:spPr>
          <a:xfrm>
            <a:off x="4790938" y="1165813"/>
            <a:ext cx="2928300" cy="55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Inria Sans Light"/>
                <a:ea typeface="Inria Sans Light"/>
                <a:cs typeface="Inria Sans Light"/>
                <a:sym typeface="Inria Sans Light"/>
              </a:rPr>
              <a:t>Decision Tree Regressor </a:t>
            </a:r>
            <a:endParaRPr sz="1300">
              <a:solidFill>
                <a:schemeClr val="dk1"/>
              </a:solidFill>
              <a:latin typeface="Inria Sans Light"/>
              <a:ea typeface="Inria Sans Light"/>
              <a:cs typeface="Inria Sans Light"/>
              <a:sym typeface="Inria Sans Light"/>
            </a:endParaRPr>
          </a:p>
          <a:p>
            <a:pPr indent="0" lvl="0" marL="0" rtl="0" algn="l">
              <a:spcBef>
                <a:spcPts val="600"/>
              </a:spcBef>
              <a:spcAft>
                <a:spcPts val="600"/>
              </a:spcAft>
              <a:buNone/>
            </a:pPr>
            <a:r>
              <a:t/>
            </a:r>
            <a:endParaRPr sz="1700">
              <a:solidFill>
                <a:schemeClr val="dk1"/>
              </a:solidFill>
              <a:latin typeface="Inria Sans Light"/>
              <a:ea typeface="Inria Sans Light"/>
              <a:cs typeface="Inria Sans Light"/>
              <a:sym typeface="Inria Sans Light"/>
            </a:endParaRPr>
          </a:p>
        </p:txBody>
      </p:sp>
      <p:sp>
        <p:nvSpPr>
          <p:cNvPr id="284" name="Google Shape;284;p21"/>
          <p:cNvSpPr txBox="1"/>
          <p:nvPr/>
        </p:nvSpPr>
        <p:spPr>
          <a:xfrm>
            <a:off x="559150" y="1570563"/>
            <a:ext cx="2185800" cy="5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ria Sans Light"/>
                <a:ea typeface="Inria Sans Light"/>
                <a:cs typeface="Inria Sans Light"/>
                <a:sym typeface="Inria Sans Light"/>
              </a:rPr>
              <a:t>Lasso Coefficients</a:t>
            </a:r>
            <a:endParaRPr sz="2000">
              <a:solidFill>
                <a:schemeClr val="dk1"/>
              </a:solidFill>
              <a:latin typeface="Inria Sans Light"/>
              <a:ea typeface="Inria Sans Light"/>
              <a:cs typeface="Inria Sans Light"/>
              <a:sym typeface="Inria Sans Light"/>
            </a:endParaRPr>
          </a:p>
          <a:p>
            <a:pPr indent="0" lvl="0" marL="0" rtl="0" algn="l">
              <a:spcBef>
                <a:spcPts val="600"/>
              </a:spcBef>
              <a:spcAft>
                <a:spcPts val="600"/>
              </a:spcAft>
              <a:buNone/>
            </a:pPr>
            <a:r>
              <a:t/>
            </a:r>
            <a:endParaRPr sz="2000">
              <a:solidFill>
                <a:schemeClr val="dk1"/>
              </a:solidFill>
              <a:latin typeface="Inria Sans Light"/>
              <a:ea typeface="Inria Sans Light"/>
              <a:cs typeface="Inria Sans Light"/>
              <a:sym typeface="Inria Sans Light"/>
            </a:endParaRPr>
          </a:p>
        </p:txBody>
      </p:sp>
      <p:pic>
        <p:nvPicPr>
          <p:cNvPr id="285" name="Google Shape;285;p21"/>
          <p:cNvPicPr preferRelativeResize="0"/>
          <p:nvPr/>
        </p:nvPicPr>
        <p:blipFill>
          <a:blip r:embed="rId6">
            <a:alphaModFix/>
          </a:blip>
          <a:stretch>
            <a:fillRect/>
          </a:stretch>
        </p:blipFill>
        <p:spPr>
          <a:xfrm>
            <a:off x="538725" y="2486637"/>
            <a:ext cx="2226651" cy="1649375"/>
          </a:xfrm>
          <a:prstGeom prst="rect">
            <a:avLst/>
          </a:prstGeom>
          <a:noFill/>
          <a:ln>
            <a:noFill/>
          </a:ln>
        </p:spPr>
      </p:pic>
      <p:sp>
        <p:nvSpPr>
          <p:cNvPr id="286" name="Google Shape;286;p21"/>
          <p:cNvSpPr txBox="1"/>
          <p:nvPr/>
        </p:nvSpPr>
        <p:spPr>
          <a:xfrm>
            <a:off x="3227888" y="3382988"/>
            <a:ext cx="2928300" cy="55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Inria Sans Light"/>
                <a:ea typeface="Inria Sans Light"/>
                <a:cs typeface="Inria Sans Light"/>
                <a:sym typeface="Inria Sans Light"/>
              </a:rPr>
              <a:t>Count Plot </a:t>
            </a:r>
            <a:endParaRPr sz="1300">
              <a:solidFill>
                <a:schemeClr val="dk1"/>
              </a:solidFill>
              <a:latin typeface="Inria Sans Light"/>
              <a:ea typeface="Inria Sans Light"/>
              <a:cs typeface="Inria Sans Light"/>
              <a:sym typeface="Inria Sans Light"/>
            </a:endParaRPr>
          </a:p>
          <a:p>
            <a:pPr indent="0" lvl="0" marL="0" rtl="0" algn="l">
              <a:spcBef>
                <a:spcPts val="600"/>
              </a:spcBef>
              <a:spcAft>
                <a:spcPts val="600"/>
              </a:spcAft>
              <a:buNone/>
            </a:pPr>
            <a:r>
              <a:t/>
            </a:r>
            <a:endParaRPr sz="1700">
              <a:solidFill>
                <a:schemeClr val="dk1"/>
              </a:solidFill>
              <a:latin typeface="Inria Sans Light"/>
              <a:ea typeface="Inria Sans Light"/>
              <a:cs typeface="Inria Sans Light"/>
              <a:sym typeface="Inria Sans Light"/>
            </a:endParaRPr>
          </a:p>
        </p:txBody>
      </p:sp>
      <p:sp>
        <p:nvSpPr>
          <p:cNvPr id="287" name="Google Shape;287;p21"/>
          <p:cNvSpPr txBox="1"/>
          <p:nvPr/>
        </p:nvSpPr>
        <p:spPr>
          <a:xfrm>
            <a:off x="6115550" y="3382988"/>
            <a:ext cx="2928300" cy="55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Inria Sans Light"/>
                <a:ea typeface="Inria Sans Light"/>
                <a:cs typeface="Inria Sans Light"/>
                <a:sym typeface="Inria Sans Light"/>
              </a:rPr>
              <a:t>Count Plot </a:t>
            </a:r>
            <a:endParaRPr sz="1300">
              <a:solidFill>
                <a:schemeClr val="dk1"/>
              </a:solidFill>
              <a:latin typeface="Inria Sans Light"/>
              <a:ea typeface="Inria Sans Light"/>
              <a:cs typeface="Inria Sans Light"/>
              <a:sym typeface="Inria Sans Light"/>
            </a:endParaRPr>
          </a:p>
          <a:p>
            <a:pPr indent="0" lvl="0" marL="0" rtl="0" algn="l">
              <a:spcBef>
                <a:spcPts val="600"/>
              </a:spcBef>
              <a:spcAft>
                <a:spcPts val="600"/>
              </a:spcAft>
              <a:buNone/>
            </a:pPr>
            <a:r>
              <a:t/>
            </a:r>
            <a:endParaRPr sz="1700">
              <a:solidFill>
                <a:schemeClr val="dk1"/>
              </a:solidFill>
              <a:latin typeface="Inria Sans Light"/>
              <a:ea typeface="Inria Sans Light"/>
              <a:cs typeface="Inria Sans Light"/>
              <a:sym typeface="Inria Sans Light"/>
            </a:endParaRPr>
          </a:p>
        </p:txBody>
      </p:sp>
      <p:cxnSp>
        <p:nvCxnSpPr>
          <p:cNvPr id="288" name="Google Shape;288;p21"/>
          <p:cNvCxnSpPr/>
          <p:nvPr/>
        </p:nvCxnSpPr>
        <p:spPr>
          <a:xfrm>
            <a:off x="3064375" y="1261800"/>
            <a:ext cx="8100" cy="3834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2"/>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Regression Analysis - Prediction</a:t>
            </a:r>
            <a:endParaRPr/>
          </a:p>
        </p:txBody>
      </p:sp>
      <p:sp>
        <p:nvSpPr>
          <p:cNvPr id="294" name="Google Shape;294;p22"/>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95" name="Google Shape;295;p22"/>
          <p:cNvPicPr preferRelativeResize="0"/>
          <p:nvPr/>
        </p:nvPicPr>
        <p:blipFill>
          <a:blip r:embed="rId3">
            <a:alphaModFix/>
          </a:blip>
          <a:stretch>
            <a:fillRect/>
          </a:stretch>
        </p:blipFill>
        <p:spPr>
          <a:xfrm>
            <a:off x="2017275" y="2643575"/>
            <a:ext cx="3849302" cy="2168026"/>
          </a:xfrm>
          <a:prstGeom prst="rect">
            <a:avLst/>
          </a:prstGeom>
          <a:noFill/>
          <a:ln>
            <a:noFill/>
          </a:ln>
        </p:spPr>
      </p:pic>
      <p:pic>
        <p:nvPicPr>
          <p:cNvPr id="296" name="Google Shape;296;p22"/>
          <p:cNvPicPr preferRelativeResize="0"/>
          <p:nvPr/>
        </p:nvPicPr>
        <p:blipFill>
          <a:blip r:embed="rId4">
            <a:alphaModFix/>
          </a:blip>
          <a:stretch>
            <a:fillRect/>
          </a:stretch>
        </p:blipFill>
        <p:spPr>
          <a:xfrm>
            <a:off x="2017263" y="1763950"/>
            <a:ext cx="5989474" cy="819450"/>
          </a:xfrm>
          <a:prstGeom prst="rect">
            <a:avLst/>
          </a:prstGeom>
          <a:noFill/>
          <a:ln>
            <a:noFill/>
          </a:ln>
        </p:spPr>
      </p:pic>
      <p:sp>
        <p:nvSpPr>
          <p:cNvPr id="297" name="Google Shape;297;p22"/>
          <p:cNvSpPr txBox="1"/>
          <p:nvPr>
            <p:ph idx="1" type="body"/>
          </p:nvPr>
        </p:nvSpPr>
        <p:spPr>
          <a:xfrm>
            <a:off x="1207850" y="1430150"/>
            <a:ext cx="7608300" cy="544500"/>
          </a:xfrm>
          <a:prstGeom prst="rect">
            <a:avLst/>
          </a:prstGeom>
        </p:spPr>
        <p:txBody>
          <a:bodyPr anchorCtr="0" anchor="t" bIns="0" lIns="0" spcFirstLastPara="1" rIns="0" wrap="square" tIns="0">
            <a:noAutofit/>
          </a:bodyPr>
          <a:lstStyle/>
          <a:p>
            <a:pPr indent="-361950" lvl="0" marL="457200" rtl="0" algn="l">
              <a:spcBef>
                <a:spcPts val="0"/>
              </a:spcBef>
              <a:spcAft>
                <a:spcPts val="0"/>
              </a:spcAft>
              <a:buSzPts val="2100"/>
              <a:buChar char="⬥"/>
            </a:pPr>
            <a:r>
              <a:rPr lang="en" sz="2100"/>
              <a:t>Best Regressor Linear Prediction with MAD score -9378.32</a:t>
            </a:r>
            <a:endParaRPr sz="2100"/>
          </a:p>
          <a:p>
            <a:pPr indent="-361950" lvl="1" marL="914400" rtl="0" algn="l">
              <a:spcBef>
                <a:spcPts val="0"/>
              </a:spcBef>
              <a:spcAft>
                <a:spcPts val="0"/>
              </a:spcAft>
              <a:buSzPts val="2100"/>
              <a:buChar char="⬦"/>
            </a:pPr>
            <a:r>
              <a:t/>
            </a:r>
            <a:endParaRPr sz="2100"/>
          </a:p>
          <a:p>
            <a:pPr indent="0" lvl="0" marL="0" rtl="0" algn="l">
              <a:spcBef>
                <a:spcPts val="600"/>
              </a:spcBef>
              <a:spcAft>
                <a:spcPts val="0"/>
              </a:spcAft>
              <a:buNone/>
            </a:pPr>
            <a:r>
              <a:t/>
            </a:r>
            <a:endParaRPr sz="2100"/>
          </a:p>
          <a:p>
            <a:pPr indent="-361950" lvl="1" marL="914400" rtl="0" algn="l">
              <a:spcBef>
                <a:spcPts val="600"/>
              </a:spcBef>
              <a:spcAft>
                <a:spcPts val="0"/>
              </a:spcAft>
              <a:buSzPts val="2100"/>
              <a:buChar char="⬦"/>
            </a:pPr>
            <a:r>
              <a:t/>
            </a:r>
            <a:endParaRPr sz="2100"/>
          </a:p>
          <a:p>
            <a:pPr indent="0" lvl="0" marL="0" rtl="0" algn="l">
              <a:spcBef>
                <a:spcPts val="600"/>
              </a:spcBef>
              <a:spcAft>
                <a:spcPts val="600"/>
              </a:spcAft>
              <a:buNone/>
            </a:pPr>
            <a:r>
              <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3"/>
          <p:cNvSpPr txBox="1"/>
          <p:nvPr>
            <p:ph idx="1" type="body"/>
          </p:nvPr>
        </p:nvSpPr>
        <p:spPr>
          <a:xfrm>
            <a:off x="418950" y="2054550"/>
            <a:ext cx="8306100" cy="1034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4100">
                <a:latin typeface="Inria Sans"/>
                <a:ea typeface="Inria Sans"/>
                <a:cs typeface="Inria Sans"/>
                <a:sym typeface="Inria Sans"/>
              </a:rPr>
              <a:t>Thank you!</a:t>
            </a:r>
            <a:endParaRPr b="1" sz="4100">
              <a:latin typeface="Inria Sans"/>
              <a:ea typeface="Inria Sans"/>
              <a:cs typeface="Inria Sans"/>
              <a:sym typeface="Inria Sans"/>
            </a:endParaRPr>
          </a:p>
          <a:p>
            <a:pPr indent="0" lvl="0" marL="0" rtl="0" algn="ctr">
              <a:spcBef>
                <a:spcPts val="600"/>
              </a:spcBef>
              <a:spcAft>
                <a:spcPts val="600"/>
              </a:spcAft>
              <a:buNone/>
            </a:pPr>
            <a:r>
              <a:rPr b="1" lang="en" sz="4100">
                <a:latin typeface="Inria Sans"/>
                <a:ea typeface="Inria Sans"/>
                <a:cs typeface="Inria Sans"/>
                <a:sym typeface="Inria Sans"/>
              </a:rPr>
              <a:t>Any questions?</a:t>
            </a:r>
            <a:endParaRPr b="1" sz="4100">
              <a:latin typeface="Inria Sans"/>
              <a:ea typeface="Inria Sans"/>
              <a:cs typeface="Inria Sans"/>
              <a:sym typeface="Inria Sans"/>
            </a:endParaRPr>
          </a:p>
        </p:txBody>
      </p:sp>
      <p:sp>
        <p:nvSpPr>
          <p:cNvPr id="303" name="Google Shape;303;p23"/>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3"/>
          <p:cNvSpPr txBox="1"/>
          <p:nvPr>
            <p:ph idx="1" type="body"/>
          </p:nvPr>
        </p:nvSpPr>
        <p:spPr>
          <a:xfrm>
            <a:off x="418950" y="2054550"/>
            <a:ext cx="8306100" cy="1034400"/>
          </a:xfrm>
          <a:prstGeom prst="rect">
            <a:avLst/>
          </a:prstGeom>
        </p:spPr>
        <p:txBody>
          <a:bodyPr anchorCtr="0" anchor="ctr" bIns="0" lIns="0" spcFirstLastPara="1" rIns="0" wrap="square" tIns="0">
            <a:noAutofit/>
          </a:bodyPr>
          <a:lstStyle/>
          <a:p>
            <a:pPr indent="0" lvl="0" marL="0" rtl="0" algn="ctr">
              <a:spcBef>
                <a:spcPts val="0"/>
              </a:spcBef>
              <a:spcAft>
                <a:spcPts val="600"/>
              </a:spcAft>
              <a:buNone/>
            </a:pPr>
            <a:r>
              <a:rPr b="1" lang="en" sz="4100">
                <a:latin typeface="Inria Sans"/>
                <a:ea typeface="Inria Sans"/>
                <a:cs typeface="Inria Sans"/>
                <a:sym typeface="Inria Sans"/>
              </a:rPr>
              <a:t>How many acres will burn when a fire has occurred? </a:t>
            </a:r>
            <a:endParaRPr b="1" sz="4100">
              <a:latin typeface="Inria Sans"/>
              <a:ea typeface="Inria Sans"/>
              <a:cs typeface="Inria Sans"/>
              <a:sym typeface="Inria Sans"/>
            </a:endParaRPr>
          </a:p>
        </p:txBody>
      </p:sp>
      <p:sp>
        <p:nvSpPr>
          <p:cNvPr id="205" name="Google Shape;205;p13"/>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4"/>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Importance</a:t>
            </a:r>
            <a:r>
              <a:rPr lang="en"/>
              <a:t> </a:t>
            </a:r>
            <a:endParaRPr/>
          </a:p>
        </p:txBody>
      </p:sp>
      <p:sp>
        <p:nvSpPr>
          <p:cNvPr id="211" name="Google Shape;211;p14"/>
          <p:cNvSpPr txBox="1"/>
          <p:nvPr>
            <p:ph idx="1" type="body"/>
          </p:nvPr>
        </p:nvSpPr>
        <p:spPr>
          <a:xfrm>
            <a:off x="1207850" y="1430150"/>
            <a:ext cx="4227000" cy="3033900"/>
          </a:xfrm>
          <a:prstGeom prst="rect">
            <a:avLst/>
          </a:prstGeom>
        </p:spPr>
        <p:txBody>
          <a:bodyPr anchorCtr="0" anchor="t" bIns="0" lIns="0" spcFirstLastPara="1" rIns="0" wrap="square" tIns="0">
            <a:noAutofit/>
          </a:bodyPr>
          <a:lstStyle/>
          <a:p>
            <a:pPr indent="-323850" lvl="0" marL="457200" rtl="0" algn="l">
              <a:spcBef>
                <a:spcPts val="0"/>
              </a:spcBef>
              <a:spcAft>
                <a:spcPts val="0"/>
              </a:spcAft>
              <a:buSzPts val="1500"/>
              <a:buChar char="⬥"/>
            </a:pPr>
            <a:r>
              <a:rPr lang="en" sz="2100"/>
              <a:t>Being in CA, all these fires have impacted our lives in some aspects</a:t>
            </a:r>
            <a:endParaRPr sz="2100"/>
          </a:p>
          <a:p>
            <a:pPr indent="-323850" lvl="0" marL="457200" rtl="0" algn="l">
              <a:spcBef>
                <a:spcPts val="0"/>
              </a:spcBef>
              <a:spcAft>
                <a:spcPts val="0"/>
              </a:spcAft>
              <a:buSzPts val="1500"/>
              <a:buChar char="⬥"/>
            </a:pPr>
            <a:r>
              <a:rPr lang="en" sz="2100"/>
              <a:t>Analysis could help many different groups </a:t>
            </a:r>
            <a:endParaRPr sz="2100"/>
          </a:p>
          <a:p>
            <a:pPr indent="-323850" lvl="1" marL="914400" rtl="0" algn="l">
              <a:spcBef>
                <a:spcPts val="0"/>
              </a:spcBef>
              <a:spcAft>
                <a:spcPts val="0"/>
              </a:spcAft>
              <a:buSzPts val="1500"/>
              <a:buChar char="⬦"/>
            </a:pPr>
            <a:r>
              <a:rPr lang="en" sz="2100"/>
              <a:t>Residences in community</a:t>
            </a:r>
            <a:endParaRPr sz="2100"/>
          </a:p>
          <a:p>
            <a:pPr indent="-323850" lvl="1" marL="914400" rtl="0" algn="l">
              <a:spcBef>
                <a:spcPts val="0"/>
              </a:spcBef>
              <a:spcAft>
                <a:spcPts val="0"/>
              </a:spcAft>
              <a:buSzPts val="1500"/>
              <a:buChar char="⬦"/>
            </a:pPr>
            <a:r>
              <a:rPr lang="en" sz="2100"/>
              <a:t>Firefighters </a:t>
            </a:r>
            <a:endParaRPr sz="2100"/>
          </a:p>
          <a:p>
            <a:pPr indent="-323850" lvl="1" marL="914400" rtl="0" algn="l">
              <a:spcBef>
                <a:spcPts val="0"/>
              </a:spcBef>
              <a:spcAft>
                <a:spcPts val="0"/>
              </a:spcAft>
              <a:buSzPts val="1500"/>
              <a:buChar char="⬦"/>
            </a:pPr>
            <a:r>
              <a:rPr lang="en" sz="2100"/>
              <a:t>People near area (air quality) </a:t>
            </a:r>
            <a:endParaRPr sz="2100"/>
          </a:p>
        </p:txBody>
      </p:sp>
      <p:sp>
        <p:nvSpPr>
          <p:cNvPr id="212" name="Google Shape;212;p14"/>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13" name="Google Shape;213;p14"/>
          <p:cNvPicPr preferRelativeResize="0"/>
          <p:nvPr/>
        </p:nvPicPr>
        <p:blipFill>
          <a:blip r:embed="rId3">
            <a:alphaModFix/>
          </a:blip>
          <a:stretch>
            <a:fillRect/>
          </a:stretch>
        </p:blipFill>
        <p:spPr>
          <a:xfrm>
            <a:off x="5502100" y="2457681"/>
            <a:ext cx="3587299" cy="1000993"/>
          </a:xfrm>
          <a:prstGeom prst="rect">
            <a:avLst/>
          </a:prstGeom>
          <a:noFill/>
          <a:ln>
            <a:noFill/>
          </a:ln>
        </p:spPr>
      </p:pic>
      <p:pic>
        <p:nvPicPr>
          <p:cNvPr id="214" name="Google Shape;214;p14"/>
          <p:cNvPicPr preferRelativeResize="0"/>
          <p:nvPr/>
        </p:nvPicPr>
        <p:blipFill>
          <a:blip r:embed="rId4">
            <a:alphaModFix/>
          </a:blip>
          <a:stretch>
            <a:fillRect/>
          </a:stretch>
        </p:blipFill>
        <p:spPr>
          <a:xfrm>
            <a:off x="5502100" y="1526700"/>
            <a:ext cx="3587299" cy="93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5"/>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Datasets </a:t>
            </a:r>
            <a:r>
              <a:rPr lang="en"/>
              <a:t> </a:t>
            </a:r>
            <a:endParaRPr/>
          </a:p>
        </p:txBody>
      </p:sp>
      <p:sp>
        <p:nvSpPr>
          <p:cNvPr id="220" name="Google Shape;220;p15"/>
          <p:cNvSpPr txBox="1"/>
          <p:nvPr>
            <p:ph idx="1" type="body"/>
          </p:nvPr>
        </p:nvSpPr>
        <p:spPr>
          <a:xfrm>
            <a:off x="1207850" y="1430150"/>
            <a:ext cx="4642500" cy="3033900"/>
          </a:xfrm>
          <a:prstGeom prst="rect">
            <a:avLst/>
          </a:prstGeom>
        </p:spPr>
        <p:txBody>
          <a:bodyPr anchorCtr="0" anchor="t" bIns="0" lIns="0" spcFirstLastPara="1" rIns="0" wrap="square" tIns="0">
            <a:noAutofit/>
          </a:bodyPr>
          <a:lstStyle/>
          <a:p>
            <a:pPr indent="-361950" lvl="0" marL="457200" rtl="0" algn="l">
              <a:lnSpc>
                <a:spcPct val="115000"/>
              </a:lnSpc>
              <a:spcBef>
                <a:spcPts val="1000"/>
              </a:spcBef>
              <a:spcAft>
                <a:spcPts val="0"/>
              </a:spcAft>
              <a:buSzPts val="2100"/>
              <a:buChar char="⬥"/>
            </a:pPr>
            <a:r>
              <a:rPr lang="en" sz="2100"/>
              <a:t>CA fires from 2013-2020 from Kaggle</a:t>
            </a:r>
            <a:endParaRPr sz="2100"/>
          </a:p>
          <a:p>
            <a:pPr indent="-361950" lvl="0" marL="457200" rtl="0" algn="l">
              <a:lnSpc>
                <a:spcPct val="115000"/>
              </a:lnSpc>
              <a:spcBef>
                <a:spcPts val="1000"/>
              </a:spcBef>
              <a:spcAft>
                <a:spcPts val="0"/>
              </a:spcAft>
              <a:buSzPts val="2100"/>
              <a:buChar char="⬥"/>
            </a:pPr>
            <a:r>
              <a:rPr lang="en" sz="2100"/>
              <a:t>Air quality from 2013-2020 from United States Environmental Protection Agency</a:t>
            </a:r>
            <a:endParaRPr sz="2100"/>
          </a:p>
          <a:p>
            <a:pPr indent="-361950" lvl="0" marL="457200" rtl="0" algn="l">
              <a:lnSpc>
                <a:spcPct val="115000"/>
              </a:lnSpc>
              <a:spcBef>
                <a:spcPts val="1000"/>
              </a:spcBef>
              <a:spcAft>
                <a:spcPts val="600"/>
              </a:spcAft>
              <a:buSzPts val="2100"/>
              <a:buChar char="⬥"/>
            </a:pPr>
            <a:r>
              <a:rPr lang="en" sz="2100"/>
              <a:t>Weather Data from Historical Weather API from World Weather Online </a:t>
            </a:r>
            <a:endParaRPr sz="2100"/>
          </a:p>
        </p:txBody>
      </p:sp>
      <p:sp>
        <p:nvSpPr>
          <p:cNvPr id="221" name="Google Shape;221;p15"/>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22" name="Google Shape;222;p15"/>
          <p:cNvPicPr preferRelativeResize="0"/>
          <p:nvPr/>
        </p:nvPicPr>
        <p:blipFill>
          <a:blip r:embed="rId3">
            <a:alphaModFix/>
          </a:blip>
          <a:stretch>
            <a:fillRect/>
          </a:stretch>
        </p:blipFill>
        <p:spPr>
          <a:xfrm>
            <a:off x="5979025" y="1247218"/>
            <a:ext cx="3091228" cy="1724110"/>
          </a:xfrm>
          <a:prstGeom prst="rect">
            <a:avLst/>
          </a:prstGeom>
          <a:noFill/>
          <a:ln>
            <a:noFill/>
          </a:ln>
        </p:spPr>
      </p:pic>
      <p:pic>
        <p:nvPicPr>
          <p:cNvPr id="223" name="Google Shape;223;p15"/>
          <p:cNvPicPr preferRelativeResize="0"/>
          <p:nvPr/>
        </p:nvPicPr>
        <p:blipFill rotWithShape="1">
          <a:blip r:embed="rId4">
            <a:alphaModFix/>
          </a:blip>
          <a:srcRect b="7458" l="0" r="0" t="0"/>
          <a:stretch/>
        </p:blipFill>
        <p:spPr>
          <a:xfrm>
            <a:off x="7407675" y="3023512"/>
            <a:ext cx="1662576" cy="1510100"/>
          </a:xfrm>
          <a:prstGeom prst="rect">
            <a:avLst/>
          </a:prstGeom>
          <a:noFill/>
          <a:ln>
            <a:noFill/>
          </a:ln>
        </p:spPr>
      </p:pic>
      <p:pic>
        <p:nvPicPr>
          <p:cNvPr id="224" name="Google Shape;224;p15"/>
          <p:cNvPicPr preferRelativeResize="0"/>
          <p:nvPr/>
        </p:nvPicPr>
        <p:blipFill>
          <a:blip r:embed="rId5">
            <a:alphaModFix/>
          </a:blip>
          <a:stretch>
            <a:fillRect/>
          </a:stretch>
        </p:blipFill>
        <p:spPr>
          <a:xfrm>
            <a:off x="5555400" y="3023500"/>
            <a:ext cx="1782799" cy="15101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6"/>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Creating Data Frames</a:t>
            </a:r>
            <a:endParaRPr/>
          </a:p>
        </p:txBody>
      </p:sp>
      <p:sp>
        <p:nvSpPr>
          <p:cNvPr id="230" name="Google Shape;230;p16"/>
          <p:cNvSpPr txBox="1"/>
          <p:nvPr>
            <p:ph idx="1" type="body"/>
          </p:nvPr>
        </p:nvSpPr>
        <p:spPr>
          <a:xfrm>
            <a:off x="1207850" y="1430148"/>
            <a:ext cx="6728400" cy="30339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CSV to pandas dataframe </a:t>
            </a:r>
            <a:endParaRPr/>
          </a:p>
          <a:p>
            <a:pPr indent="-342900" lvl="0" marL="457200" rtl="0" algn="l">
              <a:spcBef>
                <a:spcPts val="0"/>
              </a:spcBef>
              <a:spcAft>
                <a:spcPts val="0"/>
              </a:spcAft>
              <a:buSzPts val="1800"/>
              <a:buChar char="⬥"/>
            </a:pPr>
            <a:r>
              <a:rPr lang="en"/>
              <a:t>Extracting info from API into a list to convert to </a:t>
            </a:r>
            <a:r>
              <a:rPr lang="en"/>
              <a:t>pandas</a:t>
            </a:r>
            <a:r>
              <a:rPr lang="en"/>
              <a:t> </a:t>
            </a:r>
            <a:r>
              <a:rPr lang="en"/>
              <a:t>dataframe</a:t>
            </a:r>
            <a:endParaRPr/>
          </a:p>
          <a:p>
            <a:pPr indent="-342900" lvl="1" marL="914400" rtl="0" algn="l">
              <a:spcBef>
                <a:spcPts val="0"/>
              </a:spcBef>
              <a:spcAft>
                <a:spcPts val="0"/>
              </a:spcAft>
              <a:buSzPts val="1800"/>
              <a:buChar char="⬦"/>
            </a:pPr>
            <a:r>
              <a:t/>
            </a:r>
            <a:endParaRPr/>
          </a:p>
          <a:p>
            <a:pPr indent="0" lvl="0" marL="0" rtl="0" algn="l">
              <a:spcBef>
                <a:spcPts val="600"/>
              </a:spcBef>
              <a:spcAft>
                <a:spcPts val="600"/>
              </a:spcAft>
              <a:buNone/>
            </a:pPr>
            <a:r>
              <a:rPr lang="en"/>
              <a:t> </a:t>
            </a:r>
            <a:endParaRPr/>
          </a:p>
        </p:txBody>
      </p:sp>
      <p:sp>
        <p:nvSpPr>
          <p:cNvPr id="231" name="Google Shape;231;p16"/>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32" name="Google Shape;232;p16"/>
          <p:cNvPicPr preferRelativeResize="0"/>
          <p:nvPr/>
        </p:nvPicPr>
        <p:blipFill>
          <a:blip r:embed="rId3">
            <a:alphaModFix/>
          </a:blip>
          <a:stretch>
            <a:fillRect/>
          </a:stretch>
        </p:blipFill>
        <p:spPr>
          <a:xfrm>
            <a:off x="2084475" y="2566075"/>
            <a:ext cx="3564574" cy="21616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7"/>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Cleaning Data</a:t>
            </a:r>
            <a:endParaRPr/>
          </a:p>
        </p:txBody>
      </p:sp>
      <p:sp>
        <p:nvSpPr>
          <p:cNvPr id="238" name="Google Shape;238;p17"/>
          <p:cNvSpPr txBox="1"/>
          <p:nvPr>
            <p:ph idx="1" type="body"/>
          </p:nvPr>
        </p:nvSpPr>
        <p:spPr>
          <a:xfrm>
            <a:off x="1207850" y="1430150"/>
            <a:ext cx="6780900" cy="30339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 sz="2600"/>
              <a:t>CA fire dataframe </a:t>
            </a:r>
            <a:endParaRPr sz="2600"/>
          </a:p>
          <a:p>
            <a:pPr indent="-355600" lvl="1" marL="914400" rtl="0" algn="l">
              <a:spcBef>
                <a:spcPts val="0"/>
              </a:spcBef>
              <a:spcAft>
                <a:spcPts val="0"/>
              </a:spcAft>
              <a:buSzPts val="2000"/>
              <a:buChar char="⬦"/>
            </a:pPr>
            <a:r>
              <a:rPr lang="en" sz="2600"/>
              <a:t>Changed “Date” attribute type from object to datetime64</a:t>
            </a:r>
            <a:endParaRPr sz="2600"/>
          </a:p>
          <a:p>
            <a:pPr indent="-393700" lvl="2" marL="1371600" rtl="0" algn="l">
              <a:spcBef>
                <a:spcPts val="0"/>
              </a:spcBef>
              <a:spcAft>
                <a:spcPts val="0"/>
              </a:spcAft>
              <a:buSzPts val="2600"/>
              <a:buChar char="⬩"/>
            </a:pPr>
            <a:r>
              <a:t/>
            </a:r>
            <a:endParaRPr sz="2600"/>
          </a:p>
          <a:p>
            <a:pPr indent="-355600" lvl="0" marL="457200" rtl="0" algn="l">
              <a:spcBef>
                <a:spcPts val="1000"/>
              </a:spcBef>
              <a:spcAft>
                <a:spcPts val="0"/>
              </a:spcAft>
              <a:buSzPts val="2000"/>
              <a:buChar char="⬥"/>
            </a:pPr>
            <a:r>
              <a:rPr lang="en" sz="2600"/>
              <a:t>Air Quality dataframe </a:t>
            </a:r>
            <a:endParaRPr sz="2600"/>
          </a:p>
          <a:p>
            <a:pPr indent="-355600" lvl="1" marL="914400" rtl="0" algn="l">
              <a:spcBef>
                <a:spcPts val="0"/>
              </a:spcBef>
              <a:spcAft>
                <a:spcPts val="0"/>
              </a:spcAft>
              <a:buSzPts val="2000"/>
              <a:buChar char="⬦"/>
            </a:pPr>
            <a:r>
              <a:rPr lang="en" sz="2600"/>
              <a:t>Find all rows with “State Code” attribute equal to 6 </a:t>
            </a:r>
            <a:endParaRPr sz="2600"/>
          </a:p>
          <a:p>
            <a:pPr indent="-393700" lvl="2" marL="1371600" rtl="0" algn="l">
              <a:spcBef>
                <a:spcPts val="0"/>
              </a:spcBef>
              <a:spcAft>
                <a:spcPts val="0"/>
              </a:spcAft>
              <a:buSzPts val="2600"/>
              <a:buChar char="⬩"/>
            </a:pPr>
            <a:r>
              <a:t/>
            </a:r>
            <a:endParaRPr sz="2600"/>
          </a:p>
        </p:txBody>
      </p:sp>
      <p:sp>
        <p:nvSpPr>
          <p:cNvPr id="239" name="Google Shape;239;p17"/>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40" name="Google Shape;240;p17"/>
          <p:cNvPicPr preferRelativeResize="0"/>
          <p:nvPr/>
        </p:nvPicPr>
        <p:blipFill rotWithShape="1">
          <a:blip r:embed="rId3">
            <a:alphaModFix/>
          </a:blip>
          <a:srcRect b="0" l="0" r="19678" t="0"/>
          <a:stretch/>
        </p:blipFill>
        <p:spPr>
          <a:xfrm>
            <a:off x="2458100" y="4397671"/>
            <a:ext cx="3889549" cy="444725"/>
          </a:xfrm>
          <a:prstGeom prst="rect">
            <a:avLst/>
          </a:prstGeom>
          <a:noFill/>
          <a:ln>
            <a:noFill/>
          </a:ln>
        </p:spPr>
      </p:pic>
      <p:pic>
        <p:nvPicPr>
          <p:cNvPr id="241" name="Google Shape;241;p17"/>
          <p:cNvPicPr preferRelativeResize="0"/>
          <p:nvPr/>
        </p:nvPicPr>
        <p:blipFill rotWithShape="1">
          <a:blip r:embed="rId4">
            <a:alphaModFix/>
          </a:blip>
          <a:srcRect b="0" l="0" r="8750" t="0"/>
          <a:stretch/>
        </p:blipFill>
        <p:spPr>
          <a:xfrm>
            <a:off x="2507250" y="2724738"/>
            <a:ext cx="3889667" cy="444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8"/>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Merging Data for Final Dataframe </a:t>
            </a:r>
            <a:endParaRPr/>
          </a:p>
        </p:txBody>
      </p:sp>
      <p:sp>
        <p:nvSpPr>
          <p:cNvPr id="247" name="Google Shape;247;p18"/>
          <p:cNvSpPr txBox="1"/>
          <p:nvPr>
            <p:ph idx="1" type="body"/>
          </p:nvPr>
        </p:nvSpPr>
        <p:spPr>
          <a:xfrm>
            <a:off x="1207850" y="1430148"/>
            <a:ext cx="6728400" cy="30339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Left join for </a:t>
            </a:r>
            <a:r>
              <a:rPr lang="en"/>
              <a:t>CA fire </a:t>
            </a:r>
            <a:r>
              <a:rPr lang="en"/>
              <a:t>and </a:t>
            </a:r>
            <a:r>
              <a:rPr lang="en"/>
              <a:t>Air</a:t>
            </a:r>
            <a:r>
              <a:rPr lang="en"/>
              <a:t> </a:t>
            </a:r>
            <a:r>
              <a:rPr lang="en"/>
              <a:t>dataframe</a:t>
            </a:r>
            <a:endParaRPr/>
          </a:p>
          <a:p>
            <a:pPr indent="-342900" lvl="1" marL="914400" rtl="0" algn="l">
              <a:spcBef>
                <a:spcPts val="0"/>
              </a:spcBef>
              <a:spcAft>
                <a:spcPts val="0"/>
              </a:spcAft>
              <a:buSzPts val="1800"/>
              <a:buChar char="⬦"/>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342900" lvl="0" marL="457200" rtl="0" algn="l">
              <a:spcBef>
                <a:spcPts val="600"/>
              </a:spcBef>
              <a:spcAft>
                <a:spcPts val="0"/>
              </a:spcAft>
              <a:buSzPts val="1800"/>
              <a:buChar char="⬥"/>
            </a:pPr>
            <a:r>
              <a:rPr lang="en"/>
              <a:t>Left join for Weather and df dataframe</a:t>
            </a:r>
            <a:endParaRPr/>
          </a:p>
          <a:p>
            <a:pPr indent="-342900" lvl="1" marL="914400" rtl="0" algn="l">
              <a:spcBef>
                <a:spcPts val="0"/>
              </a:spcBef>
              <a:spcAft>
                <a:spcPts val="0"/>
              </a:spcAft>
              <a:buSzPts val="1800"/>
              <a:buChar char="⬦"/>
            </a:pPr>
            <a:r>
              <a:t/>
            </a:r>
            <a:endParaRPr/>
          </a:p>
          <a:p>
            <a:pPr indent="0" lvl="0" marL="0" rtl="0" algn="l">
              <a:spcBef>
                <a:spcPts val="600"/>
              </a:spcBef>
              <a:spcAft>
                <a:spcPts val="600"/>
              </a:spcAft>
              <a:buNone/>
            </a:pPr>
            <a:r>
              <a:t/>
            </a:r>
            <a:endParaRPr/>
          </a:p>
        </p:txBody>
      </p:sp>
      <p:sp>
        <p:nvSpPr>
          <p:cNvPr id="248" name="Google Shape;248;p18"/>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49" name="Google Shape;249;p18"/>
          <p:cNvPicPr preferRelativeResize="0"/>
          <p:nvPr/>
        </p:nvPicPr>
        <p:blipFill>
          <a:blip r:embed="rId3">
            <a:alphaModFix/>
          </a:blip>
          <a:stretch>
            <a:fillRect/>
          </a:stretch>
        </p:blipFill>
        <p:spPr>
          <a:xfrm>
            <a:off x="2125275" y="3931775"/>
            <a:ext cx="3356198" cy="1059325"/>
          </a:xfrm>
          <a:prstGeom prst="rect">
            <a:avLst/>
          </a:prstGeom>
          <a:noFill/>
          <a:ln>
            <a:noFill/>
          </a:ln>
        </p:spPr>
      </p:pic>
      <p:pic>
        <p:nvPicPr>
          <p:cNvPr id="250" name="Google Shape;250;p18"/>
          <p:cNvPicPr preferRelativeResize="0"/>
          <p:nvPr/>
        </p:nvPicPr>
        <p:blipFill>
          <a:blip r:embed="rId4">
            <a:alphaModFix/>
          </a:blip>
          <a:stretch>
            <a:fillRect/>
          </a:stretch>
        </p:blipFill>
        <p:spPr>
          <a:xfrm>
            <a:off x="2125275" y="1838375"/>
            <a:ext cx="2405749" cy="16287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9"/>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Clustering Analysis </a:t>
            </a:r>
            <a:endParaRPr/>
          </a:p>
        </p:txBody>
      </p:sp>
      <p:sp>
        <p:nvSpPr>
          <p:cNvPr id="256" name="Google Shape;256;p19"/>
          <p:cNvSpPr txBox="1"/>
          <p:nvPr>
            <p:ph idx="1" type="body"/>
          </p:nvPr>
        </p:nvSpPr>
        <p:spPr>
          <a:xfrm>
            <a:off x="1207850" y="1430148"/>
            <a:ext cx="6728400" cy="303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k=3</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600"/>
              </a:spcAft>
              <a:buNone/>
            </a:pPr>
            <a:r>
              <a:rPr lang="en"/>
              <a:t>Correlation                                         Graph</a:t>
            </a:r>
            <a:endParaRPr/>
          </a:p>
        </p:txBody>
      </p:sp>
      <p:sp>
        <p:nvSpPr>
          <p:cNvPr id="257" name="Google Shape;257;p19"/>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58" name="Google Shape;258;p19"/>
          <p:cNvPicPr preferRelativeResize="0"/>
          <p:nvPr/>
        </p:nvPicPr>
        <p:blipFill>
          <a:blip r:embed="rId3">
            <a:alphaModFix/>
          </a:blip>
          <a:stretch>
            <a:fillRect/>
          </a:stretch>
        </p:blipFill>
        <p:spPr>
          <a:xfrm>
            <a:off x="1008125" y="1835848"/>
            <a:ext cx="7127849" cy="923525"/>
          </a:xfrm>
          <a:prstGeom prst="rect">
            <a:avLst/>
          </a:prstGeom>
          <a:noFill/>
          <a:ln>
            <a:noFill/>
          </a:ln>
        </p:spPr>
      </p:pic>
      <p:pic>
        <p:nvPicPr>
          <p:cNvPr id="259" name="Google Shape;259;p19"/>
          <p:cNvPicPr preferRelativeResize="0"/>
          <p:nvPr/>
        </p:nvPicPr>
        <p:blipFill>
          <a:blip r:embed="rId4">
            <a:alphaModFix/>
          </a:blip>
          <a:stretch>
            <a:fillRect/>
          </a:stretch>
        </p:blipFill>
        <p:spPr>
          <a:xfrm>
            <a:off x="915875" y="3251795"/>
            <a:ext cx="3018105" cy="1602675"/>
          </a:xfrm>
          <a:prstGeom prst="rect">
            <a:avLst/>
          </a:prstGeom>
          <a:noFill/>
          <a:ln>
            <a:noFill/>
          </a:ln>
        </p:spPr>
      </p:pic>
      <p:pic>
        <p:nvPicPr>
          <p:cNvPr id="260" name="Google Shape;260;p19"/>
          <p:cNvPicPr preferRelativeResize="0"/>
          <p:nvPr/>
        </p:nvPicPr>
        <p:blipFill>
          <a:blip r:embed="rId5">
            <a:alphaModFix/>
          </a:blip>
          <a:stretch>
            <a:fillRect/>
          </a:stretch>
        </p:blipFill>
        <p:spPr>
          <a:xfrm>
            <a:off x="5476550" y="3166925"/>
            <a:ext cx="2459699" cy="1772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0"/>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Clustering Analysis - Prediction </a:t>
            </a:r>
            <a:endParaRPr/>
          </a:p>
        </p:txBody>
      </p:sp>
      <p:sp>
        <p:nvSpPr>
          <p:cNvPr id="266" name="Google Shape;266;p20"/>
          <p:cNvSpPr txBox="1"/>
          <p:nvPr>
            <p:ph idx="1" type="body"/>
          </p:nvPr>
        </p:nvSpPr>
        <p:spPr>
          <a:xfrm>
            <a:off x="4708800" y="1414075"/>
            <a:ext cx="3632700" cy="462600"/>
          </a:xfrm>
          <a:prstGeom prst="rect">
            <a:avLst/>
          </a:prstGeom>
        </p:spPr>
        <p:txBody>
          <a:bodyPr anchorCtr="0" anchor="t" bIns="0" lIns="0" spcFirstLastPara="1" rIns="0" wrap="square" tIns="0">
            <a:noAutofit/>
          </a:bodyPr>
          <a:lstStyle/>
          <a:p>
            <a:pPr indent="-361950" lvl="0" marL="457200" rtl="0" algn="l">
              <a:spcBef>
                <a:spcPts val="0"/>
              </a:spcBef>
              <a:spcAft>
                <a:spcPts val="0"/>
              </a:spcAft>
              <a:buSzPts val="2100"/>
              <a:buChar char="⬥"/>
            </a:pPr>
            <a:r>
              <a:rPr lang="en" sz="2100"/>
              <a:t>Best alg: </a:t>
            </a:r>
            <a:r>
              <a:rPr b="1" lang="en" sz="2100">
                <a:latin typeface="Inria Sans"/>
                <a:ea typeface="Inria Sans"/>
                <a:cs typeface="Inria Sans"/>
                <a:sym typeface="Inria Sans"/>
              </a:rPr>
              <a:t>Kmeans with k=2</a:t>
            </a:r>
            <a:endParaRPr b="1" sz="2100">
              <a:latin typeface="Inria Sans"/>
              <a:ea typeface="Inria Sans"/>
              <a:cs typeface="Inria Sans"/>
              <a:sym typeface="Inria Sans"/>
            </a:endParaRPr>
          </a:p>
          <a:p>
            <a:pPr indent="-361950" lvl="0" marL="457200" rtl="0" algn="l">
              <a:spcBef>
                <a:spcPts val="0"/>
              </a:spcBef>
              <a:spcAft>
                <a:spcPts val="0"/>
              </a:spcAft>
              <a:buSzPts val="2100"/>
              <a:buFont typeface="Inria Sans"/>
              <a:buChar char="⬥"/>
            </a:pPr>
            <a:r>
              <a:rPr b="1" lang="en" sz="2100">
                <a:latin typeface="Inria Sans"/>
                <a:ea typeface="Inria Sans"/>
                <a:cs typeface="Inria Sans"/>
                <a:sym typeface="Inria Sans"/>
              </a:rPr>
              <a:t>Silhouette Score</a:t>
            </a:r>
            <a:r>
              <a:rPr lang="en" sz="2100"/>
              <a:t>: 0.9819</a:t>
            </a:r>
            <a:endParaRPr sz="2100"/>
          </a:p>
        </p:txBody>
      </p:sp>
      <p:sp>
        <p:nvSpPr>
          <p:cNvPr id="267" name="Google Shape;267;p20"/>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68" name="Google Shape;268;p20"/>
          <p:cNvPicPr preferRelativeResize="0"/>
          <p:nvPr/>
        </p:nvPicPr>
        <p:blipFill>
          <a:blip r:embed="rId3">
            <a:alphaModFix/>
          </a:blip>
          <a:stretch>
            <a:fillRect/>
          </a:stretch>
        </p:blipFill>
        <p:spPr>
          <a:xfrm>
            <a:off x="482200" y="1206799"/>
            <a:ext cx="3508424" cy="1617788"/>
          </a:xfrm>
          <a:prstGeom prst="rect">
            <a:avLst/>
          </a:prstGeom>
          <a:noFill/>
          <a:ln>
            <a:noFill/>
          </a:ln>
        </p:spPr>
      </p:pic>
      <p:pic>
        <p:nvPicPr>
          <p:cNvPr id="269" name="Google Shape;269;p20"/>
          <p:cNvPicPr preferRelativeResize="0"/>
          <p:nvPr/>
        </p:nvPicPr>
        <p:blipFill>
          <a:blip r:embed="rId4">
            <a:alphaModFix/>
          </a:blip>
          <a:stretch>
            <a:fillRect/>
          </a:stretch>
        </p:blipFill>
        <p:spPr>
          <a:xfrm>
            <a:off x="910889" y="2928300"/>
            <a:ext cx="2651049" cy="2179125"/>
          </a:xfrm>
          <a:prstGeom prst="rect">
            <a:avLst/>
          </a:prstGeom>
          <a:noFill/>
          <a:ln>
            <a:noFill/>
          </a:ln>
        </p:spPr>
      </p:pic>
      <p:pic>
        <p:nvPicPr>
          <p:cNvPr id="270" name="Google Shape;270;p20"/>
          <p:cNvPicPr preferRelativeResize="0"/>
          <p:nvPr/>
        </p:nvPicPr>
        <p:blipFill>
          <a:blip r:embed="rId5">
            <a:alphaModFix/>
          </a:blip>
          <a:stretch>
            <a:fillRect/>
          </a:stretch>
        </p:blipFill>
        <p:spPr>
          <a:xfrm>
            <a:off x="4785975" y="2083950"/>
            <a:ext cx="3324675" cy="22907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