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5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6" r:id="rId3"/>
    <p:sldMasterId id="2147483713" r:id="rId4"/>
    <p:sldMasterId id="2147483730" r:id="rId5"/>
    <p:sldMasterId id="2147483747" r:id="rId6"/>
  </p:sldMasterIdLst>
  <p:notesMasterIdLst>
    <p:notesMasterId r:id="rId87"/>
  </p:notesMasterIdLst>
  <p:sldIdLst>
    <p:sldId id="256" r:id="rId7"/>
    <p:sldId id="777" r:id="rId8"/>
    <p:sldId id="747" r:id="rId9"/>
    <p:sldId id="278" r:id="rId10"/>
    <p:sldId id="279" r:id="rId11"/>
    <p:sldId id="280" r:id="rId12"/>
    <p:sldId id="281" r:id="rId13"/>
    <p:sldId id="748" r:id="rId14"/>
    <p:sldId id="749" r:id="rId15"/>
    <p:sldId id="750" r:id="rId16"/>
    <p:sldId id="776" r:id="rId17"/>
    <p:sldId id="752" r:id="rId18"/>
    <p:sldId id="753" r:id="rId19"/>
    <p:sldId id="342" r:id="rId20"/>
    <p:sldId id="773" r:id="rId21"/>
    <p:sldId id="755" r:id="rId22"/>
    <p:sldId id="756" r:id="rId23"/>
    <p:sldId id="772" r:id="rId24"/>
    <p:sldId id="771" r:id="rId25"/>
    <p:sldId id="732" r:id="rId26"/>
    <p:sldId id="343" r:id="rId27"/>
    <p:sldId id="344" r:id="rId28"/>
    <p:sldId id="349" r:id="rId29"/>
    <p:sldId id="758" r:id="rId30"/>
    <p:sldId id="775" r:id="rId31"/>
    <p:sldId id="258" r:id="rId32"/>
    <p:sldId id="259" r:id="rId33"/>
    <p:sldId id="260" r:id="rId34"/>
    <p:sldId id="295" r:id="rId35"/>
    <p:sldId id="301" r:id="rId36"/>
    <p:sldId id="303" r:id="rId37"/>
    <p:sldId id="304" r:id="rId38"/>
    <p:sldId id="305" r:id="rId39"/>
    <p:sldId id="335" r:id="rId40"/>
    <p:sldId id="306" r:id="rId41"/>
    <p:sldId id="307" r:id="rId42"/>
    <p:sldId id="308" r:id="rId43"/>
    <p:sldId id="779" r:id="rId44"/>
    <p:sldId id="266" r:id="rId45"/>
    <p:sldId id="268" r:id="rId46"/>
    <p:sldId id="269" r:id="rId47"/>
    <p:sldId id="336" r:id="rId48"/>
    <p:sldId id="270" r:id="rId49"/>
    <p:sldId id="277" r:id="rId50"/>
    <p:sldId id="338" r:id="rId51"/>
    <p:sldId id="337" r:id="rId52"/>
    <p:sldId id="271" r:id="rId53"/>
    <p:sldId id="272" r:id="rId54"/>
    <p:sldId id="273" r:id="rId55"/>
    <p:sldId id="274" r:id="rId56"/>
    <p:sldId id="275" r:id="rId57"/>
    <p:sldId id="276" r:id="rId58"/>
    <p:sldId id="780" r:id="rId59"/>
    <p:sldId id="314" r:id="rId60"/>
    <p:sldId id="315" r:id="rId61"/>
    <p:sldId id="316" r:id="rId62"/>
    <p:sldId id="317" r:id="rId63"/>
    <p:sldId id="267" r:id="rId64"/>
    <p:sldId id="339" r:id="rId65"/>
    <p:sldId id="318" r:id="rId66"/>
    <p:sldId id="286" r:id="rId67"/>
    <p:sldId id="287" r:id="rId68"/>
    <p:sldId id="288" r:id="rId69"/>
    <p:sldId id="340" r:id="rId70"/>
    <p:sldId id="262" r:id="rId71"/>
    <p:sldId id="263" r:id="rId72"/>
    <p:sldId id="289" r:id="rId73"/>
    <p:sldId id="290" r:id="rId74"/>
    <p:sldId id="291" r:id="rId75"/>
    <p:sldId id="283" r:id="rId76"/>
    <p:sldId id="284" r:id="rId77"/>
    <p:sldId id="285" r:id="rId78"/>
    <p:sldId id="781" r:id="rId79"/>
    <p:sldId id="320" r:id="rId80"/>
    <p:sldId id="334" r:id="rId81"/>
    <p:sldId id="321" r:id="rId82"/>
    <p:sldId id="322" r:id="rId83"/>
    <p:sldId id="323" r:id="rId84"/>
    <p:sldId id="324" r:id="rId85"/>
    <p:sldId id="782" r:id="rId8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246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44932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217398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89864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3623310" algn="l" defTabSz="14493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4347972" algn="l" defTabSz="14493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5072634" algn="l" defTabSz="14493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5797296" algn="l" defTabSz="14493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9905"/>
    <a:srgbClr val="214987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77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84" y="1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8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viewProps" Target="viewProps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5.xml"/><Relationship Id="rId90" Type="http://schemas.openxmlformats.org/officeDocument/2006/relationships/theme" Target="theme/theme1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Stanaway" userId="f8670b61eace730d" providerId="LiveId" clId="{34CDA92A-92AD-4BAD-AA08-FCBE603542B6}"/>
    <pc:docChg chg="modSld">
      <pc:chgData name="Jeffrey Stanaway" userId="f8670b61eace730d" providerId="LiveId" clId="{34CDA92A-92AD-4BAD-AA08-FCBE603542B6}" dt="2020-10-02T20:58:10.475" v="9" actId="20577"/>
      <pc:docMkLst>
        <pc:docMk/>
      </pc:docMkLst>
      <pc:sldChg chg="modSp mod">
        <pc:chgData name="Jeffrey Stanaway" userId="f8670b61eace730d" providerId="LiveId" clId="{34CDA92A-92AD-4BAD-AA08-FCBE603542B6}" dt="2020-10-02T20:58:10.475" v="9" actId="20577"/>
        <pc:sldMkLst>
          <pc:docMk/>
          <pc:sldMk cId="366326612" sldId="256"/>
        </pc:sldMkLst>
        <pc:spChg chg="mod">
          <ac:chgData name="Jeffrey Stanaway" userId="f8670b61eace730d" providerId="LiveId" clId="{34CDA92A-92AD-4BAD-AA08-FCBE603542B6}" dt="2020-10-02T20:58:10.475" v="9" actId="20577"/>
          <ac:spMkLst>
            <pc:docMk/>
            <pc:sldMk cId="366326612" sldId="256"/>
            <ac:spMk id="5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0D10A5-7DB6-460B-928B-F99BCBDE03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AD7E98C-98EE-4911-9E67-D7937BA59D9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Data structures</a:t>
          </a:r>
        </a:p>
      </dgm:t>
    </dgm:pt>
    <dgm:pt modelId="{B55045EC-E570-4C61-AAC7-6B550A0BD2D8}" type="parTrans" cxnId="{E3F32AE3-E139-41C1-B363-AE07081D054D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8736ED5-82E9-4762-9E66-192597108988}" type="sibTrans" cxnId="{E3F32AE3-E139-41C1-B363-AE07081D054D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72305D61-A674-47CC-9E8A-0EDD20198AF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Summary statistics &amp; frequency tables</a:t>
          </a:r>
        </a:p>
      </dgm:t>
    </dgm:pt>
    <dgm:pt modelId="{93064872-BA39-40A4-A832-9CFB26818EDD}" type="parTrans" cxnId="{39160F10-6B48-49A9-B9B7-FFAE5314058F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90D6F0F-76E4-48CC-927B-A28DB54F65FE}" type="sibTrans" cxnId="{39160F10-6B48-49A9-B9B7-FFAE5314058F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18EE926-788B-49B5-BB6C-365F6153CC4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Basic data creation and modification</a:t>
          </a:r>
        </a:p>
      </dgm:t>
    </dgm:pt>
    <dgm:pt modelId="{F03DED59-7810-41D0-B1B4-65765B6FC951}" type="par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866115F-5B29-404A-9059-BC35453260C3}" type="sib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8A8AE10F-1BF4-456B-81F7-825E9115450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exploring the data</a:t>
          </a:r>
        </a:p>
      </dgm:t>
    </dgm:pt>
    <dgm:pt modelId="{4667D87A-BB3F-40CD-802F-01BE755C85DD}" type="parTrans" cxnId="{0DF184FC-27D7-4896-A477-683686A45FE5}">
      <dgm:prSet/>
      <dgm:spPr/>
      <dgm:t>
        <a:bodyPr/>
        <a:lstStyle/>
        <a:p>
          <a:endParaRPr lang="en-US"/>
        </a:p>
      </dgm:t>
    </dgm:pt>
    <dgm:pt modelId="{100471DF-EB45-4E49-82E2-A53C01C1AF86}" type="sibTrans" cxnId="{0DF184FC-27D7-4896-A477-683686A45FE5}">
      <dgm:prSet/>
      <dgm:spPr/>
      <dgm:t>
        <a:bodyPr/>
        <a:lstStyle/>
        <a:p>
          <a:endParaRPr lang="en-US"/>
        </a:p>
      </dgm:t>
    </dgm:pt>
    <dgm:pt modelId="{61FD4D56-BD7C-48E8-9C3D-3F6B0E5235E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started</a:t>
          </a:r>
        </a:p>
      </dgm:t>
    </dgm:pt>
    <dgm:pt modelId="{BBBCBEE4-94E4-4DD4-9959-A3A8CD569258}" type="parTrans" cxnId="{D9E4C6DC-83B3-4ED6-A9BD-7D5B5366D1A7}">
      <dgm:prSet/>
      <dgm:spPr/>
      <dgm:t>
        <a:bodyPr/>
        <a:lstStyle/>
        <a:p>
          <a:endParaRPr lang="en-US"/>
        </a:p>
      </dgm:t>
    </dgm:pt>
    <dgm:pt modelId="{BFC13C97-5E06-4435-98C7-0C3E96260A92}" type="sibTrans" cxnId="{D9E4C6DC-83B3-4ED6-A9BD-7D5B5366D1A7}">
      <dgm:prSet/>
      <dgm:spPr/>
      <dgm:t>
        <a:bodyPr/>
        <a:lstStyle/>
        <a:p>
          <a:endParaRPr lang="en-US"/>
        </a:p>
      </dgm:t>
    </dgm:pt>
    <dgm:pt modelId="{10770EEE-A1F7-46AA-9FA3-913EDE16AA1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Missing values and data types</a:t>
          </a:r>
        </a:p>
      </dgm:t>
    </dgm:pt>
    <dgm:pt modelId="{FF0F9D0B-8148-42F4-85FD-B6B98C3CC8E1}" type="parTrans" cxnId="{7076A157-0A2D-4835-8D2D-EE4475371690}">
      <dgm:prSet/>
      <dgm:spPr/>
      <dgm:t>
        <a:bodyPr/>
        <a:lstStyle/>
        <a:p>
          <a:endParaRPr lang="en-US"/>
        </a:p>
      </dgm:t>
    </dgm:pt>
    <dgm:pt modelId="{A79E56D9-1948-4BBD-97B0-11BEE2606D17}" type="sibTrans" cxnId="{7076A157-0A2D-4835-8D2D-EE4475371690}">
      <dgm:prSet/>
      <dgm:spPr/>
      <dgm:t>
        <a:bodyPr/>
        <a:lstStyle/>
        <a:p>
          <a:endParaRPr lang="en-US"/>
        </a:p>
      </dgm:t>
    </dgm:pt>
    <dgm:pt modelId="{E35CFB60-5909-4A8D-95C4-DB4D88CED5D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help</a:t>
          </a:r>
        </a:p>
      </dgm:t>
    </dgm:pt>
    <dgm:pt modelId="{A28C3111-9F88-4008-BC83-3192C71EABDB}" type="parTrans" cxnId="{A0CE0AF8-140C-485C-AB95-635E6E93F9A9}">
      <dgm:prSet/>
      <dgm:spPr/>
      <dgm:t>
        <a:bodyPr/>
        <a:lstStyle/>
        <a:p>
          <a:endParaRPr lang="en-US"/>
        </a:p>
      </dgm:t>
    </dgm:pt>
    <dgm:pt modelId="{FEF46094-9218-4F04-A39D-C3539B5DE204}" type="sibTrans" cxnId="{A0CE0AF8-140C-485C-AB95-635E6E93F9A9}">
      <dgm:prSet/>
      <dgm:spPr/>
      <dgm:t>
        <a:bodyPr/>
        <a:lstStyle/>
        <a:p>
          <a:endParaRPr lang="en-US"/>
        </a:p>
      </dgm:t>
    </dgm:pt>
    <dgm:pt modelId="{69DFE072-2259-4F4E-B46E-1CE7057FC703}" type="pres">
      <dgm:prSet presAssocID="{4F0D10A5-7DB6-460B-928B-F99BCBDE037D}" presName="Name0" presStyleCnt="0">
        <dgm:presLayoutVars>
          <dgm:chMax val="7"/>
          <dgm:chPref val="7"/>
          <dgm:dir/>
        </dgm:presLayoutVars>
      </dgm:prSet>
      <dgm:spPr/>
    </dgm:pt>
    <dgm:pt modelId="{C1051329-06A0-4A36-BFC3-D9B79E76B347}" type="pres">
      <dgm:prSet presAssocID="{4F0D10A5-7DB6-460B-928B-F99BCBDE037D}" presName="Name1" presStyleCnt="0"/>
      <dgm:spPr/>
    </dgm:pt>
    <dgm:pt modelId="{CFB63876-DFB5-422C-B2C9-FC6713217925}" type="pres">
      <dgm:prSet presAssocID="{4F0D10A5-7DB6-460B-928B-F99BCBDE037D}" presName="cycle" presStyleCnt="0"/>
      <dgm:spPr/>
    </dgm:pt>
    <dgm:pt modelId="{27E56B82-AA6B-4F8A-B450-D03C32634C9B}" type="pres">
      <dgm:prSet presAssocID="{4F0D10A5-7DB6-460B-928B-F99BCBDE037D}" presName="srcNode" presStyleLbl="node1" presStyleIdx="0" presStyleCnt="7"/>
      <dgm:spPr/>
    </dgm:pt>
    <dgm:pt modelId="{4D5102D1-ADBB-4FDB-A809-D0BB1EFFD797}" type="pres">
      <dgm:prSet presAssocID="{4F0D10A5-7DB6-460B-928B-F99BCBDE037D}" presName="conn" presStyleLbl="parChTrans1D2" presStyleIdx="0" presStyleCnt="1"/>
      <dgm:spPr/>
    </dgm:pt>
    <dgm:pt modelId="{CC4DD12A-F6B7-4D1B-B166-E0D26EF4910C}" type="pres">
      <dgm:prSet presAssocID="{4F0D10A5-7DB6-460B-928B-F99BCBDE037D}" presName="extraNode" presStyleLbl="node1" presStyleIdx="0" presStyleCnt="7"/>
      <dgm:spPr/>
    </dgm:pt>
    <dgm:pt modelId="{F3FFD62F-7863-4CDC-ADBE-773054AE338B}" type="pres">
      <dgm:prSet presAssocID="{4F0D10A5-7DB6-460B-928B-F99BCBDE037D}" presName="dstNode" presStyleLbl="node1" presStyleIdx="0" presStyleCnt="7"/>
      <dgm:spPr/>
    </dgm:pt>
    <dgm:pt modelId="{33820EBE-D249-4D49-9244-BBFF0BE77661}" type="pres">
      <dgm:prSet presAssocID="{61FD4D56-BD7C-48E8-9C3D-3F6B0E5235E9}" presName="text_1" presStyleLbl="node1" presStyleIdx="0" presStyleCnt="7">
        <dgm:presLayoutVars>
          <dgm:bulletEnabled val="1"/>
        </dgm:presLayoutVars>
      </dgm:prSet>
      <dgm:spPr/>
    </dgm:pt>
    <dgm:pt modelId="{F344BBFC-E66B-4DCA-9B8F-0D451531F702}" type="pres">
      <dgm:prSet presAssocID="{61FD4D56-BD7C-48E8-9C3D-3F6B0E5235E9}" presName="accent_1" presStyleCnt="0"/>
      <dgm:spPr/>
    </dgm:pt>
    <dgm:pt modelId="{77759145-985A-4987-A6A3-CED14D7032F4}" type="pres">
      <dgm:prSet presAssocID="{61FD4D56-BD7C-48E8-9C3D-3F6B0E5235E9}" presName="accentRepeatNode" presStyleLbl="solidFgAcc1" presStyleIdx="0" presStyleCnt="7"/>
      <dgm:spPr/>
    </dgm:pt>
    <dgm:pt modelId="{B7DA1B55-DC05-48C5-B115-CB62547A29A0}" type="pres">
      <dgm:prSet presAssocID="{10770EEE-A1F7-46AA-9FA3-913EDE16AA1C}" presName="text_2" presStyleLbl="node1" presStyleIdx="1" presStyleCnt="7">
        <dgm:presLayoutVars>
          <dgm:bulletEnabled val="1"/>
        </dgm:presLayoutVars>
      </dgm:prSet>
      <dgm:spPr/>
    </dgm:pt>
    <dgm:pt modelId="{05926C13-E672-4BA7-9A0D-9CDCD04F80DB}" type="pres">
      <dgm:prSet presAssocID="{10770EEE-A1F7-46AA-9FA3-913EDE16AA1C}" presName="accent_2" presStyleCnt="0"/>
      <dgm:spPr/>
    </dgm:pt>
    <dgm:pt modelId="{7D22C716-7D3A-46D0-91D4-A24C2909AB94}" type="pres">
      <dgm:prSet presAssocID="{10770EEE-A1F7-46AA-9FA3-913EDE16AA1C}" presName="accentRepeatNode" presStyleLbl="solidFgAcc1" presStyleIdx="1" presStyleCnt="7"/>
      <dgm:spPr/>
    </dgm:pt>
    <dgm:pt modelId="{229ED950-1978-486C-BA75-C5FECF32059B}" type="pres">
      <dgm:prSet presAssocID="{1AD7E98C-98EE-4911-9E67-D7937BA59D98}" presName="text_3" presStyleLbl="node1" presStyleIdx="2" presStyleCnt="7">
        <dgm:presLayoutVars>
          <dgm:bulletEnabled val="1"/>
        </dgm:presLayoutVars>
      </dgm:prSet>
      <dgm:spPr/>
    </dgm:pt>
    <dgm:pt modelId="{27A866FC-E30C-4382-BEE2-ED4441286A8C}" type="pres">
      <dgm:prSet presAssocID="{1AD7E98C-98EE-4911-9E67-D7937BA59D98}" presName="accent_3" presStyleCnt="0"/>
      <dgm:spPr/>
    </dgm:pt>
    <dgm:pt modelId="{24CB5CEC-0CEA-4E96-9964-D8955C765D22}" type="pres">
      <dgm:prSet presAssocID="{1AD7E98C-98EE-4911-9E67-D7937BA59D98}" presName="accentRepeatNode" presStyleLbl="solidFgAcc1" presStyleIdx="2" presStyleCnt="7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A65AFFCD-C19B-4C0C-BE29-025BF0A8D776}" type="pres">
      <dgm:prSet presAssocID="{8A8AE10F-1BF4-456B-81F7-825E91154508}" presName="text_4" presStyleLbl="node1" presStyleIdx="3" presStyleCnt="7">
        <dgm:presLayoutVars>
          <dgm:bulletEnabled val="1"/>
        </dgm:presLayoutVars>
      </dgm:prSet>
      <dgm:spPr/>
    </dgm:pt>
    <dgm:pt modelId="{F6CD34BE-B177-49FA-9803-206AAD3E2CCA}" type="pres">
      <dgm:prSet presAssocID="{8A8AE10F-1BF4-456B-81F7-825E91154508}" presName="accent_4" presStyleCnt="0"/>
      <dgm:spPr/>
    </dgm:pt>
    <dgm:pt modelId="{0AC9A3D1-6813-4FFD-AEBA-3E4C255038FF}" type="pres">
      <dgm:prSet presAssocID="{8A8AE10F-1BF4-456B-81F7-825E91154508}" presName="accentRepeatNode" presStyleLbl="solidFgAcc1" presStyleIdx="3" presStyleCnt="7"/>
      <dgm:spPr/>
    </dgm:pt>
    <dgm:pt modelId="{34B27E81-57C7-4273-B957-E8319E9F0C52}" type="pres">
      <dgm:prSet presAssocID="{72305D61-A674-47CC-9E8A-0EDD20198AF9}" presName="text_5" presStyleLbl="node1" presStyleIdx="4" presStyleCnt="7">
        <dgm:presLayoutVars>
          <dgm:bulletEnabled val="1"/>
        </dgm:presLayoutVars>
      </dgm:prSet>
      <dgm:spPr/>
    </dgm:pt>
    <dgm:pt modelId="{8A2407F9-2518-4B02-9C5F-70B1232F3E7D}" type="pres">
      <dgm:prSet presAssocID="{72305D61-A674-47CC-9E8A-0EDD20198AF9}" presName="accent_5" presStyleCnt="0"/>
      <dgm:spPr/>
    </dgm:pt>
    <dgm:pt modelId="{8B7CB53B-0E3D-429B-A19F-62D8750232F6}" type="pres">
      <dgm:prSet presAssocID="{72305D61-A674-47CC-9E8A-0EDD20198AF9}" presName="accentRepeatNode" presStyleLbl="solidFgAcc1" presStyleIdx="4" presStyleCnt="7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8194135F-165C-4517-862F-C6FC3F76D64A}" type="pres">
      <dgm:prSet presAssocID="{418EE926-788B-49B5-BB6C-365F6153CC42}" presName="text_6" presStyleLbl="node1" presStyleIdx="5" presStyleCnt="7">
        <dgm:presLayoutVars>
          <dgm:bulletEnabled val="1"/>
        </dgm:presLayoutVars>
      </dgm:prSet>
      <dgm:spPr/>
    </dgm:pt>
    <dgm:pt modelId="{072D9626-215D-4EBA-9D5A-1FBD1E903E64}" type="pres">
      <dgm:prSet presAssocID="{418EE926-788B-49B5-BB6C-365F6153CC42}" presName="accent_6" presStyleCnt="0"/>
      <dgm:spPr/>
    </dgm:pt>
    <dgm:pt modelId="{2EAB514B-A923-47C7-984E-43A94DA11249}" type="pres">
      <dgm:prSet presAssocID="{418EE926-788B-49B5-BB6C-365F6153CC42}" presName="accentRepeatNode" presStyleLbl="solidFgAcc1" presStyleIdx="5" presStyleCnt="7"/>
      <dgm:spPr/>
    </dgm:pt>
    <dgm:pt modelId="{4CED6896-D612-4E09-9B4D-5271019AE397}" type="pres">
      <dgm:prSet presAssocID="{E35CFB60-5909-4A8D-95C4-DB4D88CED5DB}" presName="text_7" presStyleLbl="node1" presStyleIdx="6" presStyleCnt="7">
        <dgm:presLayoutVars>
          <dgm:bulletEnabled val="1"/>
        </dgm:presLayoutVars>
      </dgm:prSet>
      <dgm:spPr/>
    </dgm:pt>
    <dgm:pt modelId="{DBC4D8C3-FF81-4B19-B3FF-5F2A6DA10BAC}" type="pres">
      <dgm:prSet presAssocID="{E35CFB60-5909-4A8D-95C4-DB4D88CED5DB}" presName="accent_7" presStyleCnt="0"/>
      <dgm:spPr/>
    </dgm:pt>
    <dgm:pt modelId="{34DFB198-009E-4281-8051-112420F1E33C}" type="pres">
      <dgm:prSet presAssocID="{E35CFB60-5909-4A8D-95C4-DB4D88CED5DB}" presName="accentRepeatNode" presStyleLbl="solidFgAcc1" presStyleIdx="6" presStyleCnt="7"/>
      <dgm:spPr/>
    </dgm:pt>
  </dgm:ptLst>
  <dgm:cxnLst>
    <dgm:cxn modelId="{39160F10-6B48-49A9-B9B7-FFAE5314058F}" srcId="{4F0D10A5-7DB6-460B-928B-F99BCBDE037D}" destId="{72305D61-A674-47CC-9E8A-0EDD20198AF9}" srcOrd="4" destOrd="0" parTransId="{93064872-BA39-40A4-A832-9CFB26818EDD}" sibTransId="{090D6F0F-76E4-48CC-927B-A28DB54F65FE}"/>
    <dgm:cxn modelId="{2FF2401E-1F60-4A6C-A961-71756D714B5A}" type="presOf" srcId="{72305D61-A674-47CC-9E8A-0EDD20198AF9}" destId="{34B27E81-57C7-4273-B957-E8319E9F0C52}" srcOrd="0" destOrd="0" presId="urn:microsoft.com/office/officeart/2008/layout/VerticalCurvedList"/>
    <dgm:cxn modelId="{D6CBC632-FF04-4DD8-A5A4-70004605DCA1}" type="presOf" srcId="{1AD7E98C-98EE-4911-9E67-D7937BA59D98}" destId="{229ED950-1978-486C-BA75-C5FECF32059B}" srcOrd="0" destOrd="0" presId="urn:microsoft.com/office/officeart/2008/layout/VerticalCurvedList"/>
    <dgm:cxn modelId="{5947A84D-9B31-4AC1-A233-2C2A744A5A51}" type="presOf" srcId="{10770EEE-A1F7-46AA-9FA3-913EDE16AA1C}" destId="{B7DA1B55-DC05-48C5-B115-CB62547A29A0}" srcOrd="0" destOrd="0" presId="urn:microsoft.com/office/officeart/2008/layout/VerticalCurvedList"/>
    <dgm:cxn modelId="{7076A157-0A2D-4835-8D2D-EE4475371690}" srcId="{4F0D10A5-7DB6-460B-928B-F99BCBDE037D}" destId="{10770EEE-A1F7-46AA-9FA3-913EDE16AA1C}" srcOrd="1" destOrd="0" parTransId="{FF0F9D0B-8148-42F4-85FD-B6B98C3CC8E1}" sibTransId="{A79E56D9-1948-4BBD-97B0-11BEE2606D17}"/>
    <dgm:cxn modelId="{74B1CB62-7DC4-4028-B926-96776A18BD79}" srcId="{4F0D10A5-7DB6-460B-928B-F99BCBDE037D}" destId="{418EE926-788B-49B5-BB6C-365F6153CC42}" srcOrd="5" destOrd="0" parTransId="{F03DED59-7810-41D0-B1B4-65765B6FC951}" sibTransId="{0866115F-5B29-404A-9059-BC35453260C3}"/>
    <dgm:cxn modelId="{CE4FD563-8137-419D-A231-345467CB966A}" type="presOf" srcId="{BFC13C97-5E06-4435-98C7-0C3E96260A92}" destId="{4D5102D1-ADBB-4FDB-A809-D0BB1EFFD797}" srcOrd="0" destOrd="0" presId="urn:microsoft.com/office/officeart/2008/layout/VerticalCurvedList"/>
    <dgm:cxn modelId="{4AA27298-B56C-4439-867F-01D42D8C5077}" type="presOf" srcId="{61FD4D56-BD7C-48E8-9C3D-3F6B0E5235E9}" destId="{33820EBE-D249-4D49-9244-BBFF0BE77661}" srcOrd="0" destOrd="0" presId="urn:microsoft.com/office/officeart/2008/layout/VerticalCurvedList"/>
    <dgm:cxn modelId="{9FBA8C9B-FE0E-42AA-8DF3-D68AFD1368DF}" type="presOf" srcId="{8A8AE10F-1BF4-456B-81F7-825E91154508}" destId="{A65AFFCD-C19B-4C0C-BE29-025BF0A8D776}" srcOrd="0" destOrd="0" presId="urn:microsoft.com/office/officeart/2008/layout/VerticalCurvedList"/>
    <dgm:cxn modelId="{F0BFE3C3-6FC8-4A93-9C99-5339AAE67F3C}" type="presOf" srcId="{E35CFB60-5909-4A8D-95C4-DB4D88CED5DB}" destId="{4CED6896-D612-4E09-9B4D-5271019AE397}" srcOrd="0" destOrd="0" presId="urn:microsoft.com/office/officeart/2008/layout/VerticalCurvedList"/>
    <dgm:cxn modelId="{12F79CC8-E59A-4EEE-A61F-D0CAED189021}" type="presOf" srcId="{4F0D10A5-7DB6-460B-928B-F99BCBDE037D}" destId="{69DFE072-2259-4F4E-B46E-1CE7057FC703}" srcOrd="0" destOrd="0" presId="urn:microsoft.com/office/officeart/2008/layout/VerticalCurvedList"/>
    <dgm:cxn modelId="{D9E4C6DC-83B3-4ED6-A9BD-7D5B5366D1A7}" srcId="{4F0D10A5-7DB6-460B-928B-F99BCBDE037D}" destId="{61FD4D56-BD7C-48E8-9C3D-3F6B0E5235E9}" srcOrd="0" destOrd="0" parTransId="{BBBCBEE4-94E4-4DD4-9959-A3A8CD569258}" sibTransId="{BFC13C97-5E06-4435-98C7-0C3E96260A92}"/>
    <dgm:cxn modelId="{E3F32AE3-E139-41C1-B363-AE07081D054D}" srcId="{4F0D10A5-7DB6-460B-928B-F99BCBDE037D}" destId="{1AD7E98C-98EE-4911-9E67-D7937BA59D98}" srcOrd="2" destOrd="0" parTransId="{B55045EC-E570-4C61-AAC7-6B550A0BD2D8}" sibTransId="{48736ED5-82E9-4762-9E66-192597108988}"/>
    <dgm:cxn modelId="{A0CE0AF8-140C-485C-AB95-635E6E93F9A9}" srcId="{4F0D10A5-7DB6-460B-928B-F99BCBDE037D}" destId="{E35CFB60-5909-4A8D-95C4-DB4D88CED5DB}" srcOrd="6" destOrd="0" parTransId="{A28C3111-9F88-4008-BC83-3192C71EABDB}" sibTransId="{FEF46094-9218-4F04-A39D-C3539B5DE204}"/>
    <dgm:cxn modelId="{0D2640FC-7150-42C0-AC89-A6992D9E759B}" type="presOf" srcId="{418EE926-788B-49B5-BB6C-365F6153CC42}" destId="{8194135F-165C-4517-862F-C6FC3F76D64A}" srcOrd="0" destOrd="0" presId="urn:microsoft.com/office/officeart/2008/layout/VerticalCurvedList"/>
    <dgm:cxn modelId="{0DF184FC-27D7-4896-A477-683686A45FE5}" srcId="{4F0D10A5-7DB6-460B-928B-F99BCBDE037D}" destId="{8A8AE10F-1BF4-456B-81F7-825E91154508}" srcOrd="3" destOrd="0" parTransId="{4667D87A-BB3F-40CD-802F-01BE755C85DD}" sibTransId="{100471DF-EB45-4E49-82E2-A53C01C1AF86}"/>
    <dgm:cxn modelId="{E9E502A7-8F9C-426A-9EB5-EE8BFFFCD0A2}" type="presParOf" srcId="{69DFE072-2259-4F4E-B46E-1CE7057FC703}" destId="{C1051329-06A0-4A36-BFC3-D9B79E76B347}" srcOrd="0" destOrd="0" presId="urn:microsoft.com/office/officeart/2008/layout/VerticalCurvedList"/>
    <dgm:cxn modelId="{D6991729-CABC-4578-A9FF-165C8FC2D1AC}" type="presParOf" srcId="{C1051329-06A0-4A36-BFC3-D9B79E76B347}" destId="{CFB63876-DFB5-422C-B2C9-FC6713217925}" srcOrd="0" destOrd="0" presId="urn:microsoft.com/office/officeart/2008/layout/VerticalCurvedList"/>
    <dgm:cxn modelId="{82D5594B-9E26-45CF-9283-7560627C4314}" type="presParOf" srcId="{CFB63876-DFB5-422C-B2C9-FC6713217925}" destId="{27E56B82-AA6B-4F8A-B450-D03C32634C9B}" srcOrd="0" destOrd="0" presId="urn:microsoft.com/office/officeart/2008/layout/VerticalCurvedList"/>
    <dgm:cxn modelId="{ACE75964-51CE-4858-9430-D3BF67FF3EAD}" type="presParOf" srcId="{CFB63876-DFB5-422C-B2C9-FC6713217925}" destId="{4D5102D1-ADBB-4FDB-A809-D0BB1EFFD797}" srcOrd="1" destOrd="0" presId="urn:microsoft.com/office/officeart/2008/layout/VerticalCurvedList"/>
    <dgm:cxn modelId="{F43ABFAC-3F5B-485B-9FB8-D44717250601}" type="presParOf" srcId="{CFB63876-DFB5-422C-B2C9-FC6713217925}" destId="{CC4DD12A-F6B7-4D1B-B166-E0D26EF4910C}" srcOrd="2" destOrd="0" presId="urn:microsoft.com/office/officeart/2008/layout/VerticalCurvedList"/>
    <dgm:cxn modelId="{67C0CCAA-6C45-4B72-97C7-E0F4B37FAE35}" type="presParOf" srcId="{CFB63876-DFB5-422C-B2C9-FC6713217925}" destId="{F3FFD62F-7863-4CDC-ADBE-773054AE338B}" srcOrd="3" destOrd="0" presId="urn:microsoft.com/office/officeart/2008/layout/VerticalCurvedList"/>
    <dgm:cxn modelId="{24E3B267-B5F5-4CAF-955B-6C702B727B43}" type="presParOf" srcId="{C1051329-06A0-4A36-BFC3-D9B79E76B347}" destId="{33820EBE-D249-4D49-9244-BBFF0BE77661}" srcOrd="1" destOrd="0" presId="urn:microsoft.com/office/officeart/2008/layout/VerticalCurvedList"/>
    <dgm:cxn modelId="{C599926C-2534-4F71-8CB8-15FBAA78C9C5}" type="presParOf" srcId="{C1051329-06A0-4A36-BFC3-D9B79E76B347}" destId="{F344BBFC-E66B-4DCA-9B8F-0D451531F702}" srcOrd="2" destOrd="0" presId="urn:microsoft.com/office/officeart/2008/layout/VerticalCurvedList"/>
    <dgm:cxn modelId="{605F770D-2466-4634-A10C-6212E6688670}" type="presParOf" srcId="{F344BBFC-E66B-4DCA-9B8F-0D451531F702}" destId="{77759145-985A-4987-A6A3-CED14D7032F4}" srcOrd="0" destOrd="0" presId="urn:microsoft.com/office/officeart/2008/layout/VerticalCurvedList"/>
    <dgm:cxn modelId="{FC80C563-3B64-471B-ABB8-971602992A6E}" type="presParOf" srcId="{C1051329-06A0-4A36-BFC3-D9B79E76B347}" destId="{B7DA1B55-DC05-48C5-B115-CB62547A29A0}" srcOrd="3" destOrd="0" presId="urn:microsoft.com/office/officeart/2008/layout/VerticalCurvedList"/>
    <dgm:cxn modelId="{BA24779C-4F73-4EE1-892D-D8729C1A9F8A}" type="presParOf" srcId="{C1051329-06A0-4A36-BFC3-D9B79E76B347}" destId="{05926C13-E672-4BA7-9A0D-9CDCD04F80DB}" srcOrd="4" destOrd="0" presId="urn:microsoft.com/office/officeart/2008/layout/VerticalCurvedList"/>
    <dgm:cxn modelId="{6EB0E693-CD6D-4D34-9252-70A69B2CDD09}" type="presParOf" srcId="{05926C13-E672-4BA7-9A0D-9CDCD04F80DB}" destId="{7D22C716-7D3A-46D0-91D4-A24C2909AB94}" srcOrd="0" destOrd="0" presId="urn:microsoft.com/office/officeart/2008/layout/VerticalCurvedList"/>
    <dgm:cxn modelId="{C54840FF-0BD6-40FB-92E4-633E2AE3616B}" type="presParOf" srcId="{C1051329-06A0-4A36-BFC3-D9B79E76B347}" destId="{229ED950-1978-486C-BA75-C5FECF32059B}" srcOrd="5" destOrd="0" presId="urn:microsoft.com/office/officeart/2008/layout/VerticalCurvedList"/>
    <dgm:cxn modelId="{D574203E-E5A7-4FA3-AA20-7D23677B255E}" type="presParOf" srcId="{C1051329-06A0-4A36-BFC3-D9B79E76B347}" destId="{27A866FC-E30C-4382-BEE2-ED4441286A8C}" srcOrd="6" destOrd="0" presId="urn:microsoft.com/office/officeart/2008/layout/VerticalCurvedList"/>
    <dgm:cxn modelId="{E6F3F0A8-D3F1-4E64-9790-E2B031CA999D}" type="presParOf" srcId="{27A866FC-E30C-4382-BEE2-ED4441286A8C}" destId="{24CB5CEC-0CEA-4E96-9964-D8955C765D22}" srcOrd="0" destOrd="0" presId="urn:microsoft.com/office/officeart/2008/layout/VerticalCurvedList"/>
    <dgm:cxn modelId="{41F4C475-98E8-4B7A-9D83-8041B0166840}" type="presParOf" srcId="{C1051329-06A0-4A36-BFC3-D9B79E76B347}" destId="{A65AFFCD-C19B-4C0C-BE29-025BF0A8D776}" srcOrd="7" destOrd="0" presId="urn:microsoft.com/office/officeart/2008/layout/VerticalCurvedList"/>
    <dgm:cxn modelId="{667732D6-0318-4B64-9CAE-3F8E652C2006}" type="presParOf" srcId="{C1051329-06A0-4A36-BFC3-D9B79E76B347}" destId="{F6CD34BE-B177-49FA-9803-206AAD3E2CCA}" srcOrd="8" destOrd="0" presId="urn:microsoft.com/office/officeart/2008/layout/VerticalCurvedList"/>
    <dgm:cxn modelId="{C7C6CA98-4D29-4C45-95A8-D1CDC877E035}" type="presParOf" srcId="{F6CD34BE-B177-49FA-9803-206AAD3E2CCA}" destId="{0AC9A3D1-6813-4FFD-AEBA-3E4C255038FF}" srcOrd="0" destOrd="0" presId="urn:microsoft.com/office/officeart/2008/layout/VerticalCurvedList"/>
    <dgm:cxn modelId="{57C69B45-8230-4B73-8338-9082507871B5}" type="presParOf" srcId="{C1051329-06A0-4A36-BFC3-D9B79E76B347}" destId="{34B27E81-57C7-4273-B957-E8319E9F0C52}" srcOrd="9" destOrd="0" presId="urn:microsoft.com/office/officeart/2008/layout/VerticalCurvedList"/>
    <dgm:cxn modelId="{21234F21-4008-47C6-8FD3-0839DEE0885A}" type="presParOf" srcId="{C1051329-06A0-4A36-BFC3-D9B79E76B347}" destId="{8A2407F9-2518-4B02-9C5F-70B1232F3E7D}" srcOrd="10" destOrd="0" presId="urn:microsoft.com/office/officeart/2008/layout/VerticalCurvedList"/>
    <dgm:cxn modelId="{D15429B7-8071-4716-93DF-3BC839932376}" type="presParOf" srcId="{8A2407F9-2518-4B02-9C5F-70B1232F3E7D}" destId="{8B7CB53B-0E3D-429B-A19F-62D8750232F6}" srcOrd="0" destOrd="0" presId="urn:microsoft.com/office/officeart/2008/layout/VerticalCurvedList"/>
    <dgm:cxn modelId="{3DCDA343-A907-471C-B6B1-F70106799C34}" type="presParOf" srcId="{C1051329-06A0-4A36-BFC3-D9B79E76B347}" destId="{8194135F-165C-4517-862F-C6FC3F76D64A}" srcOrd="11" destOrd="0" presId="urn:microsoft.com/office/officeart/2008/layout/VerticalCurvedList"/>
    <dgm:cxn modelId="{FDE2846F-0E65-4883-9664-76ECDCD8D975}" type="presParOf" srcId="{C1051329-06A0-4A36-BFC3-D9B79E76B347}" destId="{072D9626-215D-4EBA-9D5A-1FBD1E903E64}" srcOrd="12" destOrd="0" presId="urn:microsoft.com/office/officeart/2008/layout/VerticalCurvedList"/>
    <dgm:cxn modelId="{124F62A2-E8CB-444A-978E-47CC9AB9F1E0}" type="presParOf" srcId="{072D9626-215D-4EBA-9D5A-1FBD1E903E64}" destId="{2EAB514B-A923-47C7-984E-43A94DA11249}" srcOrd="0" destOrd="0" presId="urn:microsoft.com/office/officeart/2008/layout/VerticalCurvedList"/>
    <dgm:cxn modelId="{04140673-C621-4D98-83CE-85AC38242324}" type="presParOf" srcId="{C1051329-06A0-4A36-BFC3-D9B79E76B347}" destId="{4CED6896-D612-4E09-9B4D-5271019AE397}" srcOrd="13" destOrd="0" presId="urn:microsoft.com/office/officeart/2008/layout/VerticalCurvedList"/>
    <dgm:cxn modelId="{3A70E66C-3379-4C2A-8F56-F96BA9AD11EC}" type="presParOf" srcId="{C1051329-06A0-4A36-BFC3-D9B79E76B347}" destId="{DBC4D8C3-FF81-4B19-B3FF-5F2A6DA10BAC}" srcOrd="14" destOrd="0" presId="urn:microsoft.com/office/officeart/2008/layout/VerticalCurvedList"/>
    <dgm:cxn modelId="{E68FCE8F-FC80-49CF-9289-432439F74F58}" type="presParOf" srcId="{DBC4D8C3-FF81-4B19-B3FF-5F2A6DA10BAC}" destId="{34DFB198-009E-4281-8051-112420F1E33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0D10A5-7DB6-460B-928B-F99BCBDE03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AD7E98C-98EE-4911-9E67-D7937BA59D9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Data structures</a:t>
          </a:r>
        </a:p>
      </dgm:t>
    </dgm:pt>
    <dgm:pt modelId="{B55045EC-E570-4C61-AAC7-6B550A0BD2D8}" type="parTrans" cxnId="{E3F32AE3-E139-41C1-B363-AE07081D054D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8736ED5-82E9-4762-9E66-192597108988}" type="sibTrans" cxnId="{E3F32AE3-E139-41C1-B363-AE07081D054D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72305D61-A674-47CC-9E8A-0EDD20198AF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Summary statistics &amp; frequency tables</a:t>
          </a:r>
        </a:p>
      </dgm:t>
    </dgm:pt>
    <dgm:pt modelId="{93064872-BA39-40A4-A832-9CFB26818EDD}" type="parTrans" cxnId="{39160F10-6B48-49A9-B9B7-FFAE5314058F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90D6F0F-76E4-48CC-927B-A28DB54F65FE}" type="sibTrans" cxnId="{39160F10-6B48-49A9-B9B7-FFAE5314058F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18EE926-788B-49B5-BB6C-365F6153CC4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Basic data creation and modification</a:t>
          </a:r>
        </a:p>
      </dgm:t>
    </dgm:pt>
    <dgm:pt modelId="{F03DED59-7810-41D0-B1B4-65765B6FC951}" type="par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866115F-5B29-404A-9059-BC35453260C3}" type="sib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8A8AE10F-1BF4-456B-81F7-825E9115450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exploring the data</a:t>
          </a:r>
        </a:p>
      </dgm:t>
    </dgm:pt>
    <dgm:pt modelId="{4667D87A-BB3F-40CD-802F-01BE755C85DD}" type="parTrans" cxnId="{0DF184FC-27D7-4896-A477-683686A45FE5}">
      <dgm:prSet/>
      <dgm:spPr/>
      <dgm:t>
        <a:bodyPr/>
        <a:lstStyle/>
        <a:p>
          <a:endParaRPr lang="en-US"/>
        </a:p>
      </dgm:t>
    </dgm:pt>
    <dgm:pt modelId="{100471DF-EB45-4E49-82E2-A53C01C1AF86}" type="sibTrans" cxnId="{0DF184FC-27D7-4896-A477-683686A45FE5}">
      <dgm:prSet/>
      <dgm:spPr/>
      <dgm:t>
        <a:bodyPr/>
        <a:lstStyle/>
        <a:p>
          <a:endParaRPr lang="en-US"/>
        </a:p>
      </dgm:t>
    </dgm:pt>
    <dgm:pt modelId="{61FD4D56-BD7C-48E8-9C3D-3F6B0E5235E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started</a:t>
          </a:r>
        </a:p>
      </dgm:t>
    </dgm:pt>
    <dgm:pt modelId="{BBBCBEE4-94E4-4DD4-9959-A3A8CD569258}" type="parTrans" cxnId="{D9E4C6DC-83B3-4ED6-A9BD-7D5B5366D1A7}">
      <dgm:prSet/>
      <dgm:spPr/>
      <dgm:t>
        <a:bodyPr/>
        <a:lstStyle/>
        <a:p>
          <a:endParaRPr lang="en-US"/>
        </a:p>
      </dgm:t>
    </dgm:pt>
    <dgm:pt modelId="{BFC13C97-5E06-4435-98C7-0C3E96260A92}" type="sibTrans" cxnId="{D9E4C6DC-83B3-4ED6-A9BD-7D5B5366D1A7}">
      <dgm:prSet/>
      <dgm:spPr/>
      <dgm:t>
        <a:bodyPr/>
        <a:lstStyle/>
        <a:p>
          <a:endParaRPr lang="en-US"/>
        </a:p>
      </dgm:t>
    </dgm:pt>
    <dgm:pt modelId="{10770EEE-A1F7-46AA-9FA3-913EDE16AA1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Missing values and data types</a:t>
          </a:r>
        </a:p>
      </dgm:t>
    </dgm:pt>
    <dgm:pt modelId="{FF0F9D0B-8148-42F4-85FD-B6B98C3CC8E1}" type="parTrans" cxnId="{7076A157-0A2D-4835-8D2D-EE4475371690}">
      <dgm:prSet/>
      <dgm:spPr/>
      <dgm:t>
        <a:bodyPr/>
        <a:lstStyle/>
        <a:p>
          <a:endParaRPr lang="en-US"/>
        </a:p>
      </dgm:t>
    </dgm:pt>
    <dgm:pt modelId="{A79E56D9-1948-4BBD-97B0-11BEE2606D17}" type="sibTrans" cxnId="{7076A157-0A2D-4835-8D2D-EE4475371690}">
      <dgm:prSet/>
      <dgm:spPr/>
      <dgm:t>
        <a:bodyPr/>
        <a:lstStyle/>
        <a:p>
          <a:endParaRPr lang="en-US"/>
        </a:p>
      </dgm:t>
    </dgm:pt>
    <dgm:pt modelId="{E35CFB60-5909-4A8D-95C4-DB4D88CED5D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help</a:t>
          </a:r>
        </a:p>
      </dgm:t>
    </dgm:pt>
    <dgm:pt modelId="{A28C3111-9F88-4008-BC83-3192C71EABDB}" type="parTrans" cxnId="{A0CE0AF8-140C-485C-AB95-635E6E93F9A9}">
      <dgm:prSet/>
      <dgm:spPr/>
      <dgm:t>
        <a:bodyPr/>
        <a:lstStyle/>
        <a:p>
          <a:endParaRPr lang="en-US"/>
        </a:p>
      </dgm:t>
    </dgm:pt>
    <dgm:pt modelId="{FEF46094-9218-4F04-A39D-C3539B5DE204}" type="sibTrans" cxnId="{A0CE0AF8-140C-485C-AB95-635E6E93F9A9}">
      <dgm:prSet/>
      <dgm:spPr/>
      <dgm:t>
        <a:bodyPr/>
        <a:lstStyle/>
        <a:p>
          <a:endParaRPr lang="en-US"/>
        </a:p>
      </dgm:t>
    </dgm:pt>
    <dgm:pt modelId="{69DFE072-2259-4F4E-B46E-1CE7057FC703}" type="pres">
      <dgm:prSet presAssocID="{4F0D10A5-7DB6-460B-928B-F99BCBDE037D}" presName="Name0" presStyleCnt="0">
        <dgm:presLayoutVars>
          <dgm:chMax val="7"/>
          <dgm:chPref val="7"/>
          <dgm:dir/>
        </dgm:presLayoutVars>
      </dgm:prSet>
      <dgm:spPr/>
    </dgm:pt>
    <dgm:pt modelId="{C1051329-06A0-4A36-BFC3-D9B79E76B347}" type="pres">
      <dgm:prSet presAssocID="{4F0D10A5-7DB6-460B-928B-F99BCBDE037D}" presName="Name1" presStyleCnt="0"/>
      <dgm:spPr/>
    </dgm:pt>
    <dgm:pt modelId="{CFB63876-DFB5-422C-B2C9-FC6713217925}" type="pres">
      <dgm:prSet presAssocID="{4F0D10A5-7DB6-460B-928B-F99BCBDE037D}" presName="cycle" presStyleCnt="0"/>
      <dgm:spPr/>
    </dgm:pt>
    <dgm:pt modelId="{27E56B82-AA6B-4F8A-B450-D03C32634C9B}" type="pres">
      <dgm:prSet presAssocID="{4F0D10A5-7DB6-460B-928B-F99BCBDE037D}" presName="srcNode" presStyleLbl="node1" presStyleIdx="0" presStyleCnt="7"/>
      <dgm:spPr/>
    </dgm:pt>
    <dgm:pt modelId="{4D5102D1-ADBB-4FDB-A809-D0BB1EFFD797}" type="pres">
      <dgm:prSet presAssocID="{4F0D10A5-7DB6-460B-928B-F99BCBDE037D}" presName="conn" presStyleLbl="parChTrans1D2" presStyleIdx="0" presStyleCnt="1"/>
      <dgm:spPr/>
    </dgm:pt>
    <dgm:pt modelId="{CC4DD12A-F6B7-4D1B-B166-E0D26EF4910C}" type="pres">
      <dgm:prSet presAssocID="{4F0D10A5-7DB6-460B-928B-F99BCBDE037D}" presName="extraNode" presStyleLbl="node1" presStyleIdx="0" presStyleCnt="7"/>
      <dgm:spPr/>
    </dgm:pt>
    <dgm:pt modelId="{F3FFD62F-7863-4CDC-ADBE-773054AE338B}" type="pres">
      <dgm:prSet presAssocID="{4F0D10A5-7DB6-460B-928B-F99BCBDE037D}" presName="dstNode" presStyleLbl="node1" presStyleIdx="0" presStyleCnt="7"/>
      <dgm:spPr/>
    </dgm:pt>
    <dgm:pt modelId="{33820EBE-D249-4D49-9244-BBFF0BE77661}" type="pres">
      <dgm:prSet presAssocID="{61FD4D56-BD7C-48E8-9C3D-3F6B0E5235E9}" presName="text_1" presStyleLbl="node1" presStyleIdx="0" presStyleCnt="7">
        <dgm:presLayoutVars>
          <dgm:bulletEnabled val="1"/>
        </dgm:presLayoutVars>
      </dgm:prSet>
      <dgm:spPr/>
    </dgm:pt>
    <dgm:pt modelId="{F344BBFC-E66B-4DCA-9B8F-0D451531F702}" type="pres">
      <dgm:prSet presAssocID="{61FD4D56-BD7C-48E8-9C3D-3F6B0E5235E9}" presName="accent_1" presStyleCnt="0"/>
      <dgm:spPr/>
    </dgm:pt>
    <dgm:pt modelId="{77759145-985A-4987-A6A3-CED14D7032F4}" type="pres">
      <dgm:prSet presAssocID="{61FD4D56-BD7C-48E8-9C3D-3F6B0E5235E9}" presName="accentRepeatNode" presStyleLbl="solidFgAcc1" presStyleIdx="0" presStyleCnt="7"/>
      <dgm:spPr/>
    </dgm:pt>
    <dgm:pt modelId="{B7DA1B55-DC05-48C5-B115-CB62547A29A0}" type="pres">
      <dgm:prSet presAssocID="{10770EEE-A1F7-46AA-9FA3-913EDE16AA1C}" presName="text_2" presStyleLbl="node1" presStyleIdx="1" presStyleCnt="7">
        <dgm:presLayoutVars>
          <dgm:bulletEnabled val="1"/>
        </dgm:presLayoutVars>
      </dgm:prSet>
      <dgm:spPr/>
    </dgm:pt>
    <dgm:pt modelId="{05926C13-E672-4BA7-9A0D-9CDCD04F80DB}" type="pres">
      <dgm:prSet presAssocID="{10770EEE-A1F7-46AA-9FA3-913EDE16AA1C}" presName="accent_2" presStyleCnt="0"/>
      <dgm:spPr/>
    </dgm:pt>
    <dgm:pt modelId="{7D22C716-7D3A-46D0-91D4-A24C2909AB94}" type="pres">
      <dgm:prSet presAssocID="{10770EEE-A1F7-46AA-9FA3-913EDE16AA1C}" presName="accentRepeatNode" presStyleLbl="solidFgAcc1" presStyleIdx="1" presStyleCnt="7"/>
      <dgm:spPr/>
    </dgm:pt>
    <dgm:pt modelId="{229ED950-1978-486C-BA75-C5FECF32059B}" type="pres">
      <dgm:prSet presAssocID="{1AD7E98C-98EE-4911-9E67-D7937BA59D98}" presName="text_3" presStyleLbl="node1" presStyleIdx="2" presStyleCnt="7">
        <dgm:presLayoutVars>
          <dgm:bulletEnabled val="1"/>
        </dgm:presLayoutVars>
      </dgm:prSet>
      <dgm:spPr/>
    </dgm:pt>
    <dgm:pt modelId="{27A866FC-E30C-4382-BEE2-ED4441286A8C}" type="pres">
      <dgm:prSet presAssocID="{1AD7E98C-98EE-4911-9E67-D7937BA59D98}" presName="accent_3" presStyleCnt="0"/>
      <dgm:spPr/>
    </dgm:pt>
    <dgm:pt modelId="{24CB5CEC-0CEA-4E96-9964-D8955C765D22}" type="pres">
      <dgm:prSet presAssocID="{1AD7E98C-98EE-4911-9E67-D7937BA59D98}" presName="accentRepeatNode" presStyleLbl="solidFgAcc1" presStyleIdx="2" presStyleCnt="7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A65AFFCD-C19B-4C0C-BE29-025BF0A8D776}" type="pres">
      <dgm:prSet presAssocID="{8A8AE10F-1BF4-456B-81F7-825E91154508}" presName="text_4" presStyleLbl="node1" presStyleIdx="3" presStyleCnt="7">
        <dgm:presLayoutVars>
          <dgm:bulletEnabled val="1"/>
        </dgm:presLayoutVars>
      </dgm:prSet>
      <dgm:spPr/>
    </dgm:pt>
    <dgm:pt modelId="{F6CD34BE-B177-49FA-9803-206AAD3E2CCA}" type="pres">
      <dgm:prSet presAssocID="{8A8AE10F-1BF4-456B-81F7-825E91154508}" presName="accent_4" presStyleCnt="0"/>
      <dgm:spPr/>
    </dgm:pt>
    <dgm:pt modelId="{0AC9A3D1-6813-4FFD-AEBA-3E4C255038FF}" type="pres">
      <dgm:prSet presAssocID="{8A8AE10F-1BF4-456B-81F7-825E91154508}" presName="accentRepeatNode" presStyleLbl="solidFgAcc1" presStyleIdx="3" presStyleCnt="7"/>
      <dgm:spPr/>
    </dgm:pt>
    <dgm:pt modelId="{34B27E81-57C7-4273-B957-E8319E9F0C52}" type="pres">
      <dgm:prSet presAssocID="{72305D61-A674-47CC-9E8A-0EDD20198AF9}" presName="text_5" presStyleLbl="node1" presStyleIdx="4" presStyleCnt="7">
        <dgm:presLayoutVars>
          <dgm:bulletEnabled val="1"/>
        </dgm:presLayoutVars>
      </dgm:prSet>
      <dgm:spPr/>
    </dgm:pt>
    <dgm:pt modelId="{8A2407F9-2518-4B02-9C5F-70B1232F3E7D}" type="pres">
      <dgm:prSet presAssocID="{72305D61-A674-47CC-9E8A-0EDD20198AF9}" presName="accent_5" presStyleCnt="0"/>
      <dgm:spPr/>
    </dgm:pt>
    <dgm:pt modelId="{8B7CB53B-0E3D-429B-A19F-62D8750232F6}" type="pres">
      <dgm:prSet presAssocID="{72305D61-A674-47CC-9E8A-0EDD20198AF9}" presName="accentRepeatNode" presStyleLbl="solidFgAcc1" presStyleIdx="4" presStyleCnt="7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8194135F-165C-4517-862F-C6FC3F76D64A}" type="pres">
      <dgm:prSet presAssocID="{418EE926-788B-49B5-BB6C-365F6153CC42}" presName="text_6" presStyleLbl="node1" presStyleIdx="5" presStyleCnt="7">
        <dgm:presLayoutVars>
          <dgm:bulletEnabled val="1"/>
        </dgm:presLayoutVars>
      </dgm:prSet>
      <dgm:spPr/>
    </dgm:pt>
    <dgm:pt modelId="{072D9626-215D-4EBA-9D5A-1FBD1E903E64}" type="pres">
      <dgm:prSet presAssocID="{418EE926-788B-49B5-BB6C-365F6153CC42}" presName="accent_6" presStyleCnt="0"/>
      <dgm:spPr/>
    </dgm:pt>
    <dgm:pt modelId="{2EAB514B-A923-47C7-984E-43A94DA11249}" type="pres">
      <dgm:prSet presAssocID="{418EE926-788B-49B5-BB6C-365F6153CC42}" presName="accentRepeatNode" presStyleLbl="solidFgAcc1" presStyleIdx="5" presStyleCnt="7"/>
      <dgm:spPr/>
    </dgm:pt>
    <dgm:pt modelId="{4CED6896-D612-4E09-9B4D-5271019AE397}" type="pres">
      <dgm:prSet presAssocID="{E35CFB60-5909-4A8D-95C4-DB4D88CED5DB}" presName="text_7" presStyleLbl="node1" presStyleIdx="6" presStyleCnt="7">
        <dgm:presLayoutVars>
          <dgm:bulletEnabled val="1"/>
        </dgm:presLayoutVars>
      </dgm:prSet>
      <dgm:spPr/>
    </dgm:pt>
    <dgm:pt modelId="{DBC4D8C3-FF81-4B19-B3FF-5F2A6DA10BAC}" type="pres">
      <dgm:prSet presAssocID="{E35CFB60-5909-4A8D-95C4-DB4D88CED5DB}" presName="accent_7" presStyleCnt="0"/>
      <dgm:spPr/>
    </dgm:pt>
    <dgm:pt modelId="{34DFB198-009E-4281-8051-112420F1E33C}" type="pres">
      <dgm:prSet presAssocID="{E35CFB60-5909-4A8D-95C4-DB4D88CED5DB}" presName="accentRepeatNode" presStyleLbl="solidFgAcc1" presStyleIdx="6" presStyleCnt="7"/>
      <dgm:spPr/>
    </dgm:pt>
  </dgm:ptLst>
  <dgm:cxnLst>
    <dgm:cxn modelId="{39160F10-6B48-49A9-B9B7-FFAE5314058F}" srcId="{4F0D10A5-7DB6-460B-928B-F99BCBDE037D}" destId="{72305D61-A674-47CC-9E8A-0EDD20198AF9}" srcOrd="4" destOrd="0" parTransId="{93064872-BA39-40A4-A832-9CFB26818EDD}" sibTransId="{090D6F0F-76E4-48CC-927B-A28DB54F65FE}"/>
    <dgm:cxn modelId="{2FF2401E-1F60-4A6C-A961-71756D714B5A}" type="presOf" srcId="{72305D61-A674-47CC-9E8A-0EDD20198AF9}" destId="{34B27E81-57C7-4273-B957-E8319E9F0C52}" srcOrd="0" destOrd="0" presId="urn:microsoft.com/office/officeart/2008/layout/VerticalCurvedList"/>
    <dgm:cxn modelId="{D6CBC632-FF04-4DD8-A5A4-70004605DCA1}" type="presOf" srcId="{1AD7E98C-98EE-4911-9E67-D7937BA59D98}" destId="{229ED950-1978-486C-BA75-C5FECF32059B}" srcOrd="0" destOrd="0" presId="urn:microsoft.com/office/officeart/2008/layout/VerticalCurvedList"/>
    <dgm:cxn modelId="{5947A84D-9B31-4AC1-A233-2C2A744A5A51}" type="presOf" srcId="{10770EEE-A1F7-46AA-9FA3-913EDE16AA1C}" destId="{B7DA1B55-DC05-48C5-B115-CB62547A29A0}" srcOrd="0" destOrd="0" presId="urn:microsoft.com/office/officeart/2008/layout/VerticalCurvedList"/>
    <dgm:cxn modelId="{7076A157-0A2D-4835-8D2D-EE4475371690}" srcId="{4F0D10A5-7DB6-460B-928B-F99BCBDE037D}" destId="{10770EEE-A1F7-46AA-9FA3-913EDE16AA1C}" srcOrd="1" destOrd="0" parTransId="{FF0F9D0B-8148-42F4-85FD-B6B98C3CC8E1}" sibTransId="{A79E56D9-1948-4BBD-97B0-11BEE2606D17}"/>
    <dgm:cxn modelId="{74B1CB62-7DC4-4028-B926-96776A18BD79}" srcId="{4F0D10A5-7DB6-460B-928B-F99BCBDE037D}" destId="{418EE926-788B-49B5-BB6C-365F6153CC42}" srcOrd="5" destOrd="0" parTransId="{F03DED59-7810-41D0-B1B4-65765B6FC951}" sibTransId="{0866115F-5B29-404A-9059-BC35453260C3}"/>
    <dgm:cxn modelId="{CE4FD563-8137-419D-A231-345467CB966A}" type="presOf" srcId="{BFC13C97-5E06-4435-98C7-0C3E96260A92}" destId="{4D5102D1-ADBB-4FDB-A809-D0BB1EFFD797}" srcOrd="0" destOrd="0" presId="urn:microsoft.com/office/officeart/2008/layout/VerticalCurvedList"/>
    <dgm:cxn modelId="{4AA27298-B56C-4439-867F-01D42D8C5077}" type="presOf" srcId="{61FD4D56-BD7C-48E8-9C3D-3F6B0E5235E9}" destId="{33820EBE-D249-4D49-9244-BBFF0BE77661}" srcOrd="0" destOrd="0" presId="urn:microsoft.com/office/officeart/2008/layout/VerticalCurvedList"/>
    <dgm:cxn modelId="{9FBA8C9B-FE0E-42AA-8DF3-D68AFD1368DF}" type="presOf" srcId="{8A8AE10F-1BF4-456B-81F7-825E91154508}" destId="{A65AFFCD-C19B-4C0C-BE29-025BF0A8D776}" srcOrd="0" destOrd="0" presId="urn:microsoft.com/office/officeart/2008/layout/VerticalCurvedList"/>
    <dgm:cxn modelId="{F0BFE3C3-6FC8-4A93-9C99-5339AAE67F3C}" type="presOf" srcId="{E35CFB60-5909-4A8D-95C4-DB4D88CED5DB}" destId="{4CED6896-D612-4E09-9B4D-5271019AE397}" srcOrd="0" destOrd="0" presId="urn:microsoft.com/office/officeart/2008/layout/VerticalCurvedList"/>
    <dgm:cxn modelId="{12F79CC8-E59A-4EEE-A61F-D0CAED189021}" type="presOf" srcId="{4F0D10A5-7DB6-460B-928B-F99BCBDE037D}" destId="{69DFE072-2259-4F4E-B46E-1CE7057FC703}" srcOrd="0" destOrd="0" presId="urn:microsoft.com/office/officeart/2008/layout/VerticalCurvedList"/>
    <dgm:cxn modelId="{D9E4C6DC-83B3-4ED6-A9BD-7D5B5366D1A7}" srcId="{4F0D10A5-7DB6-460B-928B-F99BCBDE037D}" destId="{61FD4D56-BD7C-48E8-9C3D-3F6B0E5235E9}" srcOrd="0" destOrd="0" parTransId="{BBBCBEE4-94E4-4DD4-9959-A3A8CD569258}" sibTransId="{BFC13C97-5E06-4435-98C7-0C3E96260A92}"/>
    <dgm:cxn modelId="{E3F32AE3-E139-41C1-B363-AE07081D054D}" srcId="{4F0D10A5-7DB6-460B-928B-F99BCBDE037D}" destId="{1AD7E98C-98EE-4911-9E67-D7937BA59D98}" srcOrd="2" destOrd="0" parTransId="{B55045EC-E570-4C61-AAC7-6B550A0BD2D8}" sibTransId="{48736ED5-82E9-4762-9E66-192597108988}"/>
    <dgm:cxn modelId="{A0CE0AF8-140C-485C-AB95-635E6E93F9A9}" srcId="{4F0D10A5-7DB6-460B-928B-F99BCBDE037D}" destId="{E35CFB60-5909-4A8D-95C4-DB4D88CED5DB}" srcOrd="6" destOrd="0" parTransId="{A28C3111-9F88-4008-BC83-3192C71EABDB}" sibTransId="{FEF46094-9218-4F04-A39D-C3539B5DE204}"/>
    <dgm:cxn modelId="{0D2640FC-7150-42C0-AC89-A6992D9E759B}" type="presOf" srcId="{418EE926-788B-49B5-BB6C-365F6153CC42}" destId="{8194135F-165C-4517-862F-C6FC3F76D64A}" srcOrd="0" destOrd="0" presId="urn:microsoft.com/office/officeart/2008/layout/VerticalCurvedList"/>
    <dgm:cxn modelId="{0DF184FC-27D7-4896-A477-683686A45FE5}" srcId="{4F0D10A5-7DB6-460B-928B-F99BCBDE037D}" destId="{8A8AE10F-1BF4-456B-81F7-825E91154508}" srcOrd="3" destOrd="0" parTransId="{4667D87A-BB3F-40CD-802F-01BE755C85DD}" sibTransId="{100471DF-EB45-4E49-82E2-A53C01C1AF86}"/>
    <dgm:cxn modelId="{E9E502A7-8F9C-426A-9EB5-EE8BFFFCD0A2}" type="presParOf" srcId="{69DFE072-2259-4F4E-B46E-1CE7057FC703}" destId="{C1051329-06A0-4A36-BFC3-D9B79E76B347}" srcOrd="0" destOrd="0" presId="urn:microsoft.com/office/officeart/2008/layout/VerticalCurvedList"/>
    <dgm:cxn modelId="{D6991729-CABC-4578-A9FF-165C8FC2D1AC}" type="presParOf" srcId="{C1051329-06A0-4A36-BFC3-D9B79E76B347}" destId="{CFB63876-DFB5-422C-B2C9-FC6713217925}" srcOrd="0" destOrd="0" presId="urn:microsoft.com/office/officeart/2008/layout/VerticalCurvedList"/>
    <dgm:cxn modelId="{82D5594B-9E26-45CF-9283-7560627C4314}" type="presParOf" srcId="{CFB63876-DFB5-422C-B2C9-FC6713217925}" destId="{27E56B82-AA6B-4F8A-B450-D03C32634C9B}" srcOrd="0" destOrd="0" presId="urn:microsoft.com/office/officeart/2008/layout/VerticalCurvedList"/>
    <dgm:cxn modelId="{ACE75964-51CE-4858-9430-D3BF67FF3EAD}" type="presParOf" srcId="{CFB63876-DFB5-422C-B2C9-FC6713217925}" destId="{4D5102D1-ADBB-4FDB-A809-D0BB1EFFD797}" srcOrd="1" destOrd="0" presId="urn:microsoft.com/office/officeart/2008/layout/VerticalCurvedList"/>
    <dgm:cxn modelId="{F43ABFAC-3F5B-485B-9FB8-D44717250601}" type="presParOf" srcId="{CFB63876-DFB5-422C-B2C9-FC6713217925}" destId="{CC4DD12A-F6B7-4D1B-B166-E0D26EF4910C}" srcOrd="2" destOrd="0" presId="urn:microsoft.com/office/officeart/2008/layout/VerticalCurvedList"/>
    <dgm:cxn modelId="{67C0CCAA-6C45-4B72-97C7-E0F4B37FAE35}" type="presParOf" srcId="{CFB63876-DFB5-422C-B2C9-FC6713217925}" destId="{F3FFD62F-7863-4CDC-ADBE-773054AE338B}" srcOrd="3" destOrd="0" presId="urn:microsoft.com/office/officeart/2008/layout/VerticalCurvedList"/>
    <dgm:cxn modelId="{24E3B267-B5F5-4CAF-955B-6C702B727B43}" type="presParOf" srcId="{C1051329-06A0-4A36-BFC3-D9B79E76B347}" destId="{33820EBE-D249-4D49-9244-BBFF0BE77661}" srcOrd="1" destOrd="0" presId="urn:microsoft.com/office/officeart/2008/layout/VerticalCurvedList"/>
    <dgm:cxn modelId="{C599926C-2534-4F71-8CB8-15FBAA78C9C5}" type="presParOf" srcId="{C1051329-06A0-4A36-BFC3-D9B79E76B347}" destId="{F344BBFC-E66B-4DCA-9B8F-0D451531F702}" srcOrd="2" destOrd="0" presId="urn:microsoft.com/office/officeart/2008/layout/VerticalCurvedList"/>
    <dgm:cxn modelId="{605F770D-2466-4634-A10C-6212E6688670}" type="presParOf" srcId="{F344BBFC-E66B-4DCA-9B8F-0D451531F702}" destId="{77759145-985A-4987-A6A3-CED14D7032F4}" srcOrd="0" destOrd="0" presId="urn:microsoft.com/office/officeart/2008/layout/VerticalCurvedList"/>
    <dgm:cxn modelId="{FC80C563-3B64-471B-ABB8-971602992A6E}" type="presParOf" srcId="{C1051329-06A0-4A36-BFC3-D9B79E76B347}" destId="{B7DA1B55-DC05-48C5-B115-CB62547A29A0}" srcOrd="3" destOrd="0" presId="urn:microsoft.com/office/officeart/2008/layout/VerticalCurvedList"/>
    <dgm:cxn modelId="{BA24779C-4F73-4EE1-892D-D8729C1A9F8A}" type="presParOf" srcId="{C1051329-06A0-4A36-BFC3-D9B79E76B347}" destId="{05926C13-E672-4BA7-9A0D-9CDCD04F80DB}" srcOrd="4" destOrd="0" presId="urn:microsoft.com/office/officeart/2008/layout/VerticalCurvedList"/>
    <dgm:cxn modelId="{6EB0E693-CD6D-4D34-9252-70A69B2CDD09}" type="presParOf" srcId="{05926C13-E672-4BA7-9A0D-9CDCD04F80DB}" destId="{7D22C716-7D3A-46D0-91D4-A24C2909AB94}" srcOrd="0" destOrd="0" presId="urn:microsoft.com/office/officeart/2008/layout/VerticalCurvedList"/>
    <dgm:cxn modelId="{C54840FF-0BD6-40FB-92E4-633E2AE3616B}" type="presParOf" srcId="{C1051329-06A0-4A36-BFC3-D9B79E76B347}" destId="{229ED950-1978-486C-BA75-C5FECF32059B}" srcOrd="5" destOrd="0" presId="urn:microsoft.com/office/officeart/2008/layout/VerticalCurvedList"/>
    <dgm:cxn modelId="{D574203E-E5A7-4FA3-AA20-7D23677B255E}" type="presParOf" srcId="{C1051329-06A0-4A36-BFC3-D9B79E76B347}" destId="{27A866FC-E30C-4382-BEE2-ED4441286A8C}" srcOrd="6" destOrd="0" presId="urn:microsoft.com/office/officeart/2008/layout/VerticalCurvedList"/>
    <dgm:cxn modelId="{E6F3F0A8-D3F1-4E64-9790-E2B031CA999D}" type="presParOf" srcId="{27A866FC-E30C-4382-BEE2-ED4441286A8C}" destId="{24CB5CEC-0CEA-4E96-9964-D8955C765D22}" srcOrd="0" destOrd="0" presId="urn:microsoft.com/office/officeart/2008/layout/VerticalCurvedList"/>
    <dgm:cxn modelId="{41F4C475-98E8-4B7A-9D83-8041B0166840}" type="presParOf" srcId="{C1051329-06A0-4A36-BFC3-D9B79E76B347}" destId="{A65AFFCD-C19B-4C0C-BE29-025BF0A8D776}" srcOrd="7" destOrd="0" presId="urn:microsoft.com/office/officeart/2008/layout/VerticalCurvedList"/>
    <dgm:cxn modelId="{667732D6-0318-4B64-9CAE-3F8E652C2006}" type="presParOf" srcId="{C1051329-06A0-4A36-BFC3-D9B79E76B347}" destId="{F6CD34BE-B177-49FA-9803-206AAD3E2CCA}" srcOrd="8" destOrd="0" presId="urn:microsoft.com/office/officeart/2008/layout/VerticalCurvedList"/>
    <dgm:cxn modelId="{C7C6CA98-4D29-4C45-95A8-D1CDC877E035}" type="presParOf" srcId="{F6CD34BE-B177-49FA-9803-206AAD3E2CCA}" destId="{0AC9A3D1-6813-4FFD-AEBA-3E4C255038FF}" srcOrd="0" destOrd="0" presId="urn:microsoft.com/office/officeart/2008/layout/VerticalCurvedList"/>
    <dgm:cxn modelId="{57C69B45-8230-4B73-8338-9082507871B5}" type="presParOf" srcId="{C1051329-06A0-4A36-BFC3-D9B79E76B347}" destId="{34B27E81-57C7-4273-B957-E8319E9F0C52}" srcOrd="9" destOrd="0" presId="urn:microsoft.com/office/officeart/2008/layout/VerticalCurvedList"/>
    <dgm:cxn modelId="{21234F21-4008-47C6-8FD3-0839DEE0885A}" type="presParOf" srcId="{C1051329-06A0-4A36-BFC3-D9B79E76B347}" destId="{8A2407F9-2518-4B02-9C5F-70B1232F3E7D}" srcOrd="10" destOrd="0" presId="urn:microsoft.com/office/officeart/2008/layout/VerticalCurvedList"/>
    <dgm:cxn modelId="{D15429B7-8071-4716-93DF-3BC839932376}" type="presParOf" srcId="{8A2407F9-2518-4B02-9C5F-70B1232F3E7D}" destId="{8B7CB53B-0E3D-429B-A19F-62D8750232F6}" srcOrd="0" destOrd="0" presId="urn:microsoft.com/office/officeart/2008/layout/VerticalCurvedList"/>
    <dgm:cxn modelId="{3DCDA343-A907-471C-B6B1-F70106799C34}" type="presParOf" srcId="{C1051329-06A0-4A36-BFC3-D9B79E76B347}" destId="{8194135F-165C-4517-862F-C6FC3F76D64A}" srcOrd="11" destOrd="0" presId="urn:microsoft.com/office/officeart/2008/layout/VerticalCurvedList"/>
    <dgm:cxn modelId="{FDE2846F-0E65-4883-9664-76ECDCD8D975}" type="presParOf" srcId="{C1051329-06A0-4A36-BFC3-D9B79E76B347}" destId="{072D9626-215D-4EBA-9D5A-1FBD1E903E64}" srcOrd="12" destOrd="0" presId="urn:microsoft.com/office/officeart/2008/layout/VerticalCurvedList"/>
    <dgm:cxn modelId="{124F62A2-E8CB-444A-978E-47CC9AB9F1E0}" type="presParOf" srcId="{072D9626-215D-4EBA-9D5A-1FBD1E903E64}" destId="{2EAB514B-A923-47C7-984E-43A94DA11249}" srcOrd="0" destOrd="0" presId="urn:microsoft.com/office/officeart/2008/layout/VerticalCurvedList"/>
    <dgm:cxn modelId="{04140673-C621-4D98-83CE-85AC38242324}" type="presParOf" srcId="{C1051329-06A0-4A36-BFC3-D9B79E76B347}" destId="{4CED6896-D612-4E09-9B4D-5271019AE397}" srcOrd="13" destOrd="0" presId="urn:microsoft.com/office/officeart/2008/layout/VerticalCurvedList"/>
    <dgm:cxn modelId="{3A70E66C-3379-4C2A-8F56-F96BA9AD11EC}" type="presParOf" srcId="{C1051329-06A0-4A36-BFC3-D9B79E76B347}" destId="{DBC4D8C3-FF81-4B19-B3FF-5F2A6DA10BAC}" srcOrd="14" destOrd="0" presId="urn:microsoft.com/office/officeart/2008/layout/VerticalCurvedList"/>
    <dgm:cxn modelId="{E68FCE8F-FC80-49CF-9289-432439F74F58}" type="presParOf" srcId="{DBC4D8C3-FF81-4B19-B3FF-5F2A6DA10BAC}" destId="{34DFB198-009E-4281-8051-112420F1E33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0D10A5-7DB6-460B-928B-F99BCBDE03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AD7E98C-98EE-4911-9E67-D7937BA59D9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Data structures</a:t>
          </a:r>
        </a:p>
      </dgm:t>
    </dgm:pt>
    <dgm:pt modelId="{B55045EC-E570-4C61-AAC7-6B550A0BD2D8}" type="parTrans" cxnId="{E3F32AE3-E139-41C1-B363-AE07081D054D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8736ED5-82E9-4762-9E66-192597108988}" type="sibTrans" cxnId="{E3F32AE3-E139-41C1-B363-AE07081D054D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72305D61-A674-47CC-9E8A-0EDD20198AF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Summary statistics &amp; frequency tables</a:t>
          </a:r>
        </a:p>
      </dgm:t>
    </dgm:pt>
    <dgm:pt modelId="{93064872-BA39-40A4-A832-9CFB26818EDD}" type="parTrans" cxnId="{39160F10-6B48-49A9-B9B7-FFAE5314058F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90D6F0F-76E4-48CC-927B-A28DB54F65FE}" type="sibTrans" cxnId="{39160F10-6B48-49A9-B9B7-FFAE5314058F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18EE926-788B-49B5-BB6C-365F6153CC4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Basic data creation and modification</a:t>
          </a:r>
        </a:p>
      </dgm:t>
    </dgm:pt>
    <dgm:pt modelId="{F03DED59-7810-41D0-B1B4-65765B6FC951}" type="par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866115F-5B29-404A-9059-BC35453260C3}" type="sib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8A8AE10F-1BF4-456B-81F7-825E9115450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exploring the data</a:t>
          </a:r>
        </a:p>
      </dgm:t>
    </dgm:pt>
    <dgm:pt modelId="{4667D87A-BB3F-40CD-802F-01BE755C85DD}" type="parTrans" cxnId="{0DF184FC-27D7-4896-A477-683686A45FE5}">
      <dgm:prSet/>
      <dgm:spPr/>
      <dgm:t>
        <a:bodyPr/>
        <a:lstStyle/>
        <a:p>
          <a:endParaRPr lang="en-US"/>
        </a:p>
      </dgm:t>
    </dgm:pt>
    <dgm:pt modelId="{100471DF-EB45-4E49-82E2-A53C01C1AF86}" type="sibTrans" cxnId="{0DF184FC-27D7-4896-A477-683686A45FE5}">
      <dgm:prSet/>
      <dgm:spPr/>
      <dgm:t>
        <a:bodyPr/>
        <a:lstStyle/>
        <a:p>
          <a:endParaRPr lang="en-US"/>
        </a:p>
      </dgm:t>
    </dgm:pt>
    <dgm:pt modelId="{61FD4D56-BD7C-48E8-9C3D-3F6B0E5235E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started</a:t>
          </a:r>
        </a:p>
      </dgm:t>
    </dgm:pt>
    <dgm:pt modelId="{BBBCBEE4-94E4-4DD4-9959-A3A8CD569258}" type="parTrans" cxnId="{D9E4C6DC-83B3-4ED6-A9BD-7D5B5366D1A7}">
      <dgm:prSet/>
      <dgm:spPr/>
      <dgm:t>
        <a:bodyPr/>
        <a:lstStyle/>
        <a:p>
          <a:endParaRPr lang="en-US"/>
        </a:p>
      </dgm:t>
    </dgm:pt>
    <dgm:pt modelId="{BFC13C97-5E06-4435-98C7-0C3E96260A92}" type="sibTrans" cxnId="{D9E4C6DC-83B3-4ED6-A9BD-7D5B5366D1A7}">
      <dgm:prSet/>
      <dgm:spPr/>
      <dgm:t>
        <a:bodyPr/>
        <a:lstStyle/>
        <a:p>
          <a:endParaRPr lang="en-US"/>
        </a:p>
      </dgm:t>
    </dgm:pt>
    <dgm:pt modelId="{10770EEE-A1F7-46AA-9FA3-913EDE16AA1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Missing values and data types</a:t>
          </a:r>
        </a:p>
      </dgm:t>
    </dgm:pt>
    <dgm:pt modelId="{FF0F9D0B-8148-42F4-85FD-B6B98C3CC8E1}" type="parTrans" cxnId="{7076A157-0A2D-4835-8D2D-EE4475371690}">
      <dgm:prSet/>
      <dgm:spPr/>
      <dgm:t>
        <a:bodyPr/>
        <a:lstStyle/>
        <a:p>
          <a:endParaRPr lang="en-US"/>
        </a:p>
      </dgm:t>
    </dgm:pt>
    <dgm:pt modelId="{A79E56D9-1948-4BBD-97B0-11BEE2606D17}" type="sibTrans" cxnId="{7076A157-0A2D-4835-8D2D-EE4475371690}">
      <dgm:prSet/>
      <dgm:spPr/>
      <dgm:t>
        <a:bodyPr/>
        <a:lstStyle/>
        <a:p>
          <a:endParaRPr lang="en-US"/>
        </a:p>
      </dgm:t>
    </dgm:pt>
    <dgm:pt modelId="{E35CFB60-5909-4A8D-95C4-DB4D88CED5D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help</a:t>
          </a:r>
        </a:p>
      </dgm:t>
    </dgm:pt>
    <dgm:pt modelId="{A28C3111-9F88-4008-BC83-3192C71EABDB}" type="parTrans" cxnId="{A0CE0AF8-140C-485C-AB95-635E6E93F9A9}">
      <dgm:prSet/>
      <dgm:spPr/>
      <dgm:t>
        <a:bodyPr/>
        <a:lstStyle/>
        <a:p>
          <a:endParaRPr lang="en-US"/>
        </a:p>
      </dgm:t>
    </dgm:pt>
    <dgm:pt modelId="{FEF46094-9218-4F04-A39D-C3539B5DE204}" type="sibTrans" cxnId="{A0CE0AF8-140C-485C-AB95-635E6E93F9A9}">
      <dgm:prSet/>
      <dgm:spPr/>
      <dgm:t>
        <a:bodyPr/>
        <a:lstStyle/>
        <a:p>
          <a:endParaRPr lang="en-US"/>
        </a:p>
      </dgm:t>
    </dgm:pt>
    <dgm:pt modelId="{69DFE072-2259-4F4E-B46E-1CE7057FC703}" type="pres">
      <dgm:prSet presAssocID="{4F0D10A5-7DB6-460B-928B-F99BCBDE037D}" presName="Name0" presStyleCnt="0">
        <dgm:presLayoutVars>
          <dgm:chMax val="7"/>
          <dgm:chPref val="7"/>
          <dgm:dir/>
        </dgm:presLayoutVars>
      </dgm:prSet>
      <dgm:spPr/>
    </dgm:pt>
    <dgm:pt modelId="{C1051329-06A0-4A36-BFC3-D9B79E76B347}" type="pres">
      <dgm:prSet presAssocID="{4F0D10A5-7DB6-460B-928B-F99BCBDE037D}" presName="Name1" presStyleCnt="0"/>
      <dgm:spPr/>
    </dgm:pt>
    <dgm:pt modelId="{CFB63876-DFB5-422C-B2C9-FC6713217925}" type="pres">
      <dgm:prSet presAssocID="{4F0D10A5-7DB6-460B-928B-F99BCBDE037D}" presName="cycle" presStyleCnt="0"/>
      <dgm:spPr/>
    </dgm:pt>
    <dgm:pt modelId="{27E56B82-AA6B-4F8A-B450-D03C32634C9B}" type="pres">
      <dgm:prSet presAssocID="{4F0D10A5-7DB6-460B-928B-F99BCBDE037D}" presName="srcNode" presStyleLbl="node1" presStyleIdx="0" presStyleCnt="7"/>
      <dgm:spPr/>
    </dgm:pt>
    <dgm:pt modelId="{4D5102D1-ADBB-4FDB-A809-D0BB1EFFD797}" type="pres">
      <dgm:prSet presAssocID="{4F0D10A5-7DB6-460B-928B-F99BCBDE037D}" presName="conn" presStyleLbl="parChTrans1D2" presStyleIdx="0" presStyleCnt="1"/>
      <dgm:spPr/>
    </dgm:pt>
    <dgm:pt modelId="{CC4DD12A-F6B7-4D1B-B166-E0D26EF4910C}" type="pres">
      <dgm:prSet presAssocID="{4F0D10A5-7DB6-460B-928B-F99BCBDE037D}" presName="extraNode" presStyleLbl="node1" presStyleIdx="0" presStyleCnt="7"/>
      <dgm:spPr/>
    </dgm:pt>
    <dgm:pt modelId="{F3FFD62F-7863-4CDC-ADBE-773054AE338B}" type="pres">
      <dgm:prSet presAssocID="{4F0D10A5-7DB6-460B-928B-F99BCBDE037D}" presName="dstNode" presStyleLbl="node1" presStyleIdx="0" presStyleCnt="7"/>
      <dgm:spPr/>
    </dgm:pt>
    <dgm:pt modelId="{33820EBE-D249-4D49-9244-BBFF0BE77661}" type="pres">
      <dgm:prSet presAssocID="{61FD4D56-BD7C-48E8-9C3D-3F6B0E5235E9}" presName="text_1" presStyleLbl="node1" presStyleIdx="0" presStyleCnt="7">
        <dgm:presLayoutVars>
          <dgm:bulletEnabled val="1"/>
        </dgm:presLayoutVars>
      </dgm:prSet>
      <dgm:spPr/>
    </dgm:pt>
    <dgm:pt modelId="{F344BBFC-E66B-4DCA-9B8F-0D451531F702}" type="pres">
      <dgm:prSet presAssocID="{61FD4D56-BD7C-48E8-9C3D-3F6B0E5235E9}" presName="accent_1" presStyleCnt="0"/>
      <dgm:spPr/>
    </dgm:pt>
    <dgm:pt modelId="{77759145-985A-4987-A6A3-CED14D7032F4}" type="pres">
      <dgm:prSet presAssocID="{61FD4D56-BD7C-48E8-9C3D-3F6B0E5235E9}" presName="accentRepeatNode" presStyleLbl="solidFgAcc1" presStyleIdx="0" presStyleCnt="7"/>
      <dgm:spPr/>
    </dgm:pt>
    <dgm:pt modelId="{B7DA1B55-DC05-48C5-B115-CB62547A29A0}" type="pres">
      <dgm:prSet presAssocID="{10770EEE-A1F7-46AA-9FA3-913EDE16AA1C}" presName="text_2" presStyleLbl="node1" presStyleIdx="1" presStyleCnt="7">
        <dgm:presLayoutVars>
          <dgm:bulletEnabled val="1"/>
        </dgm:presLayoutVars>
      </dgm:prSet>
      <dgm:spPr/>
    </dgm:pt>
    <dgm:pt modelId="{05926C13-E672-4BA7-9A0D-9CDCD04F80DB}" type="pres">
      <dgm:prSet presAssocID="{10770EEE-A1F7-46AA-9FA3-913EDE16AA1C}" presName="accent_2" presStyleCnt="0"/>
      <dgm:spPr/>
    </dgm:pt>
    <dgm:pt modelId="{7D22C716-7D3A-46D0-91D4-A24C2909AB94}" type="pres">
      <dgm:prSet presAssocID="{10770EEE-A1F7-46AA-9FA3-913EDE16AA1C}" presName="accentRepeatNode" presStyleLbl="solidFgAcc1" presStyleIdx="1" presStyleCnt="7"/>
      <dgm:spPr/>
    </dgm:pt>
    <dgm:pt modelId="{229ED950-1978-486C-BA75-C5FECF32059B}" type="pres">
      <dgm:prSet presAssocID="{1AD7E98C-98EE-4911-9E67-D7937BA59D98}" presName="text_3" presStyleLbl="node1" presStyleIdx="2" presStyleCnt="7">
        <dgm:presLayoutVars>
          <dgm:bulletEnabled val="1"/>
        </dgm:presLayoutVars>
      </dgm:prSet>
      <dgm:spPr/>
    </dgm:pt>
    <dgm:pt modelId="{27A866FC-E30C-4382-BEE2-ED4441286A8C}" type="pres">
      <dgm:prSet presAssocID="{1AD7E98C-98EE-4911-9E67-D7937BA59D98}" presName="accent_3" presStyleCnt="0"/>
      <dgm:spPr/>
    </dgm:pt>
    <dgm:pt modelId="{24CB5CEC-0CEA-4E96-9964-D8955C765D22}" type="pres">
      <dgm:prSet presAssocID="{1AD7E98C-98EE-4911-9E67-D7937BA59D98}" presName="accentRepeatNode" presStyleLbl="solidFgAcc1" presStyleIdx="2" presStyleCnt="7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A65AFFCD-C19B-4C0C-BE29-025BF0A8D776}" type="pres">
      <dgm:prSet presAssocID="{8A8AE10F-1BF4-456B-81F7-825E91154508}" presName="text_4" presStyleLbl="node1" presStyleIdx="3" presStyleCnt="7">
        <dgm:presLayoutVars>
          <dgm:bulletEnabled val="1"/>
        </dgm:presLayoutVars>
      </dgm:prSet>
      <dgm:spPr/>
    </dgm:pt>
    <dgm:pt modelId="{F6CD34BE-B177-49FA-9803-206AAD3E2CCA}" type="pres">
      <dgm:prSet presAssocID="{8A8AE10F-1BF4-456B-81F7-825E91154508}" presName="accent_4" presStyleCnt="0"/>
      <dgm:spPr/>
    </dgm:pt>
    <dgm:pt modelId="{0AC9A3D1-6813-4FFD-AEBA-3E4C255038FF}" type="pres">
      <dgm:prSet presAssocID="{8A8AE10F-1BF4-456B-81F7-825E91154508}" presName="accentRepeatNode" presStyleLbl="solidFgAcc1" presStyleIdx="3" presStyleCnt="7"/>
      <dgm:spPr/>
    </dgm:pt>
    <dgm:pt modelId="{34B27E81-57C7-4273-B957-E8319E9F0C52}" type="pres">
      <dgm:prSet presAssocID="{72305D61-A674-47CC-9E8A-0EDD20198AF9}" presName="text_5" presStyleLbl="node1" presStyleIdx="4" presStyleCnt="7">
        <dgm:presLayoutVars>
          <dgm:bulletEnabled val="1"/>
        </dgm:presLayoutVars>
      </dgm:prSet>
      <dgm:spPr/>
    </dgm:pt>
    <dgm:pt modelId="{8A2407F9-2518-4B02-9C5F-70B1232F3E7D}" type="pres">
      <dgm:prSet presAssocID="{72305D61-A674-47CC-9E8A-0EDD20198AF9}" presName="accent_5" presStyleCnt="0"/>
      <dgm:spPr/>
    </dgm:pt>
    <dgm:pt modelId="{8B7CB53B-0E3D-429B-A19F-62D8750232F6}" type="pres">
      <dgm:prSet presAssocID="{72305D61-A674-47CC-9E8A-0EDD20198AF9}" presName="accentRepeatNode" presStyleLbl="solidFgAcc1" presStyleIdx="4" presStyleCnt="7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8194135F-165C-4517-862F-C6FC3F76D64A}" type="pres">
      <dgm:prSet presAssocID="{418EE926-788B-49B5-BB6C-365F6153CC42}" presName="text_6" presStyleLbl="node1" presStyleIdx="5" presStyleCnt="7">
        <dgm:presLayoutVars>
          <dgm:bulletEnabled val="1"/>
        </dgm:presLayoutVars>
      </dgm:prSet>
      <dgm:spPr/>
    </dgm:pt>
    <dgm:pt modelId="{072D9626-215D-4EBA-9D5A-1FBD1E903E64}" type="pres">
      <dgm:prSet presAssocID="{418EE926-788B-49B5-BB6C-365F6153CC42}" presName="accent_6" presStyleCnt="0"/>
      <dgm:spPr/>
    </dgm:pt>
    <dgm:pt modelId="{2EAB514B-A923-47C7-984E-43A94DA11249}" type="pres">
      <dgm:prSet presAssocID="{418EE926-788B-49B5-BB6C-365F6153CC42}" presName="accentRepeatNode" presStyleLbl="solidFgAcc1" presStyleIdx="5" presStyleCnt="7"/>
      <dgm:spPr/>
    </dgm:pt>
    <dgm:pt modelId="{4CED6896-D612-4E09-9B4D-5271019AE397}" type="pres">
      <dgm:prSet presAssocID="{E35CFB60-5909-4A8D-95C4-DB4D88CED5DB}" presName="text_7" presStyleLbl="node1" presStyleIdx="6" presStyleCnt="7">
        <dgm:presLayoutVars>
          <dgm:bulletEnabled val="1"/>
        </dgm:presLayoutVars>
      </dgm:prSet>
      <dgm:spPr/>
    </dgm:pt>
    <dgm:pt modelId="{DBC4D8C3-FF81-4B19-B3FF-5F2A6DA10BAC}" type="pres">
      <dgm:prSet presAssocID="{E35CFB60-5909-4A8D-95C4-DB4D88CED5DB}" presName="accent_7" presStyleCnt="0"/>
      <dgm:spPr/>
    </dgm:pt>
    <dgm:pt modelId="{34DFB198-009E-4281-8051-112420F1E33C}" type="pres">
      <dgm:prSet presAssocID="{E35CFB60-5909-4A8D-95C4-DB4D88CED5DB}" presName="accentRepeatNode" presStyleLbl="solidFgAcc1" presStyleIdx="6" presStyleCnt="7"/>
      <dgm:spPr/>
    </dgm:pt>
  </dgm:ptLst>
  <dgm:cxnLst>
    <dgm:cxn modelId="{39160F10-6B48-49A9-B9B7-FFAE5314058F}" srcId="{4F0D10A5-7DB6-460B-928B-F99BCBDE037D}" destId="{72305D61-A674-47CC-9E8A-0EDD20198AF9}" srcOrd="4" destOrd="0" parTransId="{93064872-BA39-40A4-A832-9CFB26818EDD}" sibTransId="{090D6F0F-76E4-48CC-927B-A28DB54F65FE}"/>
    <dgm:cxn modelId="{2FF2401E-1F60-4A6C-A961-71756D714B5A}" type="presOf" srcId="{72305D61-A674-47CC-9E8A-0EDD20198AF9}" destId="{34B27E81-57C7-4273-B957-E8319E9F0C52}" srcOrd="0" destOrd="0" presId="urn:microsoft.com/office/officeart/2008/layout/VerticalCurvedList"/>
    <dgm:cxn modelId="{D6CBC632-FF04-4DD8-A5A4-70004605DCA1}" type="presOf" srcId="{1AD7E98C-98EE-4911-9E67-D7937BA59D98}" destId="{229ED950-1978-486C-BA75-C5FECF32059B}" srcOrd="0" destOrd="0" presId="urn:microsoft.com/office/officeart/2008/layout/VerticalCurvedList"/>
    <dgm:cxn modelId="{5947A84D-9B31-4AC1-A233-2C2A744A5A51}" type="presOf" srcId="{10770EEE-A1F7-46AA-9FA3-913EDE16AA1C}" destId="{B7DA1B55-DC05-48C5-B115-CB62547A29A0}" srcOrd="0" destOrd="0" presId="urn:microsoft.com/office/officeart/2008/layout/VerticalCurvedList"/>
    <dgm:cxn modelId="{7076A157-0A2D-4835-8D2D-EE4475371690}" srcId="{4F0D10A5-7DB6-460B-928B-F99BCBDE037D}" destId="{10770EEE-A1F7-46AA-9FA3-913EDE16AA1C}" srcOrd="1" destOrd="0" parTransId="{FF0F9D0B-8148-42F4-85FD-B6B98C3CC8E1}" sibTransId="{A79E56D9-1948-4BBD-97B0-11BEE2606D17}"/>
    <dgm:cxn modelId="{74B1CB62-7DC4-4028-B926-96776A18BD79}" srcId="{4F0D10A5-7DB6-460B-928B-F99BCBDE037D}" destId="{418EE926-788B-49B5-BB6C-365F6153CC42}" srcOrd="5" destOrd="0" parTransId="{F03DED59-7810-41D0-B1B4-65765B6FC951}" sibTransId="{0866115F-5B29-404A-9059-BC35453260C3}"/>
    <dgm:cxn modelId="{CE4FD563-8137-419D-A231-345467CB966A}" type="presOf" srcId="{BFC13C97-5E06-4435-98C7-0C3E96260A92}" destId="{4D5102D1-ADBB-4FDB-A809-D0BB1EFFD797}" srcOrd="0" destOrd="0" presId="urn:microsoft.com/office/officeart/2008/layout/VerticalCurvedList"/>
    <dgm:cxn modelId="{4AA27298-B56C-4439-867F-01D42D8C5077}" type="presOf" srcId="{61FD4D56-BD7C-48E8-9C3D-3F6B0E5235E9}" destId="{33820EBE-D249-4D49-9244-BBFF0BE77661}" srcOrd="0" destOrd="0" presId="urn:microsoft.com/office/officeart/2008/layout/VerticalCurvedList"/>
    <dgm:cxn modelId="{9FBA8C9B-FE0E-42AA-8DF3-D68AFD1368DF}" type="presOf" srcId="{8A8AE10F-1BF4-456B-81F7-825E91154508}" destId="{A65AFFCD-C19B-4C0C-BE29-025BF0A8D776}" srcOrd="0" destOrd="0" presId="urn:microsoft.com/office/officeart/2008/layout/VerticalCurvedList"/>
    <dgm:cxn modelId="{F0BFE3C3-6FC8-4A93-9C99-5339AAE67F3C}" type="presOf" srcId="{E35CFB60-5909-4A8D-95C4-DB4D88CED5DB}" destId="{4CED6896-D612-4E09-9B4D-5271019AE397}" srcOrd="0" destOrd="0" presId="urn:microsoft.com/office/officeart/2008/layout/VerticalCurvedList"/>
    <dgm:cxn modelId="{12F79CC8-E59A-4EEE-A61F-D0CAED189021}" type="presOf" srcId="{4F0D10A5-7DB6-460B-928B-F99BCBDE037D}" destId="{69DFE072-2259-4F4E-B46E-1CE7057FC703}" srcOrd="0" destOrd="0" presId="urn:microsoft.com/office/officeart/2008/layout/VerticalCurvedList"/>
    <dgm:cxn modelId="{D9E4C6DC-83B3-4ED6-A9BD-7D5B5366D1A7}" srcId="{4F0D10A5-7DB6-460B-928B-F99BCBDE037D}" destId="{61FD4D56-BD7C-48E8-9C3D-3F6B0E5235E9}" srcOrd="0" destOrd="0" parTransId="{BBBCBEE4-94E4-4DD4-9959-A3A8CD569258}" sibTransId="{BFC13C97-5E06-4435-98C7-0C3E96260A92}"/>
    <dgm:cxn modelId="{E3F32AE3-E139-41C1-B363-AE07081D054D}" srcId="{4F0D10A5-7DB6-460B-928B-F99BCBDE037D}" destId="{1AD7E98C-98EE-4911-9E67-D7937BA59D98}" srcOrd="2" destOrd="0" parTransId="{B55045EC-E570-4C61-AAC7-6B550A0BD2D8}" sibTransId="{48736ED5-82E9-4762-9E66-192597108988}"/>
    <dgm:cxn modelId="{A0CE0AF8-140C-485C-AB95-635E6E93F9A9}" srcId="{4F0D10A5-7DB6-460B-928B-F99BCBDE037D}" destId="{E35CFB60-5909-4A8D-95C4-DB4D88CED5DB}" srcOrd="6" destOrd="0" parTransId="{A28C3111-9F88-4008-BC83-3192C71EABDB}" sibTransId="{FEF46094-9218-4F04-A39D-C3539B5DE204}"/>
    <dgm:cxn modelId="{0D2640FC-7150-42C0-AC89-A6992D9E759B}" type="presOf" srcId="{418EE926-788B-49B5-BB6C-365F6153CC42}" destId="{8194135F-165C-4517-862F-C6FC3F76D64A}" srcOrd="0" destOrd="0" presId="urn:microsoft.com/office/officeart/2008/layout/VerticalCurvedList"/>
    <dgm:cxn modelId="{0DF184FC-27D7-4896-A477-683686A45FE5}" srcId="{4F0D10A5-7DB6-460B-928B-F99BCBDE037D}" destId="{8A8AE10F-1BF4-456B-81F7-825E91154508}" srcOrd="3" destOrd="0" parTransId="{4667D87A-BB3F-40CD-802F-01BE755C85DD}" sibTransId="{100471DF-EB45-4E49-82E2-A53C01C1AF86}"/>
    <dgm:cxn modelId="{E9E502A7-8F9C-426A-9EB5-EE8BFFFCD0A2}" type="presParOf" srcId="{69DFE072-2259-4F4E-B46E-1CE7057FC703}" destId="{C1051329-06A0-4A36-BFC3-D9B79E76B347}" srcOrd="0" destOrd="0" presId="urn:microsoft.com/office/officeart/2008/layout/VerticalCurvedList"/>
    <dgm:cxn modelId="{D6991729-CABC-4578-A9FF-165C8FC2D1AC}" type="presParOf" srcId="{C1051329-06A0-4A36-BFC3-D9B79E76B347}" destId="{CFB63876-DFB5-422C-B2C9-FC6713217925}" srcOrd="0" destOrd="0" presId="urn:microsoft.com/office/officeart/2008/layout/VerticalCurvedList"/>
    <dgm:cxn modelId="{82D5594B-9E26-45CF-9283-7560627C4314}" type="presParOf" srcId="{CFB63876-DFB5-422C-B2C9-FC6713217925}" destId="{27E56B82-AA6B-4F8A-B450-D03C32634C9B}" srcOrd="0" destOrd="0" presId="urn:microsoft.com/office/officeart/2008/layout/VerticalCurvedList"/>
    <dgm:cxn modelId="{ACE75964-51CE-4858-9430-D3BF67FF3EAD}" type="presParOf" srcId="{CFB63876-DFB5-422C-B2C9-FC6713217925}" destId="{4D5102D1-ADBB-4FDB-A809-D0BB1EFFD797}" srcOrd="1" destOrd="0" presId="urn:microsoft.com/office/officeart/2008/layout/VerticalCurvedList"/>
    <dgm:cxn modelId="{F43ABFAC-3F5B-485B-9FB8-D44717250601}" type="presParOf" srcId="{CFB63876-DFB5-422C-B2C9-FC6713217925}" destId="{CC4DD12A-F6B7-4D1B-B166-E0D26EF4910C}" srcOrd="2" destOrd="0" presId="urn:microsoft.com/office/officeart/2008/layout/VerticalCurvedList"/>
    <dgm:cxn modelId="{67C0CCAA-6C45-4B72-97C7-E0F4B37FAE35}" type="presParOf" srcId="{CFB63876-DFB5-422C-B2C9-FC6713217925}" destId="{F3FFD62F-7863-4CDC-ADBE-773054AE338B}" srcOrd="3" destOrd="0" presId="urn:microsoft.com/office/officeart/2008/layout/VerticalCurvedList"/>
    <dgm:cxn modelId="{24E3B267-B5F5-4CAF-955B-6C702B727B43}" type="presParOf" srcId="{C1051329-06A0-4A36-BFC3-D9B79E76B347}" destId="{33820EBE-D249-4D49-9244-BBFF0BE77661}" srcOrd="1" destOrd="0" presId="urn:microsoft.com/office/officeart/2008/layout/VerticalCurvedList"/>
    <dgm:cxn modelId="{C599926C-2534-4F71-8CB8-15FBAA78C9C5}" type="presParOf" srcId="{C1051329-06A0-4A36-BFC3-D9B79E76B347}" destId="{F344BBFC-E66B-4DCA-9B8F-0D451531F702}" srcOrd="2" destOrd="0" presId="urn:microsoft.com/office/officeart/2008/layout/VerticalCurvedList"/>
    <dgm:cxn modelId="{605F770D-2466-4634-A10C-6212E6688670}" type="presParOf" srcId="{F344BBFC-E66B-4DCA-9B8F-0D451531F702}" destId="{77759145-985A-4987-A6A3-CED14D7032F4}" srcOrd="0" destOrd="0" presId="urn:microsoft.com/office/officeart/2008/layout/VerticalCurvedList"/>
    <dgm:cxn modelId="{FC80C563-3B64-471B-ABB8-971602992A6E}" type="presParOf" srcId="{C1051329-06A0-4A36-BFC3-D9B79E76B347}" destId="{B7DA1B55-DC05-48C5-B115-CB62547A29A0}" srcOrd="3" destOrd="0" presId="urn:microsoft.com/office/officeart/2008/layout/VerticalCurvedList"/>
    <dgm:cxn modelId="{BA24779C-4F73-4EE1-892D-D8729C1A9F8A}" type="presParOf" srcId="{C1051329-06A0-4A36-BFC3-D9B79E76B347}" destId="{05926C13-E672-4BA7-9A0D-9CDCD04F80DB}" srcOrd="4" destOrd="0" presId="urn:microsoft.com/office/officeart/2008/layout/VerticalCurvedList"/>
    <dgm:cxn modelId="{6EB0E693-CD6D-4D34-9252-70A69B2CDD09}" type="presParOf" srcId="{05926C13-E672-4BA7-9A0D-9CDCD04F80DB}" destId="{7D22C716-7D3A-46D0-91D4-A24C2909AB94}" srcOrd="0" destOrd="0" presId="urn:microsoft.com/office/officeart/2008/layout/VerticalCurvedList"/>
    <dgm:cxn modelId="{C54840FF-0BD6-40FB-92E4-633E2AE3616B}" type="presParOf" srcId="{C1051329-06A0-4A36-BFC3-D9B79E76B347}" destId="{229ED950-1978-486C-BA75-C5FECF32059B}" srcOrd="5" destOrd="0" presId="urn:microsoft.com/office/officeart/2008/layout/VerticalCurvedList"/>
    <dgm:cxn modelId="{D574203E-E5A7-4FA3-AA20-7D23677B255E}" type="presParOf" srcId="{C1051329-06A0-4A36-BFC3-D9B79E76B347}" destId="{27A866FC-E30C-4382-BEE2-ED4441286A8C}" srcOrd="6" destOrd="0" presId="urn:microsoft.com/office/officeart/2008/layout/VerticalCurvedList"/>
    <dgm:cxn modelId="{E6F3F0A8-D3F1-4E64-9790-E2B031CA999D}" type="presParOf" srcId="{27A866FC-E30C-4382-BEE2-ED4441286A8C}" destId="{24CB5CEC-0CEA-4E96-9964-D8955C765D22}" srcOrd="0" destOrd="0" presId="urn:microsoft.com/office/officeart/2008/layout/VerticalCurvedList"/>
    <dgm:cxn modelId="{41F4C475-98E8-4B7A-9D83-8041B0166840}" type="presParOf" srcId="{C1051329-06A0-4A36-BFC3-D9B79E76B347}" destId="{A65AFFCD-C19B-4C0C-BE29-025BF0A8D776}" srcOrd="7" destOrd="0" presId="urn:microsoft.com/office/officeart/2008/layout/VerticalCurvedList"/>
    <dgm:cxn modelId="{667732D6-0318-4B64-9CAE-3F8E652C2006}" type="presParOf" srcId="{C1051329-06A0-4A36-BFC3-D9B79E76B347}" destId="{F6CD34BE-B177-49FA-9803-206AAD3E2CCA}" srcOrd="8" destOrd="0" presId="urn:microsoft.com/office/officeart/2008/layout/VerticalCurvedList"/>
    <dgm:cxn modelId="{C7C6CA98-4D29-4C45-95A8-D1CDC877E035}" type="presParOf" srcId="{F6CD34BE-B177-49FA-9803-206AAD3E2CCA}" destId="{0AC9A3D1-6813-4FFD-AEBA-3E4C255038FF}" srcOrd="0" destOrd="0" presId="urn:microsoft.com/office/officeart/2008/layout/VerticalCurvedList"/>
    <dgm:cxn modelId="{57C69B45-8230-4B73-8338-9082507871B5}" type="presParOf" srcId="{C1051329-06A0-4A36-BFC3-D9B79E76B347}" destId="{34B27E81-57C7-4273-B957-E8319E9F0C52}" srcOrd="9" destOrd="0" presId="urn:microsoft.com/office/officeart/2008/layout/VerticalCurvedList"/>
    <dgm:cxn modelId="{21234F21-4008-47C6-8FD3-0839DEE0885A}" type="presParOf" srcId="{C1051329-06A0-4A36-BFC3-D9B79E76B347}" destId="{8A2407F9-2518-4B02-9C5F-70B1232F3E7D}" srcOrd="10" destOrd="0" presId="urn:microsoft.com/office/officeart/2008/layout/VerticalCurvedList"/>
    <dgm:cxn modelId="{D15429B7-8071-4716-93DF-3BC839932376}" type="presParOf" srcId="{8A2407F9-2518-4B02-9C5F-70B1232F3E7D}" destId="{8B7CB53B-0E3D-429B-A19F-62D8750232F6}" srcOrd="0" destOrd="0" presId="urn:microsoft.com/office/officeart/2008/layout/VerticalCurvedList"/>
    <dgm:cxn modelId="{3DCDA343-A907-471C-B6B1-F70106799C34}" type="presParOf" srcId="{C1051329-06A0-4A36-BFC3-D9B79E76B347}" destId="{8194135F-165C-4517-862F-C6FC3F76D64A}" srcOrd="11" destOrd="0" presId="urn:microsoft.com/office/officeart/2008/layout/VerticalCurvedList"/>
    <dgm:cxn modelId="{FDE2846F-0E65-4883-9664-76ECDCD8D975}" type="presParOf" srcId="{C1051329-06A0-4A36-BFC3-D9B79E76B347}" destId="{072D9626-215D-4EBA-9D5A-1FBD1E903E64}" srcOrd="12" destOrd="0" presId="urn:microsoft.com/office/officeart/2008/layout/VerticalCurvedList"/>
    <dgm:cxn modelId="{124F62A2-E8CB-444A-978E-47CC9AB9F1E0}" type="presParOf" srcId="{072D9626-215D-4EBA-9D5A-1FBD1E903E64}" destId="{2EAB514B-A923-47C7-984E-43A94DA11249}" srcOrd="0" destOrd="0" presId="urn:microsoft.com/office/officeart/2008/layout/VerticalCurvedList"/>
    <dgm:cxn modelId="{04140673-C621-4D98-83CE-85AC38242324}" type="presParOf" srcId="{C1051329-06A0-4A36-BFC3-D9B79E76B347}" destId="{4CED6896-D612-4E09-9B4D-5271019AE397}" srcOrd="13" destOrd="0" presId="urn:microsoft.com/office/officeart/2008/layout/VerticalCurvedList"/>
    <dgm:cxn modelId="{3A70E66C-3379-4C2A-8F56-F96BA9AD11EC}" type="presParOf" srcId="{C1051329-06A0-4A36-BFC3-D9B79E76B347}" destId="{DBC4D8C3-FF81-4B19-B3FF-5F2A6DA10BAC}" srcOrd="14" destOrd="0" presId="urn:microsoft.com/office/officeart/2008/layout/VerticalCurvedList"/>
    <dgm:cxn modelId="{E68FCE8F-FC80-49CF-9289-432439F74F58}" type="presParOf" srcId="{DBC4D8C3-FF81-4B19-B3FF-5F2A6DA10BAC}" destId="{34DFB198-009E-4281-8051-112420F1E33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0D10A5-7DB6-460B-928B-F99BCBDE03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AD7E98C-98EE-4911-9E67-D7937BA59D9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Data structures</a:t>
          </a:r>
        </a:p>
      </dgm:t>
    </dgm:pt>
    <dgm:pt modelId="{B55045EC-E570-4C61-AAC7-6B550A0BD2D8}" type="parTrans" cxnId="{E3F32AE3-E139-41C1-B363-AE07081D054D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8736ED5-82E9-4762-9E66-192597108988}" type="sibTrans" cxnId="{E3F32AE3-E139-41C1-B363-AE07081D054D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72305D61-A674-47CC-9E8A-0EDD20198AF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Summary statistics &amp; frequency tables</a:t>
          </a:r>
        </a:p>
      </dgm:t>
    </dgm:pt>
    <dgm:pt modelId="{93064872-BA39-40A4-A832-9CFB26818EDD}" type="parTrans" cxnId="{39160F10-6B48-49A9-B9B7-FFAE5314058F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90D6F0F-76E4-48CC-927B-A28DB54F65FE}" type="sibTrans" cxnId="{39160F10-6B48-49A9-B9B7-FFAE5314058F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18EE926-788B-49B5-BB6C-365F6153CC4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Basic data creation and modification</a:t>
          </a:r>
        </a:p>
      </dgm:t>
    </dgm:pt>
    <dgm:pt modelId="{F03DED59-7810-41D0-B1B4-65765B6FC951}" type="par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866115F-5B29-404A-9059-BC35453260C3}" type="sib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8A8AE10F-1BF4-456B-81F7-825E9115450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exploring the data</a:t>
          </a:r>
        </a:p>
      </dgm:t>
    </dgm:pt>
    <dgm:pt modelId="{4667D87A-BB3F-40CD-802F-01BE755C85DD}" type="parTrans" cxnId="{0DF184FC-27D7-4896-A477-683686A45FE5}">
      <dgm:prSet/>
      <dgm:spPr/>
      <dgm:t>
        <a:bodyPr/>
        <a:lstStyle/>
        <a:p>
          <a:endParaRPr lang="en-US"/>
        </a:p>
      </dgm:t>
    </dgm:pt>
    <dgm:pt modelId="{100471DF-EB45-4E49-82E2-A53C01C1AF86}" type="sibTrans" cxnId="{0DF184FC-27D7-4896-A477-683686A45FE5}">
      <dgm:prSet/>
      <dgm:spPr/>
      <dgm:t>
        <a:bodyPr/>
        <a:lstStyle/>
        <a:p>
          <a:endParaRPr lang="en-US"/>
        </a:p>
      </dgm:t>
    </dgm:pt>
    <dgm:pt modelId="{61FD4D56-BD7C-48E8-9C3D-3F6B0E5235E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started</a:t>
          </a:r>
        </a:p>
      </dgm:t>
    </dgm:pt>
    <dgm:pt modelId="{BBBCBEE4-94E4-4DD4-9959-A3A8CD569258}" type="parTrans" cxnId="{D9E4C6DC-83B3-4ED6-A9BD-7D5B5366D1A7}">
      <dgm:prSet/>
      <dgm:spPr/>
      <dgm:t>
        <a:bodyPr/>
        <a:lstStyle/>
        <a:p>
          <a:endParaRPr lang="en-US"/>
        </a:p>
      </dgm:t>
    </dgm:pt>
    <dgm:pt modelId="{BFC13C97-5E06-4435-98C7-0C3E96260A92}" type="sibTrans" cxnId="{D9E4C6DC-83B3-4ED6-A9BD-7D5B5366D1A7}">
      <dgm:prSet/>
      <dgm:spPr/>
      <dgm:t>
        <a:bodyPr/>
        <a:lstStyle/>
        <a:p>
          <a:endParaRPr lang="en-US"/>
        </a:p>
      </dgm:t>
    </dgm:pt>
    <dgm:pt modelId="{10770EEE-A1F7-46AA-9FA3-913EDE16AA1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Missing values and data types</a:t>
          </a:r>
        </a:p>
      </dgm:t>
    </dgm:pt>
    <dgm:pt modelId="{FF0F9D0B-8148-42F4-85FD-B6B98C3CC8E1}" type="parTrans" cxnId="{7076A157-0A2D-4835-8D2D-EE4475371690}">
      <dgm:prSet/>
      <dgm:spPr/>
      <dgm:t>
        <a:bodyPr/>
        <a:lstStyle/>
        <a:p>
          <a:endParaRPr lang="en-US"/>
        </a:p>
      </dgm:t>
    </dgm:pt>
    <dgm:pt modelId="{A79E56D9-1948-4BBD-97B0-11BEE2606D17}" type="sibTrans" cxnId="{7076A157-0A2D-4835-8D2D-EE4475371690}">
      <dgm:prSet/>
      <dgm:spPr/>
      <dgm:t>
        <a:bodyPr/>
        <a:lstStyle/>
        <a:p>
          <a:endParaRPr lang="en-US"/>
        </a:p>
      </dgm:t>
    </dgm:pt>
    <dgm:pt modelId="{E35CFB60-5909-4A8D-95C4-DB4D88CED5D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help</a:t>
          </a:r>
        </a:p>
      </dgm:t>
    </dgm:pt>
    <dgm:pt modelId="{A28C3111-9F88-4008-BC83-3192C71EABDB}" type="parTrans" cxnId="{A0CE0AF8-140C-485C-AB95-635E6E93F9A9}">
      <dgm:prSet/>
      <dgm:spPr/>
      <dgm:t>
        <a:bodyPr/>
        <a:lstStyle/>
        <a:p>
          <a:endParaRPr lang="en-US"/>
        </a:p>
      </dgm:t>
    </dgm:pt>
    <dgm:pt modelId="{FEF46094-9218-4F04-A39D-C3539B5DE204}" type="sibTrans" cxnId="{A0CE0AF8-140C-485C-AB95-635E6E93F9A9}">
      <dgm:prSet/>
      <dgm:spPr/>
      <dgm:t>
        <a:bodyPr/>
        <a:lstStyle/>
        <a:p>
          <a:endParaRPr lang="en-US"/>
        </a:p>
      </dgm:t>
    </dgm:pt>
    <dgm:pt modelId="{69DFE072-2259-4F4E-B46E-1CE7057FC703}" type="pres">
      <dgm:prSet presAssocID="{4F0D10A5-7DB6-460B-928B-F99BCBDE037D}" presName="Name0" presStyleCnt="0">
        <dgm:presLayoutVars>
          <dgm:chMax val="7"/>
          <dgm:chPref val="7"/>
          <dgm:dir/>
        </dgm:presLayoutVars>
      </dgm:prSet>
      <dgm:spPr/>
    </dgm:pt>
    <dgm:pt modelId="{C1051329-06A0-4A36-BFC3-D9B79E76B347}" type="pres">
      <dgm:prSet presAssocID="{4F0D10A5-7DB6-460B-928B-F99BCBDE037D}" presName="Name1" presStyleCnt="0"/>
      <dgm:spPr/>
    </dgm:pt>
    <dgm:pt modelId="{CFB63876-DFB5-422C-B2C9-FC6713217925}" type="pres">
      <dgm:prSet presAssocID="{4F0D10A5-7DB6-460B-928B-F99BCBDE037D}" presName="cycle" presStyleCnt="0"/>
      <dgm:spPr/>
    </dgm:pt>
    <dgm:pt modelId="{27E56B82-AA6B-4F8A-B450-D03C32634C9B}" type="pres">
      <dgm:prSet presAssocID="{4F0D10A5-7DB6-460B-928B-F99BCBDE037D}" presName="srcNode" presStyleLbl="node1" presStyleIdx="0" presStyleCnt="7"/>
      <dgm:spPr/>
    </dgm:pt>
    <dgm:pt modelId="{4D5102D1-ADBB-4FDB-A809-D0BB1EFFD797}" type="pres">
      <dgm:prSet presAssocID="{4F0D10A5-7DB6-460B-928B-F99BCBDE037D}" presName="conn" presStyleLbl="parChTrans1D2" presStyleIdx="0" presStyleCnt="1"/>
      <dgm:spPr/>
    </dgm:pt>
    <dgm:pt modelId="{CC4DD12A-F6B7-4D1B-B166-E0D26EF4910C}" type="pres">
      <dgm:prSet presAssocID="{4F0D10A5-7DB6-460B-928B-F99BCBDE037D}" presName="extraNode" presStyleLbl="node1" presStyleIdx="0" presStyleCnt="7"/>
      <dgm:spPr/>
    </dgm:pt>
    <dgm:pt modelId="{F3FFD62F-7863-4CDC-ADBE-773054AE338B}" type="pres">
      <dgm:prSet presAssocID="{4F0D10A5-7DB6-460B-928B-F99BCBDE037D}" presName="dstNode" presStyleLbl="node1" presStyleIdx="0" presStyleCnt="7"/>
      <dgm:spPr/>
    </dgm:pt>
    <dgm:pt modelId="{33820EBE-D249-4D49-9244-BBFF0BE77661}" type="pres">
      <dgm:prSet presAssocID="{61FD4D56-BD7C-48E8-9C3D-3F6B0E5235E9}" presName="text_1" presStyleLbl="node1" presStyleIdx="0" presStyleCnt="7">
        <dgm:presLayoutVars>
          <dgm:bulletEnabled val="1"/>
        </dgm:presLayoutVars>
      </dgm:prSet>
      <dgm:spPr/>
    </dgm:pt>
    <dgm:pt modelId="{F344BBFC-E66B-4DCA-9B8F-0D451531F702}" type="pres">
      <dgm:prSet presAssocID="{61FD4D56-BD7C-48E8-9C3D-3F6B0E5235E9}" presName="accent_1" presStyleCnt="0"/>
      <dgm:spPr/>
    </dgm:pt>
    <dgm:pt modelId="{77759145-985A-4987-A6A3-CED14D7032F4}" type="pres">
      <dgm:prSet presAssocID="{61FD4D56-BD7C-48E8-9C3D-3F6B0E5235E9}" presName="accentRepeatNode" presStyleLbl="solidFgAcc1" presStyleIdx="0" presStyleCnt="7"/>
      <dgm:spPr/>
    </dgm:pt>
    <dgm:pt modelId="{B7DA1B55-DC05-48C5-B115-CB62547A29A0}" type="pres">
      <dgm:prSet presAssocID="{10770EEE-A1F7-46AA-9FA3-913EDE16AA1C}" presName="text_2" presStyleLbl="node1" presStyleIdx="1" presStyleCnt="7">
        <dgm:presLayoutVars>
          <dgm:bulletEnabled val="1"/>
        </dgm:presLayoutVars>
      </dgm:prSet>
      <dgm:spPr/>
    </dgm:pt>
    <dgm:pt modelId="{05926C13-E672-4BA7-9A0D-9CDCD04F80DB}" type="pres">
      <dgm:prSet presAssocID="{10770EEE-A1F7-46AA-9FA3-913EDE16AA1C}" presName="accent_2" presStyleCnt="0"/>
      <dgm:spPr/>
    </dgm:pt>
    <dgm:pt modelId="{7D22C716-7D3A-46D0-91D4-A24C2909AB94}" type="pres">
      <dgm:prSet presAssocID="{10770EEE-A1F7-46AA-9FA3-913EDE16AA1C}" presName="accentRepeatNode" presStyleLbl="solidFgAcc1" presStyleIdx="1" presStyleCnt="7"/>
      <dgm:spPr/>
    </dgm:pt>
    <dgm:pt modelId="{229ED950-1978-486C-BA75-C5FECF32059B}" type="pres">
      <dgm:prSet presAssocID="{1AD7E98C-98EE-4911-9E67-D7937BA59D98}" presName="text_3" presStyleLbl="node1" presStyleIdx="2" presStyleCnt="7">
        <dgm:presLayoutVars>
          <dgm:bulletEnabled val="1"/>
        </dgm:presLayoutVars>
      </dgm:prSet>
      <dgm:spPr/>
    </dgm:pt>
    <dgm:pt modelId="{27A866FC-E30C-4382-BEE2-ED4441286A8C}" type="pres">
      <dgm:prSet presAssocID="{1AD7E98C-98EE-4911-9E67-D7937BA59D98}" presName="accent_3" presStyleCnt="0"/>
      <dgm:spPr/>
    </dgm:pt>
    <dgm:pt modelId="{24CB5CEC-0CEA-4E96-9964-D8955C765D22}" type="pres">
      <dgm:prSet presAssocID="{1AD7E98C-98EE-4911-9E67-D7937BA59D98}" presName="accentRepeatNode" presStyleLbl="solidFgAcc1" presStyleIdx="2" presStyleCnt="7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A65AFFCD-C19B-4C0C-BE29-025BF0A8D776}" type="pres">
      <dgm:prSet presAssocID="{8A8AE10F-1BF4-456B-81F7-825E91154508}" presName="text_4" presStyleLbl="node1" presStyleIdx="3" presStyleCnt="7">
        <dgm:presLayoutVars>
          <dgm:bulletEnabled val="1"/>
        </dgm:presLayoutVars>
      </dgm:prSet>
      <dgm:spPr/>
    </dgm:pt>
    <dgm:pt modelId="{F6CD34BE-B177-49FA-9803-206AAD3E2CCA}" type="pres">
      <dgm:prSet presAssocID="{8A8AE10F-1BF4-456B-81F7-825E91154508}" presName="accent_4" presStyleCnt="0"/>
      <dgm:spPr/>
    </dgm:pt>
    <dgm:pt modelId="{0AC9A3D1-6813-4FFD-AEBA-3E4C255038FF}" type="pres">
      <dgm:prSet presAssocID="{8A8AE10F-1BF4-456B-81F7-825E91154508}" presName="accentRepeatNode" presStyleLbl="solidFgAcc1" presStyleIdx="3" presStyleCnt="7"/>
      <dgm:spPr/>
    </dgm:pt>
    <dgm:pt modelId="{34B27E81-57C7-4273-B957-E8319E9F0C52}" type="pres">
      <dgm:prSet presAssocID="{72305D61-A674-47CC-9E8A-0EDD20198AF9}" presName="text_5" presStyleLbl="node1" presStyleIdx="4" presStyleCnt="7">
        <dgm:presLayoutVars>
          <dgm:bulletEnabled val="1"/>
        </dgm:presLayoutVars>
      </dgm:prSet>
      <dgm:spPr/>
    </dgm:pt>
    <dgm:pt modelId="{8A2407F9-2518-4B02-9C5F-70B1232F3E7D}" type="pres">
      <dgm:prSet presAssocID="{72305D61-A674-47CC-9E8A-0EDD20198AF9}" presName="accent_5" presStyleCnt="0"/>
      <dgm:spPr/>
    </dgm:pt>
    <dgm:pt modelId="{8B7CB53B-0E3D-429B-A19F-62D8750232F6}" type="pres">
      <dgm:prSet presAssocID="{72305D61-A674-47CC-9E8A-0EDD20198AF9}" presName="accentRepeatNode" presStyleLbl="solidFgAcc1" presStyleIdx="4" presStyleCnt="7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8194135F-165C-4517-862F-C6FC3F76D64A}" type="pres">
      <dgm:prSet presAssocID="{418EE926-788B-49B5-BB6C-365F6153CC42}" presName="text_6" presStyleLbl="node1" presStyleIdx="5" presStyleCnt="7">
        <dgm:presLayoutVars>
          <dgm:bulletEnabled val="1"/>
        </dgm:presLayoutVars>
      </dgm:prSet>
      <dgm:spPr/>
    </dgm:pt>
    <dgm:pt modelId="{072D9626-215D-4EBA-9D5A-1FBD1E903E64}" type="pres">
      <dgm:prSet presAssocID="{418EE926-788B-49B5-BB6C-365F6153CC42}" presName="accent_6" presStyleCnt="0"/>
      <dgm:spPr/>
    </dgm:pt>
    <dgm:pt modelId="{2EAB514B-A923-47C7-984E-43A94DA11249}" type="pres">
      <dgm:prSet presAssocID="{418EE926-788B-49B5-BB6C-365F6153CC42}" presName="accentRepeatNode" presStyleLbl="solidFgAcc1" presStyleIdx="5" presStyleCnt="7"/>
      <dgm:spPr/>
    </dgm:pt>
    <dgm:pt modelId="{4CED6896-D612-4E09-9B4D-5271019AE397}" type="pres">
      <dgm:prSet presAssocID="{E35CFB60-5909-4A8D-95C4-DB4D88CED5DB}" presName="text_7" presStyleLbl="node1" presStyleIdx="6" presStyleCnt="7">
        <dgm:presLayoutVars>
          <dgm:bulletEnabled val="1"/>
        </dgm:presLayoutVars>
      </dgm:prSet>
      <dgm:spPr/>
    </dgm:pt>
    <dgm:pt modelId="{DBC4D8C3-FF81-4B19-B3FF-5F2A6DA10BAC}" type="pres">
      <dgm:prSet presAssocID="{E35CFB60-5909-4A8D-95C4-DB4D88CED5DB}" presName="accent_7" presStyleCnt="0"/>
      <dgm:spPr/>
    </dgm:pt>
    <dgm:pt modelId="{34DFB198-009E-4281-8051-112420F1E33C}" type="pres">
      <dgm:prSet presAssocID="{E35CFB60-5909-4A8D-95C4-DB4D88CED5DB}" presName="accentRepeatNode" presStyleLbl="solidFgAcc1" presStyleIdx="6" presStyleCnt="7"/>
      <dgm:spPr/>
    </dgm:pt>
  </dgm:ptLst>
  <dgm:cxnLst>
    <dgm:cxn modelId="{39160F10-6B48-49A9-B9B7-FFAE5314058F}" srcId="{4F0D10A5-7DB6-460B-928B-F99BCBDE037D}" destId="{72305D61-A674-47CC-9E8A-0EDD20198AF9}" srcOrd="4" destOrd="0" parTransId="{93064872-BA39-40A4-A832-9CFB26818EDD}" sibTransId="{090D6F0F-76E4-48CC-927B-A28DB54F65FE}"/>
    <dgm:cxn modelId="{2FF2401E-1F60-4A6C-A961-71756D714B5A}" type="presOf" srcId="{72305D61-A674-47CC-9E8A-0EDD20198AF9}" destId="{34B27E81-57C7-4273-B957-E8319E9F0C52}" srcOrd="0" destOrd="0" presId="urn:microsoft.com/office/officeart/2008/layout/VerticalCurvedList"/>
    <dgm:cxn modelId="{D6CBC632-FF04-4DD8-A5A4-70004605DCA1}" type="presOf" srcId="{1AD7E98C-98EE-4911-9E67-D7937BA59D98}" destId="{229ED950-1978-486C-BA75-C5FECF32059B}" srcOrd="0" destOrd="0" presId="urn:microsoft.com/office/officeart/2008/layout/VerticalCurvedList"/>
    <dgm:cxn modelId="{5947A84D-9B31-4AC1-A233-2C2A744A5A51}" type="presOf" srcId="{10770EEE-A1F7-46AA-9FA3-913EDE16AA1C}" destId="{B7DA1B55-DC05-48C5-B115-CB62547A29A0}" srcOrd="0" destOrd="0" presId="urn:microsoft.com/office/officeart/2008/layout/VerticalCurvedList"/>
    <dgm:cxn modelId="{7076A157-0A2D-4835-8D2D-EE4475371690}" srcId="{4F0D10A5-7DB6-460B-928B-F99BCBDE037D}" destId="{10770EEE-A1F7-46AA-9FA3-913EDE16AA1C}" srcOrd="1" destOrd="0" parTransId="{FF0F9D0B-8148-42F4-85FD-B6B98C3CC8E1}" sibTransId="{A79E56D9-1948-4BBD-97B0-11BEE2606D17}"/>
    <dgm:cxn modelId="{74B1CB62-7DC4-4028-B926-96776A18BD79}" srcId="{4F0D10A5-7DB6-460B-928B-F99BCBDE037D}" destId="{418EE926-788B-49B5-BB6C-365F6153CC42}" srcOrd="5" destOrd="0" parTransId="{F03DED59-7810-41D0-B1B4-65765B6FC951}" sibTransId="{0866115F-5B29-404A-9059-BC35453260C3}"/>
    <dgm:cxn modelId="{CE4FD563-8137-419D-A231-345467CB966A}" type="presOf" srcId="{BFC13C97-5E06-4435-98C7-0C3E96260A92}" destId="{4D5102D1-ADBB-4FDB-A809-D0BB1EFFD797}" srcOrd="0" destOrd="0" presId="urn:microsoft.com/office/officeart/2008/layout/VerticalCurvedList"/>
    <dgm:cxn modelId="{4AA27298-B56C-4439-867F-01D42D8C5077}" type="presOf" srcId="{61FD4D56-BD7C-48E8-9C3D-3F6B0E5235E9}" destId="{33820EBE-D249-4D49-9244-BBFF0BE77661}" srcOrd="0" destOrd="0" presId="urn:microsoft.com/office/officeart/2008/layout/VerticalCurvedList"/>
    <dgm:cxn modelId="{9FBA8C9B-FE0E-42AA-8DF3-D68AFD1368DF}" type="presOf" srcId="{8A8AE10F-1BF4-456B-81F7-825E91154508}" destId="{A65AFFCD-C19B-4C0C-BE29-025BF0A8D776}" srcOrd="0" destOrd="0" presId="urn:microsoft.com/office/officeart/2008/layout/VerticalCurvedList"/>
    <dgm:cxn modelId="{F0BFE3C3-6FC8-4A93-9C99-5339AAE67F3C}" type="presOf" srcId="{E35CFB60-5909-4A8D-95C4-DB4D88CED5DB}" destId="{4CED6896-D612-4E09-9B4D-5271019AE397}" srcOrd="0" destOrd="0" presId="urn:microsoft.com/office/officeart/2008/layout/VerticalCurvedList"/>
    <dgm:cxn modelId="{12F79CC8-E59A-4EEE-A61F-D0CAED189021}" type="presOf" srcId="{4F0D10A5-7DB6-460B-928B-F99BCBDE037D}" destId="{69DFE072-2259-4F4E-B46E-1CE7057FC703}" srcOrd="0" destOrd="0" presId="urn:microsoft.com/office/officeart/2008/layout/VerticalCurvedList"/>
    <dgm:cxn modelId="{D9E4C6DC-83B3-4ED6-A9BD-7D5B5366D1A7}" srcId="{4F0D10A5-7DB6-460B-928B-F99BCBDE037D}" destId="{61FD4D56-BD7C-48E8-9C3D-3F6B0E5235E9}" srcOrd="0" destOrd="0" parTransId="{BBBCBEE4-94E4-4DD4-9959-A3A8CD569258}" sibTransId="{BFC13C97-5E06-4435-98C7-0C3E96260A92}"/>
    <dgm:cxn modelId="{E3F32AE3-E139-41C1-B363-AE07081D054D}" srcId="{4F0D10A5-7DB6-460B-928B-F99BCBDE037D}" destId="{1AD7E98C-98EE-4911-9E67-D7937BA59D98}" srcOrd="2" destOrd="0" parTransId="{B55045EC-E570-4C61-AAC7-6B550A0BD2D8}" sibTransId="{48736ED5-82E9-4762-9E66-192597108988}"/>
    <dgm:cxn modelId="{A0CE0AF8-140C-485C-AB95-635E6E93F9A9}" srcId="{4F0D10A5-7DB6-460B-928B-F99BCBDE037D}" destId="{E35CFB60-5909-4A8D-95C4-DB4D88CED5DB}" srcOrd="6" destOrd="0" parTransId="{A28C3111-9F88-4008-BC83-3192C71EABDB}" sibTransId="{FEF46094-9218-4F04-A39D-C3539B5DE204}"/>
    <dgm:cxn modelId="{0D2640FC-7150-42C0-AC89-A6992D9E759B}" type="presOf" srcId="{418EE926-788B-49B5-BB6C-365F6153CC42}" destId="{8194135F-165C-4517-862F-C6FC3F76D64A}" srcOrd="0" destOrd="0" presId="urn:microsoft.com/office/officeart/2008/layout/VerticalCurvedList"/>
    <dgm:cxn modelId="{0DF184FC-27D7-4896-A477-683686A45FE5}" srcId="{4F0D10A5-7DB6-460B-928B-F99BCBDE037D}" destId="{8A8AE10F-1BF4-456B-81F7-825E91154508}" srcOrd="3" destOrd="0" parTransId="{4667D87A-BB3F-40CD-802F-01BE755C85DD}" sibTransId="{100471DF-EB45-4E49-82E2-A53C01C1AF86}"/>
    <dgm:cxn modelId="{E9E502A7-8F9C-426A-9EB5-EE8BFFFCD0A2}" type="presParOf" srcId="{69DFE072-2259-4F4E-B46E-1CE7057FC703}" destId="{C1051329-06A0-4A36-BFC3-D9B79E76B347}" srcOrd="0" destOrd="0" presId="urn:microsoft.com/office/officeart/2008/layout/VerticalCurvedList"/>
    <dgm:cxn modelId="{D6991729-CABC-4578-A9FF-165C8FC2D1AC}" type="presParOf" srcId="{C1051329-06A0-4A36-BFC3-D9B79E76B347}" destId="{CFB63876-DFB5-422C-B2C9-FC6713217925}" srcOrd="0" destOrd="0" presId="urn:microsoft.com/office/officeart/2008/layout/VerticalCurvedList"/>
    <dgm:cxn modelId="{82D5594B-9E26-45CF-9283-7560627C4314}" type="presParOf" srcId="{CFB63876-DFB5-422C-B2C9-FC6713217925}" destId="{27E56B82-AA6B-4F8A-B450-D03C32634C9B}" srcOrd="0" destOrd="0" presId="urn:microsoft.com/office/officeart/2008/layout/VerticalCurvedList"/>
    <dgm:cxn modelId="{ACE75964-51CE-4858-9430-D3BF67FF3EAD}" type="presParOf" srcId="{CFB63876-DFB5-422C-B2C9-FC6713217925}" destId="{4D5102D1-ADBB-4FDB-A809-D0BB1EFFD797}" srcOrd="1" destOrd="0" presId="urn:microsoft.com/office/officeart/2008/layout/VerticalCurvedList"/>
    <dgm:cxn modelId="{F43ABFAC-3F5B-485B-9FB8-D44717250601}" type="presParOf" srcId="{CFB63876-DFB5-422C-B2C9-FC6713217925}" destId="{CC4DD12A-F6B7-4D1B-B166-E0D26EF4910C}" srcOrd="2" destOrd="0" presId="urn:microsoft.com/office/officeart/2008/layout/VerticalCurvedList"/>
    <dgm:cxn modelId="{67C0CCAA-6C45-4B72-97C7-E0F4B37FAE35}" type="presParOf" srcId="{CFB63876-DFB5-422C-B2C9-FC6713217925}" destId="{F3FFD62F-7863-4CDC-ADBE-773054AE338B}" srcOrd="3" destOrd="0" presId="urn:microsoft.com/office/officeart/2008/layout/VerticalCurvedList"/>
    <dgm:cxn modelId="{24E3B267-B5F5-4CAF-955B-6C702B727B43}" type="presParOf" srcId="{C1051329-06A0-4A36-BFC3-D9B79E76B347}" destId="{33820EBE-D249-4D49-9244-BBFF0BE77661}" srcOrd="1" destOrd="0" presId="urn:microsoft.com/office/officeart/2008/layout/VerticalCurvedList"/>
    <dgm:cxn modelId="{C599926C-2534-4F71-8CB8-15FBAA78C9C5}" type="presParOf" srcId="{C1051329-06A0-4A36-BFC3-D9B79E76B347}" destId="{F344BBFC-E66B-4DCA-9B8F-0D451531F702}" srcOrd="2" destOrd="0" presId="urn:microsoft.com/office/officeart/2008/layout/VerticalCurvedList"/>
    <dgm:cxn modelId="{605F770D-2466-4634-A10C-6212E6688670}" type="presParOf" srcId="{F344BBFC-E66B-4DCA-9B8F-0D451531F702}" destId="{77759145-985A-4987-A6A3-CED14D7032F4}" srcOrd="0" destOrd="0" presId="urn:microsoft.com/office/officeart/2008/layout/VerticalCurvedList"/>
    <dgm:cxn modelId="{FC80C563-3B64-471B-ABB8-971602992A6E}" type="presParOf" srcId="{C1051329-06A0-4A36-BFC3-D9B79E76B347}" destId="{B7DA1B55-DC05-48C5-B115-CB62547A29A0}" srcOrd="3" destOrd="0" presId="urn:microsoft.com/office/officeart/2008/layout/VerticalCurvedList"/>
    <dgm:cxn modelId="{BA24779C-4F73-4EE1-892D-D8729C1A9F8A}" type="presParOf" srcId="{C1051329-06A0-4A36-BFC3-D9B79E76B347}" destId="{05926C13-E672-4BA7-9A0D-9CDCD04F80DB}" srcOrd="4" destOrd="0" presId="urn:microsoft.com/office/officeart/2008/layout/VerticalCurvedList"/>
    <dgm:cxn modelId="{6EB0E693-CD6D-4D34-9252-70A69B2CDD09}" type="presParOf" srcId="{05926C13-E672-4BA7-9A0D-9CDCD04F80DB}" destId="{7D22C716-7D3A-46D0-91D4-A24C2909AB94}" srcOrd="0" destOrd="0" presId="urn:microsoft.com/office/officeart/2008/layout/VerticalCurvedList"/>
    <dgm:cxn modelId="{C54840FF-0BD6-40FB-92E4-633E2AE3616B}" type="presParOf" srcId="{C1051329-06A0-4A36-BFC3-D9B79E76B347}" destId="{229ED950-1978-486C-BA75-C5FECF32059B}" srcOrd="5" destOrd="0" presId="urn:microsoft.com/office/officeart/2008/layout/VerticalCurvedList"/>
    <dgm:cxn modelId="{D574203E-E5A7-4FA3-AA20-7D23677B255E}" type="presParOf" srcId="{C1051329-06A0-4A36-BFC3-D9B79E76B347}" destId="{27A866FC-E30C-4382-BEE2-ED4441286A8C}" srcOrd="6" destOrd="0" presId="urn:microsoft.com/office/officeart/2008/layout/VerticalCurvedList"/>
    <dgm:cxn modelId="{E6F3F0A8-D3F1-4E64-9790-E2B031CA999D}" type="presParOf" srcId="{27A866FC-E30C-4382-BEE2-ED4441286A8C}" destId="{24CB5CEC-0CEA-4E96-9964-D8955C765D22}" srcOrd="0" destOrd="0" presId="urn:microsoft.com/office/officeart/2008/layout/VerticalCurvedList"/>
    <dgm:cxn modelId="{41F4C475-98E8-4B7A-9D83-8041B0166840}" type="presParOf" srcId="{C1051329-06A0-4A36-BFC3-D9B79E76B347}" destId="{A65AFFCD-C19B-4C0C-BE29-025BF0A8D776}" srcOrd="7" destOrd="0" presId="urn:microsoft.com/office/officeart/2008/layout/VerticalCurvedList"/>
    <dgm:cxn modelId="{667732D6-0318-4B64-9CAE-3F8E652C2006}" type="presParOf" srcId="{C1051329-06A0-4A36-BFC3-D9B79E76B347}" destId="{F6CD34BE-B177-49FA-9803-206AAD3E2CCA}" srcOrd="8" destOrd="0" presId="urn:microsoft.com/office/officeart/2008/layout/VerticalCurvedList"/>
    <dgm:cxn modelId="{C7C6CA98-4D29-4C45-95A8-D1CDC877E035}" type="presParOf" srcId="{F6CD34BE-B177-49FA-9803-206AAD3E2CCA}" destId="{0AC9A3D1-6813-4FFD-AEBA-3E4C255038FF}" srcOrd="0" destOrd="0" presId="urn:microsoft.com/office/officeart/2008/layout/VerticalCurvedList"/>
    <dgm:cxn modelId="{57C69B45-8230-4B73-8338-9082507871B5}" type="presParOf" srcId="{C1051329-06A0-4A36-BFC3-D9B79E76B347}" destId="{34B27E81-57C7-4273-B957-E8319E9F0C52}" srcOrd="9" destOrd="0" presId="urn:microsoft.com/office/officeart/2008/layout/VerticalCurvedList"/>
    <dgm:cxn modelId="{21234F21-4008-47C6-8FD3-0839DEE0885A}" type="presParOf" srcId="{C1051329-06A0-4A36-BFC3-D9B79E76B347}" destId="{8A2407F9-2518-4B02-9C5F-70B1232F3E7D}" srcOrd="10" destOrd="0" presId="urn:microsoft.com/office/officeart/2008/layout/VerticalCurvedList"/>
    <dgm:cxn modelId="{D15429B7-8071-4716-93DF-3BC839932376}" type="presParOf" srcId="{8A2407F9-2518-4B02-9C5F-70B1232F3E7D}" destId="{8B7CB53B-0E3D-429B-A19F-62D8750232F6}" srcOrd="0" destOrd="0" presId="urn:microsoft.com/office/officeart/2008/layout/VerticalCurvedList"/>
    <dgm:cxn modelId="{3DCDA343-A907-471C-B6B1-F70106799C34}" type="presParOf" srcId="{C1051329-06A0-4A36-BFC3-D9B79E76B347}" destId="{8194135F-165C-4517-862F-C6FC3F76D64A}" srcOrd="11" destOrd="0" presId="urn:microsoft.com/office/officeart/2008/layout/VerticalCurvedList"/>
    <dgm:cxn modelId="{FDE2846F-0E65-4883-9664-76ECDCD8D975}" type="presParOf" srcId="{C1051329-06A0-4A36-BFC3-D9B79E76B347}" destId="{072D9626-215D-4EBA-9D5A-1FBD1E903E64}" srcOrd="12" destOrd="0" presId="urn:microsoft.com/office/officeart/2008/layout/VerticalCurvedList"/>
    <dgm:cxn modelId="{124F62A2-E8CB-444A-978E-47CC9AB9F1E0}" type="presParOf" srcId="{072D9626-215D-4EBA-9D5A-1FBD1E903E64}" destId="{2EAB514B-A923-47C7-984E-43A94DA11249}" srcOrd="0" destOrd="0" presId="urn:microsoft.com/office/officeart/2008/layout/VerticalCurvedList"/>
    <dgm:cxn modelId="{04140673-C621-4D98-83CE-85AC38242324}" type="presParOf" srcId="{C1051329-06A0-4A36-BFC3-D9B79E76B347}" destId="{4CED6896-D612-4E09-9B4D-5271019AE397}" srcOrd="13" destOrd="0" presId="urn:microsoft.com/office/officeart/2008/layout/VerticalCurvedList"/>
    <dgm:cxn modelId="{3A70E66C-3379-4C2A-8F56-F96BA9AD11EC}" type="presParOf" srcId="{C1051329-06A0-4A36-BFC3-D9B79E76B347}" destId="{DBC4D8C3-FF81-4B19-B3FF-5F2A6DA10BAC}" srcOrd="14" destOrd="0" presId="urn:microsoft.com/office/officeart/2008/layout/VerticalCurvedList"/>
    <dgm:cxn modelId="{E68FCE8F-FC80-49CF-9289-432439F74F58}" type="presParOf" srcId="{DBC4D8C3-FF81-4B19-B3FF-5F2A6DA10BAC}" destId="{34DFB198-009E-4281-8051-112420F1E33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0D10A5-7DB6-460B-928B-F99BCBDE03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AD7E98C-98EE-4911-9E67-D7937BA59D9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Data structures</a:t>
          </a:r>
        </a:p>
      </dgm:t>
    </dgm:pt>
    <dgm:pt modelId="{B55045EC-E570-4C61-AAC7-6B550A0BD2D8}" type="parTrans" cxnId="{E3F32AE3-E139-41C1-B363-AE07081D054D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8736ED5-82E9-4762-9E66-192597108988}" type="sibTrans" cxnId="{E3F32AE3-E139-41C1-B363-AE07081D054D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72305D61-A674-47CC-9E8A-0EDD20198AF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Summary statistics &amp; frequency tables</a:t>
          </a:r>
        </a:p>
      </dgm:t>
    </dgm:pt>
    <dgm:pt modelId="{93064872-BA39-40A4-A832-9CFB26818EDD}" type="parTrans" cxnId="{39160F10-6B48-49A9-B9B7-FFAE5314058F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90D6F0F-76E4-48CC-927B-A28DB54F65FE}" type="sibTrans" cxnId="{39160F10-6B48-49A9-B9B7-FFAE5314058F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18EE926-788B-49B5-BB6C-365F6153CC4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Basic data creation and modification</a:t>
          </a:r>
        </a:p>
      </dgm:t>
    </dgm:pt>
    <dgm:pt modelId="{F03DED59-7810-41D0-B1B4-65765B6FC951}" type="par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866115F-5B29-404A-9059-BC35453260C3}" type="sib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8A8AE10F-1BF4-456B-81F7-825E9115450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exploring the data</a:t>
          </a:r>
        </a:p>
      </dgm:t>
    </dgm:pt>
    <dgm:pt modelId="{4667D87A-BB3F-40CD-802F-01BE755C85DD}" type="parTrans" cxnId="{0DF184FC-27D7-4896-A477-683686A45FE5}">
      <dgm:prSet/>
      <dgm:spPr/>
      <dgm:t>
        <a:bodyPr/>
        <a:lstStyle/>
        <a:p>
          <a:endParaRPr lang="en-US"/>
        </a:p>
      </dgm:t>
    </dgm:pt>
    <dgm:pt modelId="{100471DF-EB45-4E49-82E2-A53C01C1AF86}" type="sibTrans" cxnId="{0DF184FC-27D7-4896-A477-683686A45FE5}">
      <dgm:prSet/>
      <dgm:spPr/>
      <dgm:t>
        <a:bodyPr/>
        <a:lstStyle/>
        <a:p>
          <a:endParaRPr lang="en-US"/>
        </a:p>
      </dgm:t>
    </dgm:pt>
    <dgm:pt modelId="{61FD4D56-BD7C-48E8-9C3D-3F6B0E5235E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started</a:t>
          </a:r>
        </a:p>
      </dgm:t>
    </dgm:pt>
    <dgm:pt modelId="{BBBCBEE4-94E4-4DD4-9959-A3A8CD569258}" type="parTrans" cxnId="{D9E4C6DC-83B3-4ED6-A9BD-7D5B5366D1A7}">
      <dgm:prSet/>
      <dgm:spPr/>
      <dgm:t>
        <a:bodyPr/>
        <a:lstStyle/>
        <a:p>
          <a:endParaRPr lang="en-US"/>
        </a:p>
      </dgm:t>
    </dgm:pt>
    <dgm:pt modelId="{BFC13C97-5E06-4435-98C7-0C3E96260A92}" type="sibTrans" cxnId="{D9E4C6DC-83B3-4ED6-A9BD-7D5B5366D1A7}">
      <dgm:prSet/>
      <dgm:spPr/>
      <dgm:t>
        <a:bodyPr/>
        <a:lstStyle/>
        <a:p>
          <a:endParaRPr lang="en-US"/>
        </a:p>
      </dgm:t>
    </dgm:pt>
    <dgm:pt modelId="{10770EEE-A1F7-46AA-9FA3-913EDE16AA1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Missing values and data types</a:t>
          </a:r>
        </a:p>
      </dgm:t>
    </dgm:pt>
    <dgm:pt modelId="{FF0F9D0B-8148-42F4-85FD-B6B98C3CC8E1}" type="parTrans" cxnId="{7076A157-0A2D-4835-8D2D-EE4475371690}">
      <dgm:prSet/>
      <dgm:spPr/>
      <dgm:t>
        <a:bodyPr/>
        <a:lstStyle/>
        <a:p>
          <a:endParaRPr lang="en-US"/>
        </a:p>
      </dgm:t>
    </dgm:pt>
    <dgm:pt modelId="{A79E56D9-1948-4BBD-97B0-11BEE2606D17}" type="sibTrans" cxnId="{7076A157-0A2D-4835-8D2D-EE4475371690}">
      <dgm:prSet/>
      <dgm:spPr/>
      <dgm:t>
        <a:bodyPr/>
        <a:lstStyle/>
        <a:p>
          <a:endParaRPr lang="en-US"/>
        </a:p>
      </dgm:t>
    </dgm:pt>
    <dgm:pt modelId="{E35CFB60-5909-4A8D-95C4-DB4D88CED5D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help</a:t>
          </a:r>
        </a:p>
      </dgm:t>
    </dgm:pt>
    <dgm:pt modelId="{A28C3111-9F88-4008-BC83-3192C71EABDB}" type="parTrans" cxnId="{A0CE0AF8-140C-485C-AB95-635E6E93F9A9}">
      <dgm:prSet/>
      <dgm:spPr/>
      <dgm:t>
        <a:bodyPr/>
        <a:lstStyle/>
        <a:p>
          <a:endParaRPr lang="en-US"/>
        </a:p>
      </dgm:t>
    </dgm:pt>
    <dgm:pt modelId="{FEF46094-9218-4F04-A39D-C3539B5DE204}" type="sibTrans" cxnId="{A0CE0AF8-140C-485C-AB95-635E6E93F9A9}">
      <dgm:prSet/>
      <dgm:spPr/>
      <dgm:t>
        <a:bodyPr/>
        <a:lstStyle/>
        <a:p>
          <a:endParaRPr lang="en-US"/>
        </a:p>
      </dgm:t>
    </dgm:pt>
    <dgm:pt modelId="{69DFE072-2259-4F4E-B46E-1CE7057FC703}" type="pres">
      <dgm:prSet presAssocID="{4F0D10A5-7DB6-460B-928B-F99BCBDE037D}" presName="Name0" presStyleCnt="0">
        <dgm:presLayoutVars>
          <dgm:chMax val="7"/>
          <dgm:chPref val="7"/>
          <dgm:dir/>
        </dgm:presLayoutVars>
      </dgm:prSet>
      <dgm:spPr/>
    </dgm:pt>
    <dgm:pt modelId="{C1051329-06A0-4A36-BFC3-D9B79E76B347}" type="pres">
      <dgm:prSet presAssocID="{4F0D10A5-7DB6-460B-928B-F99BCBDE037D}" presName="Name1" presStyleCnt="0"/>
      <dgm:spPr/>
    </dgm:pt>
    <dgm:pt modelId="{CFB63876-DFB5-422C-B2C9-FC6713217925}" type="pres">
      <dgm:prSet presAssocID="{4F0D10A5-7DB6-460B-928B-F99BCBDE037D}" presName="cycle" presStyleCnt="0"/>
      <dgm:spPr/>
    </dgm:pt>
    <dgm:pt modelId="{27E56B82-AA6B-4F8A-B450-D03C32634C9B}" type="pres">
      <dgm:prSet presAssocID="{4F0D10A5-7DB6-460B-928B-F99BCBDE037D}" presName="srcNode" presStyleLbl="node1" presStyleIdx="0" presStyleCnt="7"/>
      <dgm:spPr/>
    </dgm:pt>
    <dgm:pt modelId="{4D5102D1-ADBB-4FDB-A809-D0BB1EFFD797}" type="pres">
      <dgm:prSet presAssocID="{4F0D10A5-7DB6-460B-928B-F99BCBDE037D}" presName="conn" presStyleLbl="parChTrans1D2" presStyleIdx="0" presStyleCnt="1"/>
      <dgm:spPr/>
    </dgm:pt>
    <dgm:pt modelId="{CC4DD12A-F6B7-4D1B-B166-E0D26EF4910C}" type="pres">
      <dgm:prSet presAssocID="{4F0D10A5-7DB6-460B-928B-F99BCBDE037D}" presName="extraNode" presStyleLbl="node1" presStyleIdx="0" presStyleCnt="7"/>
      <dgm:spPr/>
    </dgm:pt>
    <dgm:pt modelId="{F3FFD62F-7863-4CDC-ADBE-773054AE338B}" type="pres">
      <dgm:prSet presAssocID="{4F0D10A5-7DB6-460B-928B-F99BCBDE037D}" presName="dstNode" presStyleLbl="node1" presStyleIdx="0" presStyleCnt="7"/>
      <dgm:spPr/>
    </dgm:pt>
    <dgm:pt modelId="{33820EBE-D249-4D49-9244-BBFF0BE77661}" type="pres">
      <dgm:prSet presAssocID="{61FD4D56-BD7C-48E8-9C3D-3F6B0E5235E9}" presName="text_1" presStyleLbl="node1" presStyleIdx="0" presStyleCnt="7">
        <dgm:presLayoutVars>
          <dgm:bulletEnabled val="1"/>
        </dgm:presLayoutVars>
      </dgm:prSet>
      <dgm:spPr/>
    </dgm:pt>
    <dgm:pt modelId="{F344BBFC-E66B-4DCA-9B8F-0D451531F702}" type="pres">
      <dgm:prSet presAssocID="{61FD4D56-BD7C-48E8-9C3D-3F6B0E5235E9}" presName="accent_1" presStyleCnt="0"/>
      <dgm:spPr/>
    </dgm:pt>
    <dgm:pt modelId="{77759145-985A-4987-A6A3-CED14D7032F4}" type="pres">
      <dgm:prSet presAssocID="{61FD4D56-BD7C-48E8-9C3D-3F6B0E5235E9}" presName="accentRepeatNode" presStyleLbl="solidFgAcc1" presStyleIdx="0" presStyleCnt="7"/>
      <dgm:spPr/>
    </dgm:pt>
    <dgm:pt modelId="{B7DA1B55-DC05-48C5-B115-CB62547A29A0}" type="pres">
      <dgm:prSet presAssocID="{10770EEE-A1F7-46AA-9FA3-913EDE16AA1C}" presName="text_2" presStyleLbl="node1" presStyleIdx="1" presStyleCnt="7">
        <dgm:presLayoutVars>
          <dgm:bulletEnabled val="1"/>
        </dgm:presLayoutVars>
      </dgm:prSet>
      <dgm:spPr/>
    </dgm:pt>
    <dgm:pt modelId="{05926C13-E672-4BA7-9A0D-9CDCD04F80DB}" type="pres">
      <dgm:prSet presAssocID="{10770EEE-A1F7-46AA-9FA3-913EDE16AA1C}" presName="accent_2" presStyleCnt="0"/>
      <dgm:spPr/>
    </dgm:pt>
    <dgm:pt modelId="{7D22C716-7D3A-46D0-91D4-A24C2909AB94}" type="pres">
      <dgm:prSet presAssocID="{10770EEE-A1F7-46AA-9FA3-913EDE16AA1C}" presName="accentRepeatNode" presStyleLbl="solidFgAcc1" presStyleIdx="1" presStyleCnt="7"/>
      <dgm:spPr/>
    </dgm:pt>
    <dgm:pt modelId="{229ED950-1978-486C-BA75-C5FECF32059B}" type="pres">
      <dgm:prSet presAssocID="{1AD7E98C-98EE-4911-9E67-D7937BA59D98}" presName="text_3" presStyleLbl="node1" presStyleIdx="2" presStyleCnt="7">
        <dgm:presLayoutVars>
          <dgm:bulletEnabled val="1"/>
        </dgm:presLayoutVars>
      </dgm:prSet>
      <dgm:spPr/>
    </dgm:pt>
    <dgm:pt modelId="{27A866FC-E30C-4382-BEE2-ED4441286A8C}" type="pres">
      <dgm:prSet presAssocID="{1AD7E98C-98EE-4911-9E67-D7937BA59D98}" presName="accent_3" presStyleCnt="0"/>
      <dgm:spPr/>
    </dgm:pt>
    <dgm:pt modelId="{24CB5CEC-0CEA-4E96-9964-D8955C765D22}" type="pres">
      <dgm:prSet presAssocID="{1AD7E98C-98EE-4911-9E67-D7937BA59D98}" presName="accentRepeatNode" presStyleLbl="solidFgAcc1" presStyleIdx="2" presStyleCnt="7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A65AFFCD-C19B-4C0C-BE29-025BF0A8D776}" type="pres">
      <dgm:prSet presAssocID="{8A8AE10F-1BF4-456B-81F7-825E91154508}" presName="text_4" presStyleLbl="node1" presStyleIdx="3" presStyleCnt="7">
        <dgm:presLayoutVars>
          <dgm:bulletEnabled val="1"/>
        </dgm:presLayoutVars>
      </dgm:prSet>
      <dgm:spPr/>
    </dgm:pt>
    <dgm:pt modelId="{F6CD34BE-B177-49FA-9803-206AAD3E2CCA}" type="pres">
      <dgm:prSet presAssocID="{8A8AE10F-1BF4-456B-81F7-825E91154508}" presName="accent_4" presStyleCnt="0"/>
      <dgm:spPr/>
    </dgm:pt>
    <dgm:pt modelId="{0AC9A3D1-6813-4FFD-AEBA-3E4C255038FF}" type="pres">
      <dgm:prSet presAssocID="{8A8AE10F-1BF4-456B-81F7-825E91154508}" presName="accentRepeatNode" presStyleLbl="solidFgAcc1" presStyleIdx="3" presStyleCnt="7"/>
      <dgm:spPr/>
    </dgm:pt>
    <dgm:pt modelId="{34B27E81-57C7-4273-B957-E8319E9F0C52}" type="pres">
      <dgm:prSet presAssocID="{72305D61-A674-47CC-9E8A-0EDD20198AF9}" presName="text_5" presStyleLbl="node1" presStyleIdx="4" presStyleCnt="7">
        <dgm:presLayoutVars>
          <dgm:bulletEnabled val="1"/>
        </dgm:presLayoutVars>
      </dgm:prSet>
      <dgm:spPr/>
    </dgm:pt>
    <dgm:pt modelId="{8A2407F9-2518-4B02-9C5F-70B1232F3E7D}" type="pres">
      <dgm:prSet presAssocID="{72305D61-A674-47CC-9E8A-0EDD20198AF9}" presName="accent_5" presStyleCnt="0"/>
      <dgm:spPr/>
    </dgm:pt>
    <dgm:pt modelId="{8B7CB53B-0E3D-429B-A19F-62D8750232F6}" type="pres">
      <dgm:prSet presAssocID="{72305D61-A674-47CC-9E8A-0EDD20198AF9}" presName="accentRepeatNode" presStyleLbl="solidFgAcc1" presStyleIdx="4" presStyleCnt="7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8194135F-165C-4517-862F-C6FC3F76D64A}" type="pres">
      <dgm:prSet presAssocID="{418EE926-788B-49B5-BB6C-365F6153CC42}" presName="text_6" presStyleLbl="node1" presStyleIdx="5" presStyleCnt="7">
        <dgm:presLayoutVars>
          <dgm:bulletEnabled val="1"/>
        </dgm:presLayoutVars>
      </dgm:prSet>
      <dgm:spPr/>
    </dgm:pt>
    <dgm:pt modelId="{072D9626-215D-4EBA-9D5A-1FBD1E903E64}" type="pres">
      <dgm:prSet presAssocID="{418EE926-788B-49B5-BB6C-365F6153CC42}" presName="accent_6" presStyleCnt="0"/>
      <dgm:spPr/>
    </dgm:pt>
    <dgm:pt modelId="{2EAB514B-A923-47C7-984E-43A94DA11249}" type="pres">
      <dgm:prSet presAssocID="{418EE926-788B-49B5-BB6C-365F6153CC42}" presName="accentRepeatNode" presStyleLbl="solidFgAcc1" presStyleIdx="5" presStyleCnt="7"/>
      <dgm:spPr/>
    </dgm:pt>
    <dgm:pt modelId="{4CED6896-D612-4E09-9B4D-5271019AE397}" type="pres">
      <dgm:prSet presAssocID="{E35CFB60-5909-4A8D-95C4-DB4D88CED5DB}" presName="text_7" presStyleLbl="node1" presStyleIdx="6" presStyleCnt="7">
        <dgm:presLayoutVars>
          <dgm:bulletEnabled val="1"/>
        </dgm:presLayoutVars>
      </dgm:prSet>
      <dgm:spPr/>
    </dgm:pt>
    <dgm:pt modelId="{DBC4D8C3-FF81-4B19-B3FF-5F2A6DA10BAC}" type="pres">
      <dgm:prSet presAssocID="{E35CFB60-5909-4A8D-95C4-DB4D88CED5DB}" presName="accent_7" presStyleCnt="0"/>
      <dgm:spPr/>
    </dgm:pt>
    <dgm:pt modelId="{34DFB198-009E-4281-8051-112420F1E33C}" type="pres">
      <dgm:prSet presAssocID="{E35CFB60-5909-4A8D-95C4-DB4D88CED5DB}" presName="accentRepeatNode" presStyleLbl="solidFgAcc1" presStyleIdx="6" presStyleCnt="7"/>
      <dgm:spPr/>
    </dgm:pt>
  </dgm:ptLst>
  <dgm:cxnLst>
    <dgm:cxn modelId="{39160F10-6B48-49A9-B9B7-FFAE5314058F}" srcId="{4F0D10A5-7DB6-460B-928B-F99BCBDE037D}" destId="{72305D61-A674-47CC-9E8A-0EDD20198AF9}" srcOrd="4" destOrd="0" parTransId="{93064872-BA39-40A4-A832-9CFB26818EDD}" sibTransId="{090D6F0F-76E4-48CC-927B-A28DB54F65FE}"/>
    <dgm:cxn modelId="{2FF2401E-1F60-4A6C-A961-71756D714B5A}" type="presOf" srcId="{72305D61-A674-47CC-9E8A-0EDD20198AF9}" destId="{34B27E81-57C7-4273-B957-E8319E9F0C52}" srcOrd="0" destOrd="0" presId="urn:microsoft.com/office/officeart/2008/layout/VerticalCurvedList"/>
    <dgm:cxn modelId="{D6CBC632-FF04-4DD8-A5A4-70004605DCA1}" type="presOf" srcId="{1AD7E98C-98EE-4911-9E67-D7937BA59D98}" destId="{229ED950-1978-486C-BA75-C5FECF32059B}" srcOrd="0" destOrd="0" presId="urn:microsoft.com/office/officeart/2008/layout/VerticalCurvedList"/>
    <dgm:cxn modelId="{5947A84D-9B31-4AC1-A233-2C2A744A5A51}" type="presOf" srcId="{10770EEE-A1F7-46AA-9FA3-913EDE16AA1C}" destId="{B7DA1B55-DC05-48C5-B115-CB62547A29A0}" srcOrd="0" destOrd="0" presId="urn:microsoft.com/office/officeart/2008/layout/VerticalCurvedList"/>
    <dgm:cxn modelId="{7076A157-0A2D-4835-8D2D-EE4475371690}" srcId="{4F0D10A5-7DB6-460B-928B-F99BCBDE037D}" destId="{10770EEE-A1F7-46AA-9FA3-913EDE16AA1C}" srcOrd="1" destOrd="0" parTransId="{FF0F9D0B-8148-42F4-85FD-B6B98C3CC8E1}" sibTransId="{A79E56D9-1948-4BBD-97B0-11BEE2606D17}"/>
    <dgm:cxn modelId="{74B1CB62-7DC4-4028-B926-96776A18BD79}" srcId="{4F0D10A5-7DB6-460B-928B-F99BCBDE037D}" destId="{418EE926-788B-49B5-BB6C-365F6153CC42}" srcOrd="5" destOrd="0" parTransId="{F03DED59-7810-41D0-B1B4-65765B6FC951}" sibTransId="{0866115F-5B29-404A-9059-BC35453260C3}"/>
    <dgm:cxn modelId="{CE4FD563-8137-419D-A231-345467CB966A}" type="presOf" srcId="{BFC13C97-5E06-4435-98C7-0C3E96260A92}" destId="{4D5102D1-ADBB-4FDB-A809-D0BB1EFFD797}" srcOrd="0" destOrd="0" presId="urn:microsoft.com/office/officeart/2008/layout/VerticalCurvedList"/>
    <dgm:cxn modelId="{4AA27298-B56C-4439-867F-01D42D8C5077}" type="presOf" srcId="{61FD4D56-BD7C-48E8-9C3D-3F6B0E5235E9}" destId="{33820EBE-D249-4D49-9244-BBFF0BE77661}" srcOrd="0" destOrd="0" presId="urn:microsoft.com/office/officeart/2008/layout/VerticalCurvedList"/>
    <dgm:cxn modelId="{9FBA8C9B-FE0E-42AA-8DF3-D68AFD1368DF}" type="presOf" srcId="{8A8AE10F-1BF4-456B-81F7-825E91154508}" destId="{A65AFFCD-C19B-4C0C-BE29-025BF0A8D776}" srcOrd="0" destOrd="0" presId="urn:microsoft.com/office/officeart/2008/layout/VerticalCurvedList"/>
    <dgm:cxn modelId="{F0BFE3C3-6FC8-4A93-9C99-5339AAE67F3C}" type="presOf" srcId="{E35CFB60-5909-4A8D-95C4-DB4D88CED5DB}" destId="{4CED6896-D612-4E09-9B4D-5271019AE397}" srcOrd="0" destOrd="0" presId="urn:microsoft.com/office/officeart/2008/layout/VerticalCurvedList"/>
    <dgm:cxn modelId="{12F79CC8-E59A-4EEE-A61F-D0CAED189021}" type="presOf" srcId="{4F0D10A5-7DB6-460B-928B-F99BCBDE037D}" destId="{69DFE072-2259-4F4E-B46E-1CE7057FC703}" srcOrd="0" destOrd="0" presId="urn:microsoft.com/office/officeart/2008/layout/VerticalCurvedList"/>
    <dgm:cxn modelId="{D9E4C6DC-83B3-4ED6-A9BD-7D5B5366D1A7}" srcId="{4F0D10A5-7DB6-460B-928B-F99BCBDE037D}" destId="{61FD4D56-BD7C-48E8-9C3D-3F6B0E5235E9}" srcOrd="0" destOrd="0" parTransId="{BBBCBEE4-94E4-4DD4-9959-A3A8CD569258}" sibTransId="{BFC13C97-5E06-4435-98C7-0C3E96260A92}"/>
    <dgm:cxn modelId="{E3F32AE3-E139-41C1-B363-AE07081D054D}" srcId="{4F0D10A5-7DB6-460B-928B-F99BCBDE037D}" destId="{1AD7E98C-98EE-4911-9E67-D7937BA59D98}" srcOrd="2" destOrd="0" parTransId="{B55045EC-E570-4C61-AAC7-6B550A0BD2D8}" sibTransId="{48736ED5-82E9-4762-9E66-192597108988}"/>
    <dgm:cxn modelId="{A0CE0AF8-140C-485C-AB95-635E6E93F9A9}" srcId="{4F0D10A5-7DB6-460B-928B-F99BCBDE037D}" destId="{E35CFB60-5909-4A8D-95C4-DB4D88CED5DB}" srcOrd="6" destOrd="0" parTransId="{A28C3111-9F88-4008-BC83-3192C71EABDB}" sibTransId="{FEF46094-9218-4F04-A39D-C3539B5DE204}"/>
    <dgm:cxn modelId="{0D2640FC-7150-42C0-AC89-A6992D9E759B}" type="presOf" srcId="{418EE926-788B-49B5-BB6C-365F6153CC42}" destId="{8194135F-165C-4517-862F-C6FC3F76D64A}" srcOrd="0" destOrd="0" presId="urn:microsoft.com/office/officeart/2008/layout/VerticalCurvedList"/>
    <dgm:cxn modelId="{0DF184FC-27D7-4896-A477-683686A45FE5}" srcId="{4F0D10A5-7DB6-460B-928B-F99BCBDE037D}" destId="{8A8AE10F-1BF4-456B-81F7-825E91154508}" srcOrd="3" destOrd="0" parTransId="{4667D87A-BB3F-40CD-802F-01BE755C85DD}" sibTransId="{100471DF-EB45-4E49-82E2-A53C01C1AF86}"/>
    <dgm:cxn modelId="{E9E502A7-8F9C-426A-9EB5-EE8BFFFCD0A2}" type="presParOf" srcId="{69DFE072-2259-4F4E-B46E-1CE7057FC703}" destId="{C1051329-06A0-4A36-BFC3-D9B79E76B347}" srcOrd="0" destOrd="0" presId="urn:microsoft.com/office/officeart/2008/layout/VerticalCurvedList"/>
    <dgm:cxn modelId="{D6991729-CABC-4578-A9FF-165C8FC2D1AC}" type="presParOf" srcId="{C1051329-06A0-4A36-BFC3-D9B79E76B347}" destId="{CFB63876-DFB5-422C-B2C9-FC6713217925}" srcOrd="0" destOrd="0" presId="urn:microsoft.com/office/officeart/2008/layout/VerticalCurvedList"/>
    <dgm:cxn modelId="{82D5594B-9E26-45CF-9283-7560627C4314}" type="presParOf" srcId="{CFB63876-DFB5-422C-B2C9-FC6713217925}" destId="{27E56B82-AA6B-4F8A-B450-D03C32634C9B}" srcOrd="0" destOrd="0" presId="urn:microsoft.com/office/officeart/2008/layout/VerticalCurvedList"/>
    <dgm:cxn modelId="{ACE75964-51CE-4858-9430-D3BF67FF3EAD}" type="presParOf" srcId="{CFB63876-DFB5-422C-B2C9-FC6713217925}" destId="{4D5102D1-ADBB-4FDB-A809-D0BB1EFFD797}" srcOrd="1" destOrd="0" presId="urn:microsoft.com/office/officeart/2008/layout/VerticalCurvedList"/>
    <dgm:cxn modelId="{F43ABFAC-3F5B-485B-9FB8-D44717250601}" type="presParOf" srcId="{CFB63876-DFB5-422C-B2C9-FC6713217925}" destId="{CC4DD12A-F6B7-4D1B-B166-E0D26EF4910C}" srcOrd="2" destOrd="0" presId="urn:microsoft.com/office/officeart/2008/layout/VerticalCurvedList"/>
    <dgm:cxn modelId="{67C0CCAA-6C45-4B72-97C7-E0F4B37FAE35}" type="presParOf" srcId="{CFB63876-DFB5-422C-B2C9-FC6713217925}" destId="{F3FFD62F-7863-4CDC-ADBE-773054AE338B}" srcOrd="3" destOrd="0" presId="urn:microsoft.com/office/officeart/2008/layout/VerticalCurvedList"/>
    <dgm:cxn modelId="{24E3B267-B5F5-4CAF-955B-6C702B727B43}" type="presParOf" srcId="{C1051329-06A0-4A36-BFC3-D9B79E76B347}" destId="{33820EBE-D249-4D49-9244-BBFF0BE77661}" srcOrd="1" destOrd="0" presId="urn:microsoft.com/office/officeart/2008/layout/VerticalCurvedList"/>
    <dgm:cxn modelId="{C599926C-2534-4F71-8CB8-15FBAA78C9C5}" type="presParOf" srcId="{C1051329-06A0-4A36-BFC3-D9B79E76B347}" destId="{F344BBFC-E66B-4DCA-9B8F-0D451531F702}" srcOrd="2" destOrd="0" presId="urn:microsoft.com/office/officeart/2008/layout/VerticalCurvedList"/>
    <dgm:cxn modelId="{605F770D-2466-4634-A10C-6212E6688670}" type="presParOf" srcId="{F344BBFC-E66B-4DCA-9B8F-0D451531F702}" destId="{77759145-985A-4987-A6A3-CED14D7032F4}" srcOrd="0" destOrd="0" presId="urn:microsoft.com/office/officeart/2008/layout/VerticalCurvedList"/>
    <dgm:cxn modelId="{FC80C563-3B64-471B-ABB8-971602992A6E}" type="presParOf" srcId="{C1051329-06A0-4A36-BFC3-D9B79E76B347}" destId="{B7DA1B55-DC05-48C5-B115-CB62547A29A0}" srcOrd="3" destOrd="0" presId="urn:microsoft.com/office/officeart/2008/layout/VerticalCurvedList"/>
    <dgm:cxn modelId="{BA24779C-4F73-4EE1-892D-D8729C1A9F8A}" type="presParOf" srcId="{C1051329-06A0-4A36-BFC3-D9B79E76B347}" destId="{05926C13-E672-4BA7-9A0D-9CDCD04F80DB}" srcOrd="4" destOrd="0" presId="urn:microsoft.com/office/officeart/2008/layout/VerticalCurvedList"/>
    <dgm:cxn modelId="{6EB0E693-CD6D-4D34-9252-70A69B2CDD09}" type="presParOf" srcId="{05926C13-E672-4BA7-9A0D-9CDCD04F80DB}" destId="{7D22C716-7D3A-46D0-91D4-A24C2909AB94}" srcOrd="0" destOrd="0" presId="urn:microsoft.com/office/officeart/2008/layout/VerticalCurvedList"/>
    <dgm:cxn modelId="{C54840FF-0BD6-40FB-92E4-633E2AE3616B}" type="presParOf" srcId="{C1051329-06A0-4A36-BFC3-D9B79E76B347}" destId="{229ED950-1978-486C-BA75-C5FECF32059B}" srcOrd="5" destOrd="0" presId="urn:microsoft.com/office/officeart/2008/layout/VerticalCurvedList"/>
    <dgm:cxn modelId="{D574203E-E5A7-4FA3-AA20-7D23677B255E}" type="presParOf" srcId="{C1051329-06A0-4A36-BFC3-D9B79E76B347}" destId="{27A866FC-E30C-4382-BEE2-ED4441286A8C}" srcOrd="6" destOrd="0" presId="urn:microsoft.com/office/officeart/2008/layout/VerticalCurvedList"/>
    <dgm:cxn modelId="{E6F3F0A8-D3F1-4E64-9790-E2B031CA999D}" type="presParOf" srcId="{27A866FC-E30C-4382-BEE2-ED4441286A8C}" destId="{24CB5CEC-0CEA-4E96-9964-D8955C765D22}" srcOrd="0" destOrd="0" presId="urn:microsoft.com/office/officeart/2008/layout/VerticalCurvedList"/>
    <dgm:cxn modelId="{41F4C475-98E8-4B7A-9D83-8041B0166840}" type="presParOf" srcId="{C1051329-06A0-4A36-BFC3-D9B79E76B347}" destId="{A65AFFCD-C19B-4C0C-BE29-025BF0A8D776}" srcOrd="7" destOrd="0" presId="urn:microsoft.com/office/officeart/2008/layout/VerticalCurvedList"/>
    <dgm:cxn modelId="{667732D6-0318-4B64-9CAE-3F8E652C2006}" type="presParOf" srcId="{C1051329-06A0-4A36-BFC3-D9B79E76B347}" destId="{F6CD34BE-B177-49FA-9803-206AAD3E2CCA}" srcOrd="8" destOrd="0" presId="urn:microsoft.com/office/officeart/2008/layout/VerticalCurvedList"/>
    <dgm:cxn modelId="{C7C6CA98-4D29-4C45-95A8-D1CDC877E035}" type="presParOf" srcId="{F6CD34BE-B177-49FA-9803-206AAD3E2CCA}" destId="{0AC9A3D1-6813-4FFD-AEBA-3E4C255038FF}" srcOrd="0" destOrd="0" presId="urn:microsoft.com/office/officeart/2008/layout/VerticalCurvedList"/>
    <dgm:cxn modelId="{57C69B45-8230-4B73-8338-9082507871B5}" type="presParOf" srcId="{C1051329-06A0-4A36-BFC3-D9B79E76B347}" destId="{34B27E81-57C7-4273-B957-E8319E9F0C52}" srcOrd="9" destOrd="0" presId="urn:microsoft.com/office/officeart/2008/layout/VerticalCurvedList"/>
    <dgm:cxn modelId="{21234F21-4008-47C6-8FD3-0839DEE0885A}" type="presParOf" srcId="{C1051329-06A0-4A36-BFC3-D9B79E76B347}" destId="{8A2407F9-2518-4B02-9C5F-70B1232F3E7D}" srcOrd="10" destOrd="0" presId="urn:microsoft.com/office/officeart/2008/layout/VerticalCurvedList"/>
    <dgm:cxn modelId="{D15429B7-8071-4716-93DF-3BC839932376}" type="presParOf" srcId="{8A2407F9-2518-4B02-9C5F-70B1232F3E7D}" destId="{8B7CB53B-0E3D-429B-A19F-62D8750232F6}" srcOrd="0" destOrd="0" presId="urn:microsoft.com/office/officeart/2008/layout/VerticalCurvedList"/>
    <dgm:cxn modelId="{3DCDA343-A907-471C-B6B1-F70106799C34}" type="presParOf" srcId="{C1051329-06A0-4A36-BFC3-D9B79E76B347}" destId="{8194135F-165C-4517-862F-C6FC3F76D64A}" srcOrd="11" destOrd="0" presId="urn:microsoft.com/office/officeart/2008/layout/VerticalCurvedList"/>
    <dgm:cxn modelId="{FDE2846F-0E65-4883-9664-76ECDCD8D975}" type="presParOf" srcId="{C1051329-06A0-4A36-BFC3-D9B79E76B347}" destId="{072D9626-215D-4EBA-9D5A-1FBD1E903E64}" srcOrd="12" destOrd="0" presId="urn:microsoft.com/office/officeart/2008/layout/VerticalCurvedList"/>
    <dgm:cxn modelId="{124F62A2-E8CB-444A-978E-47CC9AB9F1E0}" type="presParOf" srcId="{072D9626-215D-4EBA-9D5A-1FBD1E903E64}" destId="{2EAB514B-A923-47C7-984E-43A94DA11249}" srcOrd="0" destOrd="0" presId="urn:microsoft.com/office/officeart/2008/layout/VerticalCurvedList"/>
    <dgm:cxn modelId="{04140673-C621-4D98-83CE-85AC38242324}" type="presParOf" srcId="{C1051329-06A0-4A36-BFC3-D9B79E76B347}" destId="{4CED6896-D612-4E09-9B4D-5271019AE397}" srcOrd="13" destOrd="0" presId="urn:microsoft.com/office/officeart/2008/layout/VerticalCurvedList"/>
    <dgm:cxn modelId="{3A70E66C-3379-4C2A-8F56-F96BA9AD11EC}" type="presParOf" srcId="{C1051329-06A0-4A36-BFC3-D9B79E76B347}" destId="{DBC4D8C3-FF81-4B19-B3FF-5F2A6DA10BAC}" srcOrd="14" destOrd="0" presId="urn:microsoft.com/office/officeart/2008/layout/VerticalCurvedList"/>
    <dgm:cxn modelId="{E68FCE8F-FC80-49CF-9289-432439F74F58}" type="presParOf" srcId="{DBC4D8C3-FF81-4B19-B3FF-5F2A6DA10BAC}" destId="{34DFB198-009E-4281-8051-112420F1E33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0D10A5-7DB6-460B-928B-F99BCBDE03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AD7E98C-98EE-4911-9E67-D7937BA59D9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Data structures</a:t>
          </a:r>
        </a:p>
      </dgm:t>
    </dgm:pt>
    <dgm:pt modelId="{B55045EC-E570-4C61-AAC7-6B550A0BD2D8}" type="parTrans" cxnId="{E3F32AE3-E139-41C1-B363-AE07081D054D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8736ED5-82E9-4762-9E66-192597108988}" type="sibTrans" cxnId="{E3F32AE3-E139-41C1-B363-AE07081D054D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72305D61-A674-47CC-9E8A-0EDD20198AF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Summary statistics &amp; frequency tables</a:t>
          </a:r>
        </a:p>
      </dgm:t>
    </dgm:pt>
    <dgm:pt modelId="{93064872-BA39-40A4-A832-9CFB26818EDD}" type="parTrans" cxnId="{39160F10-6B48-49A9-B9B7-FFAE5314058F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90D6F0F-76E4-48CC-927B-A28DB54F65FE}" type="sibTrans" cxnId="{39160F10-6B48-49A9-B9B7-FFAE5314058F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18EE926-788B-49B5-BB6C-365F6153CC4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Basic data creation and modification</a:t>
          </a:r>
        </a:p>
      </dgm:t>
    </dgm:pt>
    <dgm:pt modelId="{F03DED59-7810-41D0-B1B4-65765B6FC951}" type="par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866115F-5B29-404A-9059-BC35453260C3}" type="sib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8A8AE10F-1BF4-456B-81F7-825E9115450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exploring the data</a:t>
          </a:r>
        </a:p>
      </dgm:t>
    </dgm:pt>
    <dgm:pt modelId="{4667D87A-BB3F-40CD-802F-01BE755C85DD}" type="parTrans" cxnId="{0DF184FC-27D7-4896-A477-683686A45FE5}">
      <dgm:prSet/>
      <dgm:spPr/>
      <dgm:t>
        <a:bodyPr/>
        <a:lstStyle/>
        <a:p>
          <a:endParaRPr lang="en-US"/>
        </a:p>
      </dgm:t>
    </dgm:pt>
    <dgm:pt modelId="{100471DF-EB45-4E49-82E2-A53C01C1AF86}" type="sibTrans" cxnId="{0DF184FC-27D7-4896-A477-683686A45FE5}">
      <dgm:prSet/>
      <dgm:spPr/>
      <dgm:t>
        <a:bodyPr/>
        <a:lstStyle/>
        <a:p>
          <a:endParaRPr lang="en-US"/>
        </a:p>
      </dgm:t>
    </dgm:pt>
    <dgm:pt modelId="{61FD4D56-BD7C-48E8-9C3D-3F6B0E5235E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started</a:t>
          </a:r>
        </a:p>
      </dgm:t>
    </dgm:pt>
    <dgm:pt modelId="{BBBCBEE4-94E4-4DD4-9959-A3A8CD569258}" type="parTrans" cxnId="{D9E4C6DC-83B3-4ED6-A9BD-7D5B5366D1A7}">
      <dgm:prSet/>
      <dgm:spPr/>
      <dgm:t>
        <a:bodyPr/>
        <a:lstStyle/>
        <a:p>
          <a:endParaRPr lang="en-US"/>
        </a:p>
      </dgm:t>
    </dgm:pt>
    <dgm:pt modelId="{BFC13C97-5E06-4435-98C7-0C3E96260A92}" type="sibTrans" cxnId="{D9E4C6DC-83B3-4ED6-A9BD-7D5B5366D1A7}">
      <dgm:prSet/>
      <dgm:spPr/>
      <dgm:t>
        <a:bodyPr/>
        <a:lstStyle/>
        <a:p>
          <a:endParaRPr lang="en-US"/>
        </a:p>
      </dgm:t>
    </dgm:pt>
    <dgm:pt modelId="{10770EEE-A1F7-46AA-9FA3-913EDE16AA1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Missing values and data types</a:t>
          </a:r>
        </a:p>
      </dgm:t>
    </dgm:pt>
    <dgm:pt modelId="{FF0F9D0B-8148-42F4-85FD-B6B98C3CC8E1}" type="parTrans" cxnId="{7076A157-0A2D-4835-8D2D-EE4475371690}">
      <dgm:prSet/>
      <dgm:spPr/>
      <dgm:t>
        <a:bodyPr/>
        <a:lstStyle/>
        <a:p>
          <a:endParaRPr lang="en-US"/>
        </a:p>
      </dgm:t>
    </dgm:pt>
    <dgm:pt modelId="{A79E56D9-1948-4BBD-97B0-11BEE2606D17}" type="sibTrans" cxnId="{7076A157-0A2D-4835-8D2D-EE4475371690}">
      <dgm:prSet/>
      <dgm:spPr/>
      <dgm:t>
        <a:bodyPr/>
        <a:lstStyle/>
        <a:p>
          <a:endParaRPr lang="en-US"/>
        </a:p>
      </dgm:t>
    </dgm:pt>
    <dgm:pt modelId="{E35CFB60-5909-4A8D-95C4-DB4D88CED5D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help</a:t>
          </a:r>
        </a:p>
      </dgm:t>
    </dgm:pt>
    <dgm:pt modelId="{A28C3111-9F88-4008-BC83-3192C71EABDB}" type="parTrans" cxnId="{A0CE0AF8-140C-485C-AB95-635E6E93F9A9}">
      <dgm:prSet/>
      <dgm:spPr/>
      <dgm:t>
        <a:bodyPr/>
        <a:lstStyle/>
        <a:p>
          <a:endParaRPr lang="en-US"/>
        </a:p>
      </dgm:t>
    </dgm:pt>
    <dgm:pt modelId="{FEF46094-9218-4F04-A39D-C3539B5DE204}" type="sibTrans" cxnId="{A0CE0AF8-140C-485C-AB95-635E6E93F9A9}">
      <dgm:prSet/>
      <dgm:spPr/>
      <dgm:t>
        <a:bodyPr/>
        <a:lstStyle/>
        <a:p>
          <a:endParaRPr lang="en-US"/>
        </a:p>
      </dgm:t>
    </dgm:pt>
    <dgm:pt modelId="{69DFE072-2259-4F4E-B46E-1CE7057FC703}" type="pres">
      <dgm:prSet presAssocID="{4F0D10A5-7DB6-460B-928B-F99BCBDE037D}" presName="Name0" presStyleCnt="0">
        <dgm:presLayoutVars>
          <dgm:chMax val="7"/>
          <dgm:chPref val="7"/>
          <dgm:dir/>
        </dgm:presLayoutVars>
      </dgm:prSet>
      <dgm:spPr/>
    </dgm:pt>
    <dgm:pt modelId="{C1051329-06A0-4A36-BFC3-D9B79E76B347}" type="pres">
      <dgm:prSet presAssocID="{4F0D10A5-7DB6-460B-928B-F99BCBDE037D}" presName="Name1" presStyleCnt="0"/>
      <dgm:spPr/>
    </dgm:pt>
    <dgm:pt modelId="{CFB63876-DFB5-422C-B2C9-FC6713217925}" type="pres">
      <dgm:prSet presAssocID="{4F0D10A5-7DB6-460B-928B-F99BCBDE037D}" presName="cycle" presStyleCnt="0"/>
      <dgm:spPr/>
    </dgm:pt>
    <dgm:pt modelId="{27E56B82-AA6B-4F8A-B450-D03C32634C9B}" type="pres">
      <dgm:prSet presAssocID="{4F0D10A5-7DB6-460B-928B-F99BCBDE037D}" presName="srcNode" presStyleLbl="node1" presStyleIdx="0" presStyleCnt="7"/>
      <dgm:spPr/>
    </dgm:pt>
    <dgm:pt modelId="{4D5102D1-ADBB-4FDB-A809-D0BB1EFFD797}" type="pres">
      <dgm:prSet presAssocID="{4F0D10A5-7DB6-460B-928B-F99BCBDE037D}" presName="conn" presStyleLbl="parChTrans1D2" presStyleIdx="0" presStyleCnt="1"/>
      <dgm:spPr/>
    </dgm:pt>
    <dgm:pt modelId="{CC4DD12A-F6B7-4D1B-B166-E0D26EF4910C}" type="pres">
      <dgm:prSet presAssocID="{4F0D10A5-7DB6-460B-928B-F99BCBDE037D}" presName="extraNode" presStyleLbl="node1" presStyleIdx="0" presStyleCnt="7"/>
      <dgm:spPr/>
    </dgm:pt>
    <dgm:pt modelId="{F3FFD62F-7863-4CDC-ADBE-773054AE338B}" type="pres">
      <dgm:prSet presAssocID="{4F0D10A5-7DB6-460B-928B-F99BCBDE037D}" presName="dstNode" presStyleLbl="node1" presStyleIdx="0" presStyleCnt="7"/>
      <dgm:spPr/>
    </dgm:pt>
    <dgm:pt modelId="{33820EBE-D249-4D49-9244-BBFF0BE77661}" type="pres">
      <dgm:prSet presAssocID="{61FD4D56-BD7C-48E8-9C3D-3F6B0E5235E9}" presName="text_1" presStyleLbl="node1" presStyleIdx="0" presStyleCnt="7">
        <dgm:presLayoutVars>
          <dgm:bulletEnabled val="1"/>
        </dgm:presLayoutVars>
      </dgm:prSet>
      <dgm:spPr/>
    </dgm:pt>
    <dgm:pt modelId="{F344BBFC-E66B-4DCA-9B8F-0D451531F702}" type="pres">
      <dgm:prSet presAssocID="{61FD4D56-BD7C-48E8-9C3D-3F6B0E5235E9}" presName="accent_1" presStyleCnt="0"/>
      <dgm:spPr/>
    </dgm:pt>
    <dgm:pt modelId="{77759145-985A-4987-A6A3-CED14D7032F4}" type="pres">
      <dgm:prSet presAssocID="{61FD4D56-BD7C-48E8-9C3D-3F6B0E5235E9}" presName="accentRepeatNode" presStyleLbl="solidFgAcc1" presStyleIdx="0" presStyleCnt="7"/>
      <dgm:spPr/>
    </dgm:pt>
    <dgm:pt modelId="{B7DA1B55-DC05-48C5-B115-CB62547A29A0}" type="pres">
      <dgm:prSet presAssocID="{10770EEE-A1F7-46AA-9FA3-913EDE16AA1C}" presName="text_2" presStyleLbl="node1" presStyleIdx="1" presStyleCnt="7">
        <dgm:presLayoutVars>
          <dgm:bulletEnabled val="1"/>
        </dgm:presLayoutVars>
      </dgm:prSet>
      <dgm:spPr/>
    </dgm:pt>
    <dgm:pt modelId="{05926C13-E672-4BA7-9A0D-9CDCD04F80DB}" type="pres">
      <dgm:prSet presAssocID="{10770EEE-A1F7-46AA-9FA3-913EDE16AA1C}" presName="accent_2" presStyleCnt="0"/>
      <dgm:spPr/>
    </dgm:pt>
    <dgm:pt modelId="{7D22C716-7D3A-46D0-91D4-A24C2909AB94}" type="pres">
      <dgm:prSet presAssocID="{10770EEE-A1F7-46AA-9FA3-913EDE16AA1C}" presName="accentRepeatNode" presStyleLbl="solidFgAcc1" presStyleIdx="1" presStyleCnt="7"/>
      <dgm:spPr/>
    </dgm:pt>
    <dgm:pt modelId="{229ED950-1978-486C-BA75-C5FECF32059B}" type="pres">
      <dgm:prSet presAssocID="{1AD7E98C-98EE-4911-9E67-D7937BA59D98}" presName="text_3" presStyleLbl="node1" presStyleIdx="2" presStyleCnt="7">
        <dgm:presLayoutVars>
          <dgm:bulletEnabled val="1"/>
        </dgm:presLayoutVars>
      </dgm:prSet>
      <dgm:spPr/>
    </dgm:pt>
    <dgm:pt modelId="{27A866FC-E30C-4382-BEE2-ED4441286A8C}" type="pres">
      <dgm:prSet presAssocID="{1AD7E98C-98EE-4911-9E67-D7937BA59D98}" presName="accent_3" presStyleCnt="0"/>
      <dgm:spPr/>
    </dgm:pt>
    <dgm:pt modelId="{24CB5CEC-0CEA-4E96-9964-D8955C765D22}" type="pres">
      <dgm:prSet presAssocID="{1AD7E98C-98EE-4911-9E67-D7937BA59D98}" presName="accentRepeatNode" presStyleLbl="solidFgAcc1" presStyleIdx="2" presStyleCnt="7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A65AFFCD-C19B-4C0C-BE29-025BF0A8D776}" type="pres">
      <dgm:prSet presAssocID="{8A8AE10F-1BF4-456B-81F7-825E91154508}" presName="text_4" presStyleLbl="node1" presStyleIdx="3" presStyleCnt="7">
        <dgm:presLayoutVars>
          <dgm:bulletEnabled val="1"/>
        </dgm:presLayoutVars>
      </dgm:prSet>
      <dgm:spPr/>
    </dgm:pt>
    <dgm:pt modelId="{F6CD34BE-B177-49FA-9803-206AAD3E2CCA}" type="pres">
      <dgm:prSet presAssocID="{8A8AE10F-1BF4-456B-81F7-825E91154508}" presName="accent_4" presStyleCnt="0"/>
      <dgm:spPr/>
    </dgm:pt>
    <dgm:pt modelId="{0AC9A3D1-6813-4FFD-AEBA-3E4C255038FF}" type="pres">
      <dgm:prSet presAssocID="{8A8AE10F-1BF4-456B-81F7-825E91154508}" presName="accentRepeatNode" presStyleLbl="solidFgAcc1" presStyleIdx="3" presStyleCnt="7"/>
      <dgm:spPr/>
    </dgm:pt>
    <dgm:pt modelId="{34B27E81-57C7-4273-B957-E8319E9F0C52}" type="pres">
      <dgm:prSet presAssocID="{72305D61-A674-47CC-9E8A-0EDD20198AF9}" presName="text_5" presStyleLbl="node1" presStyleIdx="4" presStyleCnt="7">
        <dgm:presLayoutVars>
          <dgm:bulletEnabled val="1"/>
        </dgm:presLayoutVars>
      </dgm:prSet>
      <dgm:spPr/>
    </dgm:pt>
    <dgm:pt modelId="{8A2407F9-2518-4B02-9C5F-70B1232F3E7D}" type="pres">
      <dgm:prSet presAssocID="{72305D61-A674-47CC-9E8A-0EDD20198AF9}" presName="accent_5" presStyleCnt="0"/>
      <dgm:spPr/>
    </dgm:pt>
    <dgm:pt modelId="{8B7CB53B-0E3D-429B-A19F-62D8750232F6}" type="pres">
      <dgm:prSet presAssocID="{72305D61-A674-47CC-9E8A-0EDD20198AF9}" presName="accentRepeatNode" presStyleLbl="solidFgAcc1" presStyleIdx="4" presStyleCnt="7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8194135F-165C-4517-862F-C6FC3F76D64A}" type="pres">
      <dgm:prSet presAssocID="{418EE926-788B-49B5-BB6C-365F6153CC42}" presName="text_6" presStyleLbl="node1" presStyleIdx="5" presStyleCnt="7">
        <dgm:presLayoutVars>
          <dgm:bulletEnabled val="1"/>
        </dgm:presLayoutVars>
      </dgm:prSet>
      <dgm:spPr/>
    </dgm:pt>
    <dgm:pt modelId="{072D9626-215D-4EBA-9D5A-1FBD1E903E64}" type="pres">
      <dgm:prSet presAssocID="{418EE926-788B-49B5-BB6C-365F6153CC42}" presName="accent_6" presStyleCnt="0"/>
      <dgm:spPr/>
    </dgm:pt>
    <dgm:pt modelId="{2EAB514B-A923-47C7-984E-43A94DA11249}" type="pres">
      <dgm:prSet presAssocID="{418EE926-788B-49B5-BB6C-365F6153CC42}" presName="accentRepeatNode" presStyleLbl="solidFgAcc1" presStyleIdx="5" presStyleCnt="7"/>
      <dgm:spPr/>
    </dgm:pt>
    <dgm:pt modelId="{4CED6896-D612-4E09-9B4D-5271019AE397}" type="pres">
      <dgm:prSet presAssocID="{E35CFB60-5909-4A8D-95C4-DB4D88CED5DB}" presName="text_7" presStyleLbl="node1" presStyleIdx="6" presStyleCnt="7">
        <dgm:presLayoutVars>
          <dgm:bulletEnabled val="1"/>
        </dgm:presLayoutVars>
      </dgm:prSet>
      <dgm:spPr/>
    </dgm:pt>
    <dgm:pt modelId="{DBC4D8C3-FF81-4B19-B3FF-5F2A6DA10BAC}" type="pres">
      <dgm:prSet presAssocID="{E35CFB60-5909-4A8D-95C4-DB4D88CED5DB}" presName="accent_7" presStyleCnt="0"/>
      <dgm:spPr/>
    </dgm:pt>
    <dgm:pt modelId="{34DFB198-009E-4281-8051-112420F1E33C}" type="pres">
      <dgm:prSet presAssocID="{E35CFB60-5909-4A8D-95C4-DB4D88CED5DB}" presName="accentRepeatNode" presStyleLbl="solidFgAcc1" presStyleIdx="6" presStyleCnt="7"/>
      <dgm:spPr/>
    </dgm:pt>
  </dgm:ptLst>
  <dgm:cxnLst>
    <dgm:cxn modelId="{39160F10-6B48-49A9-B9B7-FFAE5314058F}" srcId="{4F0D10A5-7DB6-460B-928B-F99BCBDE037D}" destId="{72305D61-A674-47CC-9E8A-0EDD20198AF9}" srcOrd="4" destOrd="0" parTransId="{93064872-BA39-40A4-A832-9CFB26818EDD}" sibTransId="{090D6F0F-76E4-48CC-927B-A28DB54F65FE}"/>
    <dgm:cxn modelId="{2FF2401E-1F60-4A6C-A961-71756D714B5A}" type="presOf" srcId="{72305D61-A674-47CC-9E8A-0EDD20198AF9}" destId="{34B27E81-57C7-4273-B957-E8319E9F0C52}" srcOrd="0" destOrd="0" presId="urn:microsoft.com/office/officeart/2008/layout/VerticalCurvedList"/>
    <dgm:cxn modelId="{D6CBC632-FF04-4DD8-A5A4-70004605DCA1}" type="presOf" srcId="{1AD7E98C-98EE-4911-9E67-D7937BA59D98}" destId="{229ED950-1978-486C-BA75-C5FECF32059B}" srcOrd="0" destOrd="0" presId="urn:microsoft.com/office/officeart/2008/layout/VerticalCurvedList"/>
    <dgm:cxn modelId="{5947A84D-9B31-4AC1-A233-2C2A744A5A51}" type="presOf" srcId="{10770EEE-A1F7-46AA-9FA3-913EDE16AA1C}" destId="{B7DA1B55-DC05-48C5-B115-CB62547A29A0}" srcOrd="0" destOrd="0" presId="urn:microsoft.com/office/officeart/2008/layout/VerticalCurvedList"/>
    <dgm:cxn modelId="{7076A157-0A2D-4835-8D2D-EE4475371690}" srcId="{4F0D10A5-7DB6-460B-928B-F99BCBDE037D}" destId="{10770EEE-A1F7-46AA-9FA3-913EDE16AA1C}" srcOrd="1" destOrd="0" parTransId="{FF0F9D0B-8148-42F4-85FD-B6B98C3CC8E1}" sibTransId="{A79E56D9-1948-4BBD-97B0-11BEE2606D17}"/>
    <dgm:cxn modelId="{74B1CB62-7DC4-4028-B926-96776A18BD79}" srcId="{4F0D10A5-7DB6-460B-928B-F99BCBDE037D}" destId="{418EE926-788B-49B5-BB6C-365F6153CC42}" srcOrd="5" destOrd="0" parTransId="{F03DED59-7810-41D0-B1B4-65765B6FC951}" sibTransId="{0866115F-5B29-404A-9059-BC35453260C3}"/>
    <dgm:cxn modelId="{CE4FD563-8137-419D-A231-345467CB966A}" type="presOf" srcId="{BFC13C97-5E06-4435-98C7-0C3E96260A92}" destId="{4D5102D1-ADBB-4FDB-A809-D0BB1EFFD797}" srcOrd="0" destOrd="0" presId="urn:microsoft.com/office/officeart/2008/layout/VerticalCurvedList"/>
    <dgm:cxn modelId="{4AA27298-B56C-4439-867F-01D42D8C5077}" type="presOf" srcId="{61FD4D56-BD7C-48E8-9C3D-3F6B0E5235E9}" destId="{33820EBE-D249-4D49-9244-BBFF0BE77661}" srcOrd="0" destOrd="0" presId="urn:microsoft.com/office/officeart/2008/layout/VerticalCurvedList"/>
    <dgm:cxn modelId="{9FBA8C9B-FE0E-42AA-8DF3-D68AFD1368DF}" type="presOf" srcId="{8A8AE10F-1BF4-456B-81F7-825E91154508}" destId="{A65AFFCD-C19B-4C0C-BE29-025BF0A8D776}" srcOrd="0" destOrd="0" presId="urn:microsoft.com/office/officeart/2008/layout/VerticalCurvedList"/>
    <dgm:cxn modelId="{F0BFE3C3-6FC8-4A93-9C99-5339AAE67F3C}" type="presOf" srcId="{E35CFB60-5909-4A8D-95C4-DB4D88CED5DB}" destId="{4CED6896-D612-4E09-9B4D-5271019AE397}" srcOrd="0" destOrd="0" presId="urn:microsoft.com/office/officeart/2008/layout/VerticalCurvedList"/>
    <dgm:cxn modelId="{12F79CC8-E59A-4EEE-A61F-D0CAED189021}" type="presOf" srcId="{4F0D10A5-7DB6-460B-928B-F99BCBDE037D}" destId="{69DFE072-2259-4F4E-B46E-1CE7057FC703}" srcOrd="0" destOrd="0" presId="urn:microsoft.com/office/officeart/2008/layout/VerticalCurvedList"/>
    <dgm:cxn modelId="{D9E4C6DC-83B3-4ED6-A9BD-7D5B5366D1A7}" srcId="{4F0D10A5-7DB6-460B-928B-F99BCBDE037D}" destId="{61FD4D56-BD7C-48E8-9C3D-3F6B0E5235E9}" srcOrd="0" destOrd="0" parTransId="{BBBCBEE4-94E4-4DD4-9959-A3A8CD569258}" sibTransId="{BFC13C97-5E06-4435-98C7-0C3E96260A92}"/>
    <dgm:cxn modelId="{E3F32AE3-E139-41C1-B363-AE07081D054D}" srcId="{4F0D10A5-7DB6-460B-928B-F99BCBDE037D}" destId="{1AD7E98C-98EE-4911-9E67-D7937BA59D98}" srcOrd="2" destOrd="0" parTransId="{B55045EC-E570-4C61-AAC7-6B550A0BD2D8}" sibTransId="{48736ED5-82E9-4762-9E66-192597108988}"/>
    <dgm:cxn modelId="{A0CE0AF8-140C-485C-AB95-635E6E93F9A9}" srcId="{4F0D10A5-7DB6-460B-928B-F99BCBDE037D}" destId="{E35CFB60-5909-4A8D-95C4-DB4D88CED5DB}" srcOrd="6" destOrd="0" parTransId="{A28C3111-9F88-4008-BC83-3192C71EABDB}" sibTransId="{FEF46094-9218-4F04-A39D-C3539B5DE204}"/>
    <dgm:cxn modelId="{0D2640FC-7150-42C0-AC89-A6992D9E759B}" type="presOf" srcId="{418EE926-788B-49B5-BB6C-365F6153CC42}" destId="{8194135F-165C-4517-862F-C6FC3F76D64A}" srcOrd="0" destOrd="0" presId="urn:microsoft.com/office/officeart/2008/layout/VerticalCurvedList"/>
    <dgm:cxn modelId="{0DF184FC-27D7-4896-A477-683686A45FE5}" srcId="{4F0D10A5-7DB6-460B-928B-F99BCBDE037D}" destId="{8A8AE10F-1BF4-456B-81F7-825E91154508}" srcOrd="3" destOrd="0" parTransId="{4667D87A-BB3F-40CD-802F-01BE755C85DD}" sibTransId="{100471DF-EB45-4E49-82E2-A53C01C1AF86}"/>
    <dgm:cxn modelId="{E9E502A7-8F9C-426A-9EB5-EE8BFFFCD0A2}" type="presParOf" srcId="{69DFE072-2259-4F4E-B46E-1CE7057FC703}" destId="{C1051329-06A0-4A36-BFC3-D9B79E76B347}" srcOrd="0" destOrd="0" presId="urn:microsoft.com/office/officeart/2008/layout/VerticalCurvedList"/>
    <dgm:cxn modelId="{D6991729-CABC-4578-A9FF-165C8FC2D1AC}" type="presParOf" srcId="{C1051329-06A0-4A36-BFC3-D9B79E76B347}" destId="{CFB63876-DFB5-422C-B2C9-FC6713217925}" srcOrd="0" destOrd="0" presId="urn:microsoft.com/office/officeart/2008/layout/VerticalCurvedList"/>
    <dgm:cxn modelId="{82D5594B-9E26-45CF-9283-7560627C4314}" type="presParOf" srcId="{CFB63876-DFB5-422C-B2C9-FC6713217925}" destId="{27E56B82-AA6B-4F8A-B450-D03C32634C9B}" srcOrd="0" destOrd="0" presId="urn:microsoft.com/office/officeart/2008/layout/VerticalCurvedList"/>
    <dgm:cxn modelId="{ACE75964-51CE-4858-9430-D3BF67FF3EAD}" type="presParOf" srcId="{CFB63876-DFB5-422C-B2C9-FC6713217925}" destId="{4D5102D1-ADBB-4FDB-A809-D0BB1EFFD797}" srcOrd="1" destOrd="0" presId="urn:microsoft.com/office/officeart/2008/layout/VerticalCurvedList"/>
    <dgm:cxn modelId="{F43ABFAC-3F5B-485B-9FB8-D44717250601}" type="presParOf" srcId="{CFB63876-DFB5-422C-B2C9-FC6713217925}" destId="{CC4DD12A-F6B7-4D1B-B166-E0D26EF4910C}" srcOrd="2" destOrd="0" presId="urn:microsoft.com/office/officeart/2008/layout/VerticalCurvedList"/>
    <dgm:cxn modelId="{67C0CCAA-6C45-4B72-97C7-E0F4B37FAE35}" type="presParOf" srcId="{CFB63876-DFB5-422C-B2C9-FC6713217925}" destId="{F3FFD62F-7863-4CDC-ADBE-773054AE338B}" srcOrd="3" destOrd="0" presId="urn:microsoft.com/office/officeart/2008/layout/VerticalCurvedList"/>
    <dgm:cxn modelId="{24E3B267-B5F5-4CAF-955B-6C702B727B43}" type="presParOf" srcId="{C1051329-06A0-4A36-BFC3-D9B79E76B347}" destId="{33820EBE-D249-4D49-9244-BBFF0BE77661}" srcOrd="1" destOrd="0" presId="urn:microsoft.com/office/officeart/2008/layout/VerticalCurvedList"/>
    <dgm:cxn modelId="{C599926C-2534-4F71-8CB8-15FBAA78C9C5}" type="presParOf" srcId="{C1051329-06A0-4A36-BFC3-D9B79E76B347}" destId="{F344BBFC-E66B-4DCA-9B8F-0D451531F702}" srcOrd="2" destOrd="0" presId="urn:microsoft.com/office/officeart/2008/layout/VerticalCurvedList"/>
    <dgm:cxn modelId="{605F770D-2466-4634-A10C-6212E6688670}" type="presParOf" srcId="{F344BBFC-E66B-4DCA-9B8F-0D451531F702}" destId="{77759145-985A-4987-A6A3-CED14D7032F4}" srcOrd="0" destOrd="0" presId="urn:microsoft.com/office/officeart/2008/layout/VerticalCurvedList"/>
    <dgm:cxn modelId="{FC80C563-3B64-471B-ABB8-971602992A6E}" type="presParOf" srcId="{C1051329-06A0-4A36-BFC3-D9B79E76B347}" destId="{B7DA1B55-DC05-48C5-B115-CB62547A29A0}" srcOrd="3" destOrd="0" presId="urn:microsoft.com/office/officeart/2008/layout/VerticalCurvedList"/>
    <dgm:cxn modelId="{BA24779C-4F73-4EE1-892D-D8729C1A9F8A}" type="presParOf" srcId="{C1051329-06A0-4A36-BFC3-D9B79E76B347}" destId="{05926C13-E672-4BA7-9A0D-9CDCD04F80DB}" srcOrd="4" destOrd="0" presId="urn:microsoft.com/office/officeart/2008/layout/VerticalCurvedList"/>
    <dgm:cxn modelId="{6EB0E693-CD6D-4D34-9252-70A69B2CDD09}" type="presParOf" srcId="{05926C13-E672-4BA7-9A0D-9CDCD04F80DB}" destId="{7D22C716-7D3A-46D0-91D4-A24C2909AB94}" srcOrd="0" destOrd="0" presId="urn:microsoft.com/office/officeart/2008/layout/VerticalCurvedList"/>
    <dgm:cxn modelId="{C54840FF-0BD6-40FB-92E4-633E2AE3616B}" type="presParOf" srcId="{C1051329-06A0-4A36-BFC3-D9B79E76B347}" destId="{229ED950-1978-486C-BA75-C5FECF32059B}" srcOrd="5" destOrd="0" presId="urn:microsoft.com/office/officeart/2008/layout/VerticalCurvedList"/>
    <dgm:cxn modelId="{D574203E-E5A7-4FA3-AA20-7D23677B255E}" type="presParOf" srcId="{C1051329-06A0-4A36-BFC3-D9B79E76B347}" destId="{27A866FC-E30C-4382-BEE2-ED4441286A8C}" srcOrd="6" destOrd="0" presId="urn:microsoft.com/office/officeart/2008/layout/VerticalCurvedList"/>
    <dgm:cxn modelId="{E6F3F0A8-D3F1-4E64-9790-E2B031CA999D}" type="presParOf" srcId="{27A866FC-E30C-4382-BEE2-ED4441286A8C}" destId="{24CB5CEC-0CEA-4E96-9964-D8955C765D22}" srcOrd="0" destOrd="0" presId="urn:microsoft.com/office/officeart/2008/layout/VerticalCurvedList"/>
    <dgm:cxn modelId="{41F4C475-98E8-4B7A-9D83-8041B0166840}" type="presParOf" srcId="{C1051329-06A0-4A36-BFC3-D9B79E76B347}" destId="{A65AFFCD-C19B-4C0C-BE29-025BF0A8D776}" srcOrd="7" destOrd="0" presId="urn:microsoft.com/office/officeart/2008/layout/VerticalCurvedList"/>
    <dgm:cxn modelId="{667732D6-0318-4B64-9CAE-3F8E652C2006}" type="presParOf" srcId="{C1051329-06A0-4A36-BFC3-D9B79E76B347}" destId="{F6CD34BE-B177-49FA-9803-206AAD3E2CCA}" srcOrd="8" destOrd="0" presId="urn:microsoft.com/office/officeart/2008/layout/VerticalCurvedList"/>
    <dgm:cxn modelId="{C7C6CA98-4D29-4C45-95A8-D1CDC877E035}" type="presParOf" srcId="{F6CD34BE-B177-49FA-9803-206AAD3E2CCA}" destId="{0AC9A3D1-6813-4FFD-AEBA-3E4C255038FF}" srcOrd="0" destOrd="0" presId="urn:microsoft.com/office/officeart/2008/layout/VerticalCurvedList"/>
    <dgm:cxn modelId="{57C69B45-8230-4B73-8338-9082507871B5}" type="presParOf" srcId="{C1051329-06A0-4A36-BFC3-D9B79E76B347}" destId="{34B27E81-57C7-4273-B957-E8319E9F0C52}" srcOrd="9" destOrd="0" presId="urn:microsoft.com/office/officeart/2008/layout/VerticalCurvedList"/>
    <dgm:cxn modelId="{21234F21-4008-47C6-8FD3-0839DEE0885A}" type="presParOf" srcId="{C1051329-06A0-4A36-BFC3-D9B79E76B347}" destId="{8A2407F9-2518-4B02-9C5F-70B1232F3E7D}" srcOrd="10" destOrd="0" presId="urn:microsoft.com/office/officeart/2008/layout/VerticalCurvedList"/>
    <dgm:cxn modelId="{D15429B7-8071-4716-93DF-3BC839932376}" type="presParOf" srcId="{8A2407F9-2518-4B02-9C5F-70B1232F3E7D}" destId="{8B7CB53B-0E3D-429B-A19F-62D8750232F6}" srcOrd="0" destOrd="0" presId="urn:microsoft.com/office/officeart/2008/layout/VerticalCurvedList"/>
    <dgm:cxn modelId="{3DCDA343-A907-471C-B6B1-F70106799C34}" type="presParOf" srcId="{C1051329-06A0-4A36-BFC3-D9B79E76B347}" destId="{8194135F-165C-4517-862F-C6FC3F76D64A}" srcOrd="11" destOrd="0" presId="urn:microsoft.com/office/officeart/2008/layout/VerticalCurvedList"/>
    <dgm:cxn modelId="{FDE2846F-0E65-4883-9664-76ECDCD8D975}" type="presParOf" srcId="{C1051329-06A0-4A36-BFC3-D9B79E76B347}" destId="{072D9626-215D-4EBA-9D5A-1FBD1E903E64}" srcOrd="12" destOrd="0" presId="urn:microsoft.com/office/officeart/2008/layout/VerticalCurvedList"/>
    <dgm:cxn modelId="{124F62A2-E8CB-444A-978E-47CC9AB9F1E0}" type="presParOf" srcId="{072D9626-215D-4EBA-9D5A-1FBD1E903E64}" destId="{2EAB514B-A923-47C7-984E-43A94DA11249}" srcOrd="0" destOrd="0" presId="urn:microsoft.com/office/officeart/2008/layout/VerticalCurvedList"/>
    <dgm:cxn modelId="{04140673-C621-4D98-83CE-85AC38242324}" type="presParOf" srcId="{C1051329-06A0-4A36-BFC3-D9B79E76B347}" destId="{4CED6896-D612-4E09-9B4D-5271019AE397}" srcOrd="13" destOrd="0" presId="urn:microsoft.com/office/officeart/2008/layout/VerticalCurvedList"/>
    <dgm:cxn modelId="{3A70E66C-3379-4C2A-8F56-F96BA9AD11EC}" type="presParOf" srcId="{C1051329-06A0-4A36-BFC3-D9B79E76B347}" destId="{DBC4D8C3-FF81-4B19-B3FF-5F2A6DA10BAC}" srcOrd="14" destOrd="0" presId="urn:microsoft.com/office/officeart/2008/layout/VerticalCurvedList"/>
    <dgm:cxn modelId="{E68FCE8F-FC80-49CF-9289-432439F74F58}" type="presParOf" srcId="{DBC4D8C3-FF81-4B19-B3FF-5F2A6DA10BAC}" destId="{34DFB198-009E-4281-8051-112420F1E33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0D10A5-7DB6-460B-928B-F99BCBDE03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AD7E98C-98EE-4911-9E67-D7937BA59D9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Data structures</a:t>
          </a:r>
        </a:p>
      </dgm:t>
    </dgm:pt>
    <dgm:pt modelId="{B55045EC-E570-4C61-AAC7-6B550A0BD2D8}" type="parTrans" cxnId="{E3F32AE3-E139-41C1-B363-AE07081D054D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8736ED5-82E9-4762-9E66-192597108988}" type="sibTrans" cxnId="{E3F32AE3-E139-41C1-B363-AE07081D054D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72305D61-A674-47CC-9E8A-0EDD20198AF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Summary statistics &amp; frequency tables</a:t>
          </a:r>
        </a:p>
      </dgm:t>
    </dgm:pt>
    <dgm:pt modelId="{93064872-BA39-40A4-A832-9CFB26818EDD}" type="parTrans" cxnId="{39160F10-6B48-49A9-B9B7-FFAE5314058F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90D6F0F-76E4-48CC-927B-A28DB54F65FE}" type="sibTrans" cxnId="{39160F10-6B48-49A9-B9B7-FFAE5314058F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18EE926-788B-49B5-BB6C-365F6153CC4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Basic data creation and modification</a:t>
          </a:r>
        </a:p>
      </dgm:t>
    </dgm:pt>
    <dgm:pt modelId="{F03DED59-7810-41D0-B1B4-65765B6FC951}" type="par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866115F-5B29-404A-9059-BC35453260C3}" type="sib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8A8AE10F-1BF4-456B-81F7-825E9115450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exploring the data</a:t>
          </a:r>
        </a:p>
      </dgm:t>
    </dgm:pt>
    <dgm:pt modelId="{4667D87A-BB3F-40CD-802F-01BE755C85DD}" type="parTrans" cxnId="{0DF184FC-27D7-4896-A477-683686A45FE5}">
      <dgm:prSet/>
      <dgm:spPr/>
      <dgm:t>
        <a:bodyPr/>
        <a:lstStyle/>
        <a:p>
          <a:endParaRPr lang="en-US"/>
        </a:p>
      </dgm:t>
    </dgm:pt>
    <dgm:pt modelId="{100471DF-EB45-4E49-82E2-A53C01C1AF86}" type="sibTrans" cxnId="{0DF184FC-27D7-4896-A477-683686A45FE5}">
      <dgm:prSet/>
      <dgm:spPr/>
      <dgm:t>
        <a:bodyPr/>
        <a:lstStyle/>
        <a:p>
          <a:endParaRPr lang="en-US"/>
        </a:p>
      </dgm:t>
    </dgm:pt>
    <dgm:pt modelId="{61FD4D56-BD7C-48E8-9C3D-3F6B0E5235E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started</a:t>
          </a:r>
        </a:p>
      </dgm:t>
    </dgm:pt>
    <dgm:pt modelId="{BBBCBEE4-94E4-4DD4-9959-A3A8CD569258}" type="parTrans" cxnId="{D9E4C6DC-83B3-4ED6-A9BD-7D5B5366D1A7}">
      <dgm:prSet/>
      <dgm:spPr/>
      <dgm:t>
        <a:bodyPr/>
        <a:lstStyle/>
        <a:p>
          <a:endParaRPr lang="en-US"/>
        </a:p>
      </dgm:t>
    </dgm:pt>
    <dgm:pt modelId="{BFC13C97-5E06-4435-98C7-0C3E96260A92}" type="sibTrans" cxnId="{D9E4C6DC-83B3-4ED6-A9BD-7D5B5366D1A7}">
      <dgm:prSet/>
      <dgm:spPr/>
      <dgm:t>
        <a:bodyPr/>
        <a:lstStyle/>
        <a:p>
          <a:endParaRPr lang="en-US"/>
        </a:p>
      </dgm:t>
    </dgm:pt>
    <dgm:pt modelId="{10770EEE-A1F7-46AA-9FA3-913EDE16AA1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Missing values and data types</a:t>
          </a:r>
        </a:p>
      </dgm:t>
    </dgm:pt>
    <dgm:pt modelId="{FF0F9D0B-8148-42F4-85FD-B6B98C3CC8E1}" type="parTrans" cxnId="{7076A157-0A2D-4835-8D2D-EE4475371690}">
      <dgm:prSet/>
      <dgm:spPr/>
      <dgm:t>
        <a:bodyPr/>
        <a:lstStyle/>
        <a:p>
          <a:endParaRPr lang="en-US"/>
        </a:p>
      </dgm:t>
    </dgm:pt>
    <dgm:pt modelId="{A79E56D9-1948-4BBD-97B0-11BEE2606D17}" type="sibTrans" cxnId="{7076A157-0A2D-4835-8D2D-EE4475371690}">
      <dgm:prSet/>
      <dgm:spPr/>
      <dgm:t>
        <a:bodyPr/>
        <a:lstStyle/>
        <a:p>
          <a:endParaRPr lang="en-US"/>
        </a:p>
      </dgm:t>
    </dgm:pt>
    <dgm:pt modelId="{E35CFB60-5909-4A8D-95C4-DB4D88CED5D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help</a:t>
          </a:r>
        </a:p>
      </dgm:t>
    </dgm:pt>
    <dgm:pt modelId="{A28C3111-9F88-4008-BC83-3192C71EABDB}" type="parTrans" cxnId="{A0CE0AF8-140C-485C-AB95-635E6E93F9A9}">
      <dgm:prSet/>
      <dgm:spPr/>
      <dgm:t>
        <a:bodyPr/>
        <a:lstStyle/>
        <a:p>
          <a:endParaRPr lang="en-US"/>
        </a:p>
      </dgm:t>
    </dgm:pt>
    <dgm:pt modelId="{FEF46094-9218-4F04-A39D-C3539B5DE204}" type="sibTrans" cxnId="{A0CE0AF8-140C-485C-AB95-635E6E93F9A9}">
      <dgm:prSet/>
      <dgm:spPr/>
      <dgm:t>
        <a:bodyPr/>
        <a:lstStyle/>
        <a:p>
          <a:endParaRPr lang="en-US"/>
        </a:p>
      </dgm:t>
    </dgm:pt>
    <dgm:pt modelId="{69DFE072-2259-4F4E-B46E-1CE7057FC703}" type="pres">
      <dgm:prSet presAssocID="{4F0D10A5-7DB6-460B-928B-F99BCBDE037D}" presName="Name0" presStyleCnt="0">
        <dgm:presLayoutVars>
          <dgm:chMax val="7"/>
          <dgm:chPref val="7"/>
          <dgm:dir/>
        </dgm:presLayoutVars>
      </dgm:prSet>
      <dgm:spPr/>
    </dgm:pt>
    <dgm:pt modelId="{C1051329-06A0-4A36-BFC3-D9B79E76B347}" type="pres">
      <dgm:prSet presAssocID="{4F0D10A5-7DB6-460B-928B-F99BCBDE037D}" presName="Name1" presStyleCnt="0"/>
      <dgm:spPr/>
    </dgm:pt>
    <dgm:pt modelId="{CFB63876-DFB5-422C-B2C9-FC6713217925}" type="pres">
      <dgm:prSet presAssocID="{4F0D10A5-7DB6-460B-928B-F99BCBDE037D}" presName="cycle" presStyleCnt="0"/>
      <dgm:spPr/>
    </dgm:pt>
    <dgm:pt modelId="{27E56B82-AA6B-4F8A-B450-D03C32634C9B}" type="pres">
      <dgm:prSet presAssocID="{4F0D10A5-7DB6-460B-928B-F99BCBDE037D}" presName="srcNode" presStyleLbl="node1" presStyleIdx="0" presStyleCnt="7"/>
      <dgm:spPr/>
    </dgm:pt>
    <dgm:pt modelId="{4D5102D1-ADBB-4FDB-A809-D0BB1EFFD797}" type="pres">
      <dgm:prSet presAssocID="{4F0D10A5-7DB6-460B-928B-F99BCBDE037D}" presName="conn" presStyleLbl="parChTrans1D2" presStyleIdx="0" presStyleCnt="1"/>
      <dgm:spPr/>
    </dgm:pt>
    <dgm:pt modelId="{CC4DD12A-F6B7-4D1B-B166-E0D26EF4910C}" type="pres">
      <dgm:prSet presAssocID="{4F0D10A5-7DB6-460B-928B-F99BCBDE037D}" presName="extraNode" presStyleLbl="node1" presStyleIdx="0" presStyleCnt="7"/>
      <dgm:spPr/>
    </dgm:pt>
    <dgm:pt modelId="{F3FFD62F-7863-4CDC-ADBE-773054AE338B}" type="pres">
      <dgm:prSet presAssocID="{4F0D10A5-7DB6-460B-928B-F99BCBDE037D}" presName="dstNode" presStyleLbl="node1" presStyleIdx="0" presStyleCnt="7"/>
      <dgm:spPr/>
    </dgm:pt>
    <dgm:pt modelId="{33820EBE-D249-4D49-9244-BBFF0BE77661}" type="pres">
      <dgm:prSet presAssocID="{61FD4D56-BD7C-48E8-9C3D-3F6B0E5235E9}" presName="text_1" presStyleLbl="node1" presStyleIdx="0" presStyleCnt="7">
        <dgm:presLayoutVars>
          <dgm:bulletEnabled val="1"/>
        </dgm:presLayoutVars>
      </dgm:prSet>
      <dgm:spPr/>
    </dgm:pt>
    <dgm:pt modelId="{F344BBFC-E66B-4DCA-9B8F-0D451531F702}" type="pres">
      <dgm:prSet presAssocID="{61FD4D56-BD7C-48E8-9C3D-3F6B0E5235E9}" presName="accent_1" presStyleCnt="0"/>
      <dgm:spPr/>
    </dgm:pt>
    <dgm:pt modelId="{77759145-985A-4987-A6A3-CED14D7032F4}" type="pres">
      <dgm:prSet presAssocID="{61FD4D56-BD7C-48E8-9C3D-3F6B0E5235E9}" presName="accentRepeatNode" presStyleLbl="solidFgAcc1" presStyleIdx="0" presStyleCnt="7"/>
      <dgm:spPr/>
    </dgm:pt>
    <dgm:pt modelId="{B7DA1B55-DC05-48C5-B115-CB62547A29A0}" type="pres">
      <dgm:prSet presAssocID="{10770EEE-A1F7-46AA-9FA3-913EDE16AA1C}" presName="text_2" presStyleLbl="node1" presStyleIdx="1" presStyleCnt="7">
        <dgm:presLayoutVars>
          <dgm:bulletEnabled val="1"/>
        </dgm:presLayoutVars>
      </dgm:prSet>
      <dgm:spPr/>
    </dgm:pt>
    <dgm:pt modelId="{05926C13-E672-4BA7-9A0D-9CDCD04F80DB}" type="pres">
      <dgm:prSet presAssocID="{10770EEE-A1F7-46AA-9FA3-913EDE16AA1C}" presName="accent_2" presStyleCnt="0"/>
      <dgm:spPr/>
    </dgm:pt>
    <dgm:pt modelId="{7D22C716-7D3A-46D0-91D4-A24C2909AB94}" type="pres">
      <dgm:prSet presAssocID="{10770EEE-A1F7-46AA-9FA3-913EDE16AA1C}" presName="accentRepeatNode" presStyleLbl="solidFgAcc1" presStyleIdx="1" presStyleCnt="7"/>
      <dgm:spPr/>
    </dgm:pt>
    <dgm:pt modelId="{229ED950-1978-486C-BA75-C5FECF32059B}" type="pres">
      <dgm:prSet presAssocID="{1AD7E98C-98EE-4911-9E67-D7937BA59D98}" presName="text_3" presStyleLbl="node1" presStyleIdx="2" presStyleCnt="7">
        <dgm:presLayoutVars>
          <dgm:bulletEnabled val="1"/>
        </dgm:presLayoutVars>
      </dgm:prSet>
      <dgm:spPr/>
    </dgm:pt>
    <dgm:pt modelId="{27A866FC-E30C-4382-BEE2-ED4441286A8C}" type="pres">
      <dgm:prSet presAssocID="{1AD7E98C-98EE-4911-9E67-D7937BA59D98}" presName="accent_3" presStyleCnt="0"/>
      <dgm:spPr/>
    </dgm:pt>
    <dgm:pt modelId="{24CB5CEC-0CEA-4E96-9964-D8955C765D22}" type="pres">
      <dgm:prSet presAssocID="{1AD7E98C-98EE-4911-9E67-D7937BA59D98}" presName="accentRepeatNode" presStyleLbl="solidFgAcc1" presStyleIdx="2" presStyleCnt="7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A65AFFCD-C19B-4C0C-BE29-025BF0A8D776}" type="pres">
      <dgm:prSet presAssocID="{8A8AE10F-1BF4-456B-81F7-825E91154508}" presName="text_4" presStyleLbl="node1" presStyleIdx="3" presStyleCnt="7">
        <dgm:presLayoutVars>
          <dgm:bulletEnabled val="1"/>
        </dgm:presLayoutVars>
      </dgm:prSet>
      <dgm:spPr/>
    </dgm:pt>
    <dgm:pt modelId="{F6CD34BE-B177-49FA-9803-206AAD3E2CCA}" type="pres">
      <dgm:prSet presAssocID="{8A8AE10F-1BF4-456B-81F7-825E91154508}" presName="accent_4" presStyleCnt="0"/>
      <dgm:spPr/>
    </dgm:pt>
    <dgm:pt modelId="{0AC9A3D1-6813-4FFD-AEBA-3E4C255038FF}" type="pres">
      <dgm:prSet presAssocID="{8A8AE10F-1BF4-456B-81F7-825E91154508}" presName="accentRepeatNode" presStyleLbl="solidFgAcc1" presStyleIdx="3" presStyleCnt="7"/>
      <dgm:spPr/>
    </dgm:pt>
    <dgm:pt modelId="{34B27E81-57C7-4273-B957-E8319E9F0C52}" type="pres">
      <dgm:prSet presAssocID="{72305D61-A674-47CC-9E8A-0EDD20198AF9}" presName="text_5" presStyleLbl="node1" presStyleIdx="4" presStyleCnt="7">
        <dgm:presLayoutVars>
          <dgm:bulletEnabled val="1"/>
        </dgm:presLayoutVars>
      </dgm:prSet>
      <dgm:spPr/>
    </dgm:pt>
    <dgm:pt modelId="{8A2407F9-2518-4B02-9C5F-70B1232F3E7D}" type="pres">
      <dgm:prSet presAssocID="{72305D61-A674-47CC-9E8A-0EDD20198AF9}" presName="accent_5" presStyleCnt="0"/>
      <dgm:spPr/>
    </dgm:pt>
    <dgm:pt modelId="{8B7CB53B-0E3D-429B-A19F-62D8750232F6}" type="pres">
      <dgm:prSet presAssocID="{72305D61-A674-47CC-9E8A-0EDD20198AF9}" presName="accentRepeatNode" presStyleLbl="solidFgAcc1" presStyleIdx="4" presStyleCnt="7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8194135F-165C-4517-862F-C6FC3F76D64A}" type="pres">
      <dgm:prSet presAssocID="{418EE926-788B-49B5-BB6C-365F6153CC42}" presName="text_6" presStyleLbl="node1" presStyleIdx="5" presStyleCnt="7">
        <dgm:presLayoutVars>
          <dgm:bulletEnabled val="1"/>
        </dgm:presLayoutVars>
      </dgm:prSet>
      <dgm:spPr/>
    </dgm:pt>
    <dgm:pt modelId="{072D9626-215D-4EBA-9D5A-1FBD1E903E64}" type="pres">
      <dgm:prSet presAssocID="{418EE926-788B-49B5-BB6C-365F6153CC42}" presName="accent_6" presStyleCnt="0"/>
      <dgm:spPr/>
    </dgm:pt>
    <dgm:pt modelId="{2EAB514B-A923-47C7-984E-43A94DA11249}" type="pres">
      <dgm:prSet presAssocID="{418EE926-788B-49B5-BB6C-365F6153CC42}" presName="accentRepeatNode" presStyleLbl="solidFgAcc1" presStyleIdx="5" presStyleCnt="7"/>
      <dgm:spPr/>
    </dgm:pt>
    <dgm:pt modelId="{4CED6896-D612-4E09-9B4D-5271019AE397}" type="pres">
      <dgm:prSet presAssocID="{E35CFB60-5909-4A8D-95C4-DB4D88CED5DB}" presName="text_7" presStyleLbl="node1" presStyleIdx="6" presStyleCnt="7">
        <dgm:presLayoutVars>
          <dgm:bulletEnabled val="1"/>
        </dgm:presLayoutVars>
      </dgm:prSet>
      <dgm:spPr/>
    </dgm:pt>
    <dgm:pt modelId="{DBC4D8C3-FF81-4B19-B3FF-5F2A6DA10BAC}" type="pres">
      <dgm:prSet presAssocID="{E35CFB60-5909-4A8D-95C4-DB4D88CED5DB}" presName="accent_7" presStyleCnt="0"/>
      <dgm:spPr/>
    </dgm:pt>
    <dgm:pt modelId="{34DFB198-009E-4281-8051-112420F1E33C}" type="pres">
      <dgm:prSet presAssocID="{E35CFB60-5909-4A8D-95C4-DB4D88CED5DB}" presName="accentRepeatNode" presStyleLbl="solidFgAcc1" presStyleIdx="6" presStyleCnt="7"/>
      <dgm:spPr/>
    </dgm:pt>
  </dgm:ptLst>
  <dgm:cxnLst>
    <dgm:cxn modelId="{39160F10-6B48-49A9-B9B7-FFAE5314058F}" srcId="{4F0D10A5-7DB6-460B-928B-F99BCBDE037D}" destId="{72305D61-A674-47CC-9E8A-0EDD20198AF9}" srcOrd="4" destOrd="0" parTransId="{93064872-BA39-40A4-A832-9CFB26818EDD}" sibTransId="{090D6F0F-76E4-48CC-927B-A28DB54F65FE}"/>
    <dgm:cxn modelId="{2FF2401E-1F60-4A6C-A961-71756D714B5A}" type="presOf" srcId="{72305D61-A674-47CC-9E8A-0EDD20198AF9}" destId="{34B27E81-57C7-4273-B957-E8319E9F0C52}" srcOrd="0" destOrd="0" presId="urn:microsoft.com/office/officeart/2008/layout/VerticalCurvedList"/>
    <dgm:cxn modelId="{D6CBC632-FF04-4DD8-A5A4-70004605DCA1}" type="presOf" srcId="{1AD7E98C-98EE-4911-9E67-D7937BA59D98}" destId="{229ED950-1978-486C-BA75-C5FECF32059B}" srcOrd="0" destOrd="0" presId="urn:microsoft.com/office/officeart/2008/layout/VerticalCurvedList"/>
    <dgm:cxn modelId="{5947A84D-9B31-4AC1-A233-2C2A744A5A51}" type="presOf" srcId="{10770EEE-A1F7-46AA-9FA3-913EDE16AA1C}" destId="{B7DA1B55-DC05-48C5-B115-CB62547A29A0}" srcOrd="0" destOrd="0" presId="urn:microsoft.com/office/officeart/2008/layout/VerticalCurvedList"/>
    <dgm:cxn modelId="{7076A157-0A2D-4835-8D2D-EE4475371690}" srcId="{4F0D10A5-7DB6-460B-928B-F99BCBDE037D}" destId="{10770EEE-A1F7-46AA-9FA3-913EDE16AA1C}" srcOrd="1" destOrd="0" parTransId="{FF0F9D0B-8148-42F4-85FD-B6B98C3CC8E1}" sibTransId="{A79E56D9-1948-4BBD-97B0-11BEE2606D17}"/>
    <dgm:cxn modelId="{74B1CB62-7DC4-4028-B926-96776A18BD79}" srcId="{4F0D10A5-7DB6-460B-928B-F99BCBDE037D}" destId="{418EE926-788B-49B5-BB6C-365F6153CC42}" srcOrd="5" destOrd="0" parTransId="{F03DED59-7810-41D0-B1B4-65765B6FC951}" sibTransId="{0866115F-5B29-404A-9059-BC35453260C3}"/>
    <dgm:cxn modelId="{CE4FD563-8137-419D-A231-345467CB966A}" type="presOf" srcId="{BFC13C97-5E06-4435-98C7-0C3E96260A92}" destId="{4D5102D1-ADBB-4FDB-A809-D0BB1EFFD797}" srcOrd="0" destOrd="0" presId="urn:microsoft.com/office/officeart/2008/layout/VerticalCurvedList"/>
    <dgm:cxn modelId="{4AA27298-B56C-4439-867F-01D42D8C5077}" type="presOf" srcId="{61FD4D56-BD7C-48E8-9C3D-3F6B0E5235E9}" destId="{33820EBE-D249-4D49-9244-BBFF0BE77661}" srcOrd="0" destOrd="0" presId="urn:microsoft.com/office/officeart/2008/layout/VerticalCurvedList"/>
    <dgm:cxn modelId="{9FBA8C9B-FE0E-42AA-8DF3-D68AFD1368DF}" type="presOf" srcId="{8A8AE10F-1BF4-456B-81F7-825E91154508}" destId="{A65AFFCD-C19B-4C0C-BE29-025BF0A8D776}" srcOrd="0" destOrd="0" presId="urn:microsoft.com/office/officeart/2008/layout/VerticalCurvedList"/>
    <dgm:cxn modelId="{F0BFE3C3-6FC8-4A93-9C99-5339AAE67F3C}" type="presOf" srcId="{E35CFB60-5909-4A8D-95C4-DB4D88CED5DB}" destId="{4CED6896-D612-4E09-9B4D-5271019AE397}" srcOrd="0" destOrd="0" presId="urn:microsoft.com/office/officeart/2008/layout/VerticalCurvedList"/>
    <dgm:cxn modelId="{12F79CC8-E59A-4EEE-A61F-D0CAED189021}" type="presOf" srcId="{4F0D10A5-7DB6-460B-928B-F99BCBDE037D}" destId="{69DFE072-2259-4F4E-B46E-1CE7057FC703}" srcOrd="0" destOrd="0" presId="urn:microsoft.com/office/officeart/2008/layout/VerticalCurvedList"/>
    <dgm:cxn modelId="{D9E4C6DC-83B3-4ED6-A9BD-7D5B5366D1A7}" srcId="{4F0D10A5-7DB6-460B-928B-F99BCBDE037D}" destId="{61FD4D56-BD7C-48E8-9C3D-3F6B0E5235E9}" srcOrd="0" destOrd="0" parTransId="{BBBCBEE4-94E4-4DD4-9959-A3A8CD569258}" sibTransId="{BFC13C97-5E06-4435-98C7-0C3E96260A92}"/>
    <dgm:cxn modelId="{E3F32AE3-E139-41C1-B363-AE07081D054D}" srcId="{4F0D10A5-7DB6-460B-928B-F99BCBDE037D}" destId="{1AD7E98C-98EE-4911-9E67-D7937BA59D98}" srcOrd="2" destOrd="0" parTransId="{B55045EC-E570-4C61-AAC7-6B550A0BD2D8}" sibTransId="{48736ED5-82E9-4762-9E66-192597108988}"/>
    <dgm:cxn modelId="{A0CE0AF8-140C-485C-AB95-635E6E93F9A9}" srcId="{4F0D10A5-7DB6-460B-928B-F99BCBDE037D}" destId="{E35CFB60-5909-4A8D-95C4-DB4D88CED5DB}" srcOrd="6" destOrd="0" parTransId="{A28C3111-9F88-4008-BC83-3192C71EABDB}" sibTransId="{FEF46094-9218-4F04-A39D-C3539B5DE204}"/>
    <dgm:cxn modelId="{0D2640FC-7150-42C0-AC89-A6992D9E759B}" type="presOf" srcId="{418EE926-788B-49B5-BB6C-365F6153CC42}" destId="{8194135F-165C-4517-862F-C6FC3F76D64A}" srcOrd="0" destOrd="0" presId="urn:microsoft.com/office/officeart/2008/layout/VerticalCurvedList"/>
    <dgm:cxn modelId="{0DF184FC-27D7-4896-A477-683686A45FE5}" srcId="{4F0D10A5-7DB6-460B-928B-F99BCBDE037D}" destId="{8A8AE10F-1BF4-456B-81F7-825E91154508}" srcOrd="3" destOrd="0" parTransId="{4667D87A-BB3F-40CD-802F-01BE755C85DD}" sibTransId="{100471DF-EB45-4E49-82E2-A53C01C1AF86}"/>
    <dgm:cxn modelId="{E9E502A7-8F9C-426A-9EB5-EE8BFFFCD0A2}" type="presParOf" srcId="{69DFE072-2259-4F4E-B46E-1CE7057FC703}" destId="{C1051329-06A0-4A36-BFC3-D9B79E76B347}" srcOrd="0" destOrd="0" presId="urn:microsoft.com/office/officeart/2008/layout/VerticalCurvedList"/>
    <dgm:cxn modelId="{D6991729-CABC-4578-A9FF-165C8FC2D1AC}" type="presParOf" srcId="{C1051329-06A0-4A36-BFC3-D9B79E76B347}" destId="{CFB63876-DFB5-422C-B2C9-FC6713217925}" srcOrd="0" destOrd="0" presId="urn:microsoft.com/office/officeart/2008/layout/VerticalCurvedList"/>
    <dgm:cxn modelId="{82D5594B-9E26-45CF-9283-7560627C4314}" type="presParOf" srcId="{CFB63876-DFB5-422C-B2C9-FC6713217925}" destId="{27E56B82-AA6B-4F8A-B450-D03C32634C9B}" srcOrd="0" destOrd="0" presId="urn:microsoft.com/office/officeart/2008/layout/VerticalCurvedList"/>
    <dgm:cxn modelId="{ACE75964-51CE-4858-9430-D3BF67FF3EAD}" type="presParOf" srcId="{CFB63876-DFB5-422C-B2C9-FC6713217925}" destId="{4D5102D1-ADBB-4FDB-A809-D0BB1EFFD797}" srcOrd="1" destOrd="0" presId="urn:microsoft.com/office/officeart/2008/layout/VerticalCurvedList"/>
    <dgm:cxn modelId="{F43ABFAC-3F5B-485B-9FB8-D44717250601}" type="presParOf" srcId="{CFB63876-DFB5-422C-B2C9-FC6713217925}" destId="{CC4DD12A-F6B7-4D1B-B166-E0D26EF4910C}" srcOrd="2" destOrd="0" presId="urn:microsoft.com/office/officeart/2008/layout/VerticalCurvedList"/>
    <dgm:cxn modelId="{67C0CCAA-6C45-4B72-97C7-E0F4B37FAE35}" type="presParOf" srcId="{CFB63876-DFB5-422C-B2C9-FC6713217925}" destId="{F3FFD62F-7863-4CDC-ADBE-773054AE338B}" srcOrd="3" destOrd="0" presId="urn:microsoft.com/office/officeart/2008/layout/VerticalCurvedList"/>
    <dgm:cxn modelId="{24E3B267-B5F5-4CAF-955B-6C702B727B43}" type="presParOf" srcId="{C1051329-06A0-4A36-BFC3-D9B79E76B347}" destId="{33820EBE-D249-4D49-9244-BBFF0BE77661}" srcOrd="1" destOrd="0" presId="urn:microsoft.com/office/officeart/2008/layout/VerticalCurvedList"/>
    <dgm:cxn modelId="{C599926C-2534-4F71-8CB8-15FBAA78C9C5}" type="presParOf" srcId="{C1051329-06A0-4A36-BFC3-D9B79E76B347}" destId="{F344BBFC-E66B-4DCA-9B8F-0D451531F702}" srcOrd="2" destOrd="0" presId="urn:microsoft.com/office/officeart/2008/layout/VerticalCurvedList"/>
    <dgm:cxn modelId="{605F770D-2466-4634-A10C-6212E6688670}" type="presParOf" srcId="{F344BBFC-E66B-4DCA-9B8F-0D451531F702}" destId="{77759145-985A-4987-A6A3-CED14D7032F4}" srcOrd="0" destOrd="0" presId="urn:microsoft.com/office/officeart/2008/layout/VerticalCurvedList"/>
    <dgm:cxn modelId="{FC80C563-3B64-471B-ABB8-971602992A6E}" type="presParOf" srcId="{C1051329-06A0-4A36-BFC3-D9B79E76B347}" destId="{B7DA1B55-DC05-48C5-B115-CB62547A29A0}" srcOrd="3" destOrd="0" presId="urn:microsoft.com/office/officeart/2008/layout/VerticalCurvedList"/>
    <dgm:cxn modelId="{BA24779C-4F73-4EE1-892D-D8729C1A9F8A}" type="presParOf" srcId="{C1051329-06A0-4A36-BFC3-D9B79E76B347}" destId="{05926C13-E672-4BA7-9A0D-9CDCD04F80DB}" srcOrd="4" destOrd="0" presId="urn:microsoft.com/office/officeart/2008/layout/VerticalCurvedList"/>
    <dgm:cxn modelId="{6EB0E693-CD6D-4D34-9252-70A69B2CDD09}" type="presParOf" srcId="{05926C13-E672-4BA7-9A0D-9CDCD04F80DB}" destId="{7D22C716-7D3A-46D0-91D4-A24C2909AB94}" srcOrd="0" destOrd="0" presId="urn:microsoft.com/office/officeart/2008/layout/VerticalCurvedList"/>
    <dgm:cxn modelId="{C54840FF-0BD6-40FB-92E4-633E2AE3616B}" type="presParOf" srcId="{C1051329-06A0-4A36-BFC3-D9B79E76B347}" destId="{229ED950-1978-486C-BA75-C5FECF32059B}" srcOrd="5" destOrd="0" presId="urn:microsoft.com/office/officeart/2008/layout/VerticalCurvedList"/>
    <dgm:cxn modelId="{D574203E-E5A7-4FA3-AA20-7D23677B255E}" type="presParOf" srcId="{C1051329-06A0-4A36-BFC3-D9B79E76B347}" destId="{27A866FC-E30C-4382-BEE2-ED4441286A8C}" srcOrd="6" destOrd="0" presId="urn:microsoft.com/office/officeart/2008/layout/VerticalCurvedList"/>
    <dgm:cxn modelId="{E6F3F0A8-D3F1-4E64-9790-E2B031CA999D}" type="presParOf" srcId="{27A866FC-E30C-4382-BEE2-ED4441286A8C}" destId="{24CB5CEC-0CEA-4E96-9964-D8955C765D22}" srcOrd="0" destOrd="0" presId="urn:microsoft.com/office/officeart/2008/layout/VerticalCurvedList"/>
    <dgm:cxn modelId="{41F4C475-98E8-4B7A-9D83-8041B0166840}" type="presParOf" srcId="{C1051329-06A0-4A36-BFC3-D9B79E76B347}" destId="{A65AFFCD-C19B-4C0C-BE29-025BF0A8D776}" srcOrd="7" destOrd="0" presId="urn:microsoft.com/office/officeart/2008/layout/VerticalCurvedList"/>
    <dgm:cxn modelId="{667732D6-0318-4B64-9CAE-3F8E652C2006}" type="presParOf" srcId="{C1051329-06A0-4A36-BFC3-D9B79E76B347}" destId="{F6CD34BE-B177-49FA-9803-206AAD3E2CCA}" srcOrd="8" destOrd="0" presId="urn:microsoft.com/office/officeart/2008/layout/VerticalCurvedList"/>
    <dgm:cxn modelId="{C7C6CA98-4D29-4C45-95A8-D1CDC877E035}" type="presParOf" srcId="{F6CD34BE-B177-49FA-9803-206AAD3E2CCA}" destId="{0AC9A3D1-6813-4FFD-AEBA-3E4C255038FF}" srcOrd="0" destOrd="0" presId="urn:microsoft.com/office/officeart/2008/layout/VerticalCurvedList"/>
    <dgm:cxn modelId="{57C69B45-8230-4B73-8338-9082507871B5}" type="presParOf" srcId="{C1051329-06A0-4A36-BFC3-D9B79E76B347}" destId="{34B27E81-57C7-4273-B957-E8319E9F0C52}" srcOrd="9" destOrd="0" presId="urn:microsoft.com/office/officeart/2008/layout/VerticalCurvedList"/>
    <dgm:cxn modelId="{21234F21-4008-47C6-8FD3-0839DEE0885A}" type="presParOf" srcId="{C1051329-06A0-4A36-BFC3-D9B79E76B347}" destId="{8A2407F9-2518-4B02-9C5F-70B1232F3E7D}" srcOrd="10" destOrd="0" presId="urn:microsoft.com/office/officeart/2008/layout/VerticalCurvedList"/>
    <dgm:cxn modelId="{D15429B7-8071-4716-93DF-3BC839932376}" type="presParOf" srcId="{8A2407F9-2518-4B02-9C5F-70B1232F3E7D}" destId="{8B7CB53B-0E3D-429B-A19F-62D8750232F6}" srcOrd="0" destOrd="0" presId="urn:microsoft.com/office/officeart/2008/layout/VerticalCurvedList"/>
    <dgm:cxn modelId="{3DCDA343-A907-471C-B6B1-F70106799C34}" type="presParOf" srcId="{C1051329-06A0-4A36-BFC3-D9B79E76B347}" destId="{8194135F-165C-4517-862F-C6FC3F76D64A}" srcOrd="11" destOrd="0" presId="urn:microsoft.com/office/officeart/2008/layout/VerticalCurvedList"/>
    <dgm:cxn modelId="{FDE2846F-0E65-4883-9664-76ECDCD8D975}" type="presParOf" srcId="{C1051329-06A0-4A36-BFC3-D9B79E76B347}" destId="{072D9626-215D-4EBA-9D5A-1FBD1E903E64}" srcOrd="12" destOrd="0" presId="urn:microsoft.com/office/officeart/2008/layout/VerticalCurvedList"/>
    <dgm:cxn modelId="{124F62A2-E8CB-444A-978E-47CC9AB9F1E0}" type="presParOf" srcId="{072D9626-215D-4EBA-9D5A-1FBD1E903E64}" destId="{2EAB514B-A923-47C7-984E-43A94DA11249}" srcOrd="0" destOrd="0" presId="urn:microsoft.com/office/officeart/2008/layout/VerticalCurvedList"/>
    <dgm:cxn modelId="{04140673-C621-4D98-83CE-85AC38242324}" type="presParOf" srcId="{C1051329-06A0-4A36-BFC3-D9B79E76B347}" destId="{4CED6896-D612-4E09-9B4D-5271019AE397}" srcOrd="13" destOrd="0" presId="urn:microsoft.com/office/officeart/2008/layout/VerticalCurvedList"/>
    <dgm:cxn modelId="{3A70E66C-3379-4C2A-8F56-F96BA9AD11EC}" type="presParOf" srcId="{C1051329-06A0-4A36-BFC3-D9B79E76B347}" destId="{DBC4D8C3-FF81-4B19-B3FF-5F2A6DA10BAC}" srcOrd="14" destOrd="0" presId="urn:microsoft.com/office/officeart/2008/layout/VerticalCurvedList"/>
    <dgm:cxn modelId="{E68FCE8F-FC80-49CF-9289-432439F74F58}" type="presParOf" srcId="{DBC4D8C3-FF81-4B19-B3FF-5F2A6DA10BAC}" destId="{34DFB198-009E-4281-8051-112420F1E33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102D1-ADBB-4FDB-A809-D0BB1EFFD797}">
      <dsp:nvSpPr>
        <dsp:cNvPr id="0" name=""/>
        <dsp:cNvSpPr/>
      </dsp:nvSpPr>
      <dsp:spPr>
        <a:xfrm>
          <a:off x="-6640083" y="-1016231"/>
          <a:ext cx="7909387" cy="7909387"/>
        </a:xfrm>
        <a:prstGeom prst="blockArc">
          <a:avLst>
            <a:gd name="adj1" fmla="val 18900000"/>
            <a:gd name="adj2" fmla="val 2700000"/>
            <a:gd name="adj3" fmla="val 273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20EBE-D249-4D49-9244-BBFF0BE77661}">
      <dsp:nvSpPr>
        <dsp:cNvPr id="0" name=""/>
        <dsp:cNvSpPr/>
      </dsp:nvSpPr>
      <dsp:spPr>
        <a:xfrm>
          <a:off x="412266" y="267165"/>
          <a:ext cx="763727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started</a:t>
          </a:r>
        </a:p>
      </dsp:txBody>
      <dsp:txXfrm>
        <a:off x="412266" y="267165"/>
        <a:ext cx="7637276" cy="534094"/>
      </dsp:txXfrm>
    </dsp:sp>
    <dsp:sp modelId="{77759145-985A-4987-A6A3-CED14D7032F4}">
      <dsp:nvSpPr>
        <dsp:cNvPr id="0" name=""/>
        <dsp:cNvSpPr/>
      </dsp:nvSpPr>
      <dsp:spPr>
        <a:xfrm>
          <a:off x="78456" y="20040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A1B55-DC05-48C5-B115-CB62547A29A0}">
      <dsp:nvSpPr>
        <dsp:cNvPr id="0" name=""/>
        <dsp:cNvSpPr/>
      </dsp:nvSpPr>
      <dsp:spPr>
        <a:xfrm>
          <a:off x="895937" y="1068777"/>
          <a:ext cx="7153605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Missing values and data types</a:t>
          </a:r>
        </a:p>
      </dsp:txBody>
      <dsp:txXfrm>
        <a:off x="895937" y="1068777"/>
        <a:ext cx="7153605" cy="534094"/>
      </dsp:txXfrm>
    </dsp:sp>
    <dsp:sp modelId="{7D22C716-7D3A-46D0-91D4-A24C2909AB94}">
      <dsp:nvSpPr>
        <dsp:cNvPr id="0" name=""/>
        <dsp:cNvSpPr/>
      </dsp:nvSpPr>
      <dsp:spPr>
        <a:xfrm>
          <a:off x="562127" y="1002015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ED950-1978-486C-BA75-C5FECF32059B}">
      <dsp:nvSpPr>
        <dsp:cNvPr id="0" name=""/>
        <dsp:cNvSpPr/>
      </dsp:nvSpPr>
      <dsp:spPr>
        <a:xfrm>
          <a:off x="1160986" y="1869802"/>
          <a:ext cx="688855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Data structures</a:t>
          </a:r>
        </a:p>
      </dsp:txBody>
      <dsp:txXfrm>
        <a:off x="1160986" y="1869802"/>
        <a:ext cx="6888556" cy="534094"/>
      </dsp:txXfrm>
    </dsp:sp>
    <dsp:sp modelId="{24CB5CEC-0CEA-4E96-9964-D8955C765D22}">
      <dsp:nvSpPr>
        <dsp:cNvPr id="0" name=""/>
        <dsp:cNvSpPr/>
      </dsp:nvSpPr>
      <dsp:spPr>
        <a:xfrm>
          <a:off x="827177" y="1803040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5AFFCD-C19B-4C0C-BE29-025BF0A8D776}">
      <dsp:nvSpPr>
        <dsp:cNvPr id="0" name=""/>
        <dsp:cNvSpPr/>
      </dsp:nvSpPr>
      <dsp:spPr>
        <a:xfrm>
          <a:off x="1245614" y="2671415"/>
          <a:ext cx="6803928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exploring the data</a:t>
          </a:r>
        </a:p>
      </dsp:txBody>
      <dsp:txXfrm>
        <a:off x="1245614" y="2671415"/>
        <a:ext cx="6803928" cy="534094"/>
      </dsp:txXfrm>
    </dsp:sp>
    <dsp:sp modelId="{0AC9A3D1-6813-4FFD-AEBA-3E4C255038FF}">
      <dsp:nvSpPr>
        <dsp:cNvPr id="0" name=""/>
        <dsp:cNvSpPr/>
      </dsp:nvSpPr>
      <dsp:spPr>
        <a:xfrm>
          <a:off x="911804" y="260465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27E81-57C7-4273-B957-E8319E9F0C52}">
      <dsp:nvSpPr>
        <dsp:cNvPr id="0" name=""/>
        <dsp:cNvSpPr/>
      </dsp:nvSpPr>
      <dsp:spPr>
        <a:xfrm>
          <a:off x="1160986" y="3473027"/>
          <a:ext cx="688855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Summary statistics &amp; frequency tables</a:t>
          </a:r>
        </a:p>
      </dsp:txBody>
      <dsp:txXfrm>
        <a:off x="1160986" y="3473027"/>
        <a:ext cx="6888556" cy="534094"/>
      </dsp:txXfrm>
    </dsp:sp>
    <dsp:sp modelId="{8B7CB53B-0E3D-429B-A19F-62D8750232F6}">
      <dsp:nvSpPr>
        <dsp:cNvPr id="0" name=""/>
        <dsp:cNvSpPr/>
      </dsp:nvSpPr>
      <dsp:spPr>
        <a:xfrm>
          <a:off x="827177" y="3406265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4135F-165C-4517-862F-C6FC3F76D64A}">
      <dsp:nvSpPr>
        <dsp:cNvPr id="0" name=""/>
        <dsp:cNvSpPr/>
      </dsp:nvSpPr>
      <dsp:spPr>
        <a:xfrm>
          <a:off x="895937" y="4274052"/>
          <a:ext cx="7153605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Basic data creation and modification</a:t>
          </a:r>
        </a:p>
      </dsp:txBody>
      <dsp:txXfrm>
        <a:off x="895937" y="4274052"/>
        <a:ext cx="7153605" cy="534094"/>
      </dsp:txXfrm>
    </dsp:sp>
    <dsp:sp modelId="{2EAB514B-A923-47C7-984E-43A94DA11249}">
      <dsp:nvSpPr>
        <dsp:cNvPr id="0" name=""/>
        <dsp:cNvSpPr/>
      </dsp:nvSpPr>
      <dsp:spPr>
        <a:xfrm>
          <a:off x="562127" y="4207290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D6896-D612-4E09-9B4D-5271019AE397}">
      <dsp:nvSpPr>
        <dsp:cNvPr id="0" name=""/>
        <dsp:cNvSpPr/>
      </dsp:nvSpPr>
      <dsp:spPr>
        <a:xfrm>
          <a:off x="412266" y="5075665"/>
          <a:ext cx="763727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help</a:t>
          </a:r>
        </a:p>
      </dsp:txBody>
      <dsp:txXfrm>
        <a:off x="412266" y="5075665"/>
        <a:ext cx="7637276" cy="534094"/>
      </dsp:txXfrm>
    </dsp:sp>
    <dsp:sp modelId="{34DFB198-009E-4281-8051-112420F1E33C}">
      <dsp:nvSpPr>
        <dsp:cNvPr id="0" name=""/>
        <dsp:cNvSpPr/>
      </dsp:nvSpPr>
      <dsp:spPr>
        <a:xfrm>
          <a:off x="78456" y="500890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102D1-ADBB-4FDB-A809-D0BB1EFFD797}">
      <dsp:nvSpPr>
        <dsp:cNvPr id="0" name=""/>
        <dsp:cNvSpPr/>
      </dsp:nvSpPr>
      <dsp:spPr>
        <a:xfrm>
          <a:off x="-6640083" y="-1016231"/>
          <a:ext cx="7909387" cy="7909387"/>
        </a:xfrm>
        <a:prstGeom prst="blockArc">
          <a:avLst>
            <a:gd name="adj1" fmla="val 18900000"/>
            <a:gd name="adj2" fmla="val 2700000"/>
            <a:gd name="adj3" fmla="val 273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20EBE-D249-4D49-9244-BBFF0BE77661}">
      <dsp:nvSpPr>
        <dsp:cNvPr id="0" name=""/>
        <dsp:cNvSpPr/>
      </dsp:nvSpPr>
      <dsp:spPr>
        <a:xfrm>
          <a:off x="412266" y="267165"/>
          <a:ext cx="763727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started</a:t>
          </a:r>
        </a:p>
      </dsp:txBody>
      <dsp:txXfrm>
        <a:off x="412266" y="267165"/>
        <a:ext cx="7637276" cy="534094"/>
      </dsp:txXfrm>
    </dsp:sp>
    <dsp:sp modelId="{77759145-985A-4987-A6A3-CED14D7032F4}">
      <dsp:nvSpPr>
        <dsp:cNvPr id="0" name=""/>
        <dsp:cNvSpPr/>
      </dsp:nvSpPr>
      <dsp:spPr>
        <a:xfrm>
          <a:off x="78456" y="20040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A1B55-DC05-48C5-B115-CB62547A29A0}">
      <dsp:nvSpPr>
        <dsp:cNvPr id="0" name=""/>
        <dsp:cNvSpPr/>
      </dsp:nvSpPr>
      <dsp:spPr>
        <a:xfrm>
          <a:off x="895937" y="1068777"/>
          <a:ext cx="7153605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Missing values and data types</a:t>
          </a:r>
        </a:p>
      </dsp:txBody>
      <dsp:txXfrm>
        <a:off x="895937" y="1068777"/>
        <a:ext cx="7153605" cy="534094"/>
      </dsp:txXfrm>
    </dsp:sp>
    <dsp:sp modelId="{7D22C716-7D3A-46D0-91D4-A24C2909AB94}">
      <dsp:nvSpPr>
        <dsp:cNvPr id="0" name=""/>
        <dsp:cNvSpPr/>
      </dsp:nvSpPr>
      <dsp:spPr>
        <a:xfrm>
          <a:off x="562127" y="1002015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ED950-1978-486C-BA75-C5FECF32059B}">
      <dsp:nvSpPr>
        <dsp:cNvPr id="0" name=""/>
        <dsp:cNvSpPr/>
      </dsp:nvSpPr>
      <dsp:spPr>
        <a:xfrm>
          <a:off x="1160986" y="1869802"/>
          <a:ext cx="688855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Data structures</a:t>
          </a:r>
        </a:p>
      </dsp:txBody>
      <dsp:txXfrm>
        <a:off x="1160986" y="1869802"/>
        <a:ext cx="6888556" cy="534094"/>
      </dsp:txXfrm>
    </dsp:sp>
    <dsp:sp modelId="{24CB5CEC-0CEA-4E96-9964-D8955C765D22}">
      <dsp:nvSpPr>
        <dsp:cNvPr id="0" name=""/>
        <dsp:cNvSpPr/>
      </dsp:nvSpPr>
      <dsp:spPr>
        <a:xfrm>
          <a:off x="827177" y="1803040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5AFFCD-C19B-4C0C-BE29-025BF0A8D776}">
      <dsp:nvSpPr>
        <dsp:cNvPr id="0" name=""/>
        <dsp:cNvSpPr/>
      </dsp:nvSpPr>
      <dsp:spPr>
        <a:xfrm>
          <a:off x="1245614" y="2671415"/>
          <a:ext cx="6803928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exploring the data</a:t>
          </a:r>
        </a:p>
      </dsp:txBody>
      <dsp:txXfrm>
        <a:off x="1245614" y="2671415"/>
        <a:ext cx="6803928" cy="534094"/>
      </dsp:txXfrm>
    </dsp:sp>
    <dsp:sp modelId="{0AC9A3D1-6813-4FFD-AEBA-3E4C255038FF}">
      <dsp:nvSpPr>
        <dsp:cNvPr id="0" name=""/>
        <dsp:cNvSpPr/>
      </dsp:nvSpPr>
      <dsp:spPr>
        <a:xfrm>
          <a:off x="911804" y="260465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27E81-57C7-4273-B957-E8319E9F0C52}">
      <dsp:nvSpPr>
        <dsp:cNvPr id="0" name=""/>
        <dsp:cNvSpPr/>
      </dsp:nvSpPr>
      <dsp:spPr>
        <a:xfrm>
          <a:off x="1160986" y="3473027"/>
          <a:ext cx="688855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Summary statistics &amp; frequency tables</a:t>
          </a:r>
        </a:p>
      </dsp:txBody>
      <dsp:txXfrm>
        <a:off x="1160986" y="3473027"/>
        <a:ext cx="6888556" cy="534094"/>
      </dsp:txXfrm>
    </dsp:sp>
    <dsp:sp modelId="{8B7CB53B-0E3D-429B-A19F-62D8750232F6}">
      <dsp:nvSpPr>
        <dsp:cNvPr id="0" name=""/>
        <dsp:cNvSpPr/>
      </dsp:nvSpPr>
      <dsp:spPr>
        <a:xfrm>
          <a:off x="827177" y="3406265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4135F-165C-4517-862F-C6FC3F76D64A}">
      <dsp:nvSpPr>
        <dsp:cNvPr id="0" name=""/>
        <dsp:cNvSpPr/>
      </dsp:nvSpPr>
      <dsp:spPr>
        <a:xfrm>
          <a:off x="895937" y="4274052"/>
          <a:ext cx="7153605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Basic data creation and modification</a:t>
          </a:r>
        </a:p>
      </dsp:txBody>
      <dsp:txXfrm>
        <a:off x="895937" y="4274052"/>
        <a:ext cx="7153605" cy="534094"/>
      </dsp:txXfrm>
    </dsp:sp>
    <dsp:sp modelId="{2EAB514B-A923-47C7-984E-43A94DA11249}">
      <dsp:nvSpPr>
        <dsp:cNvPr id="0" name=""/>
        <dsp:cNvSpPr/>
      </dsp:nvSpPr>
      <dsp:spPr>
        <a:xfrm>
          <a:off x="562127" y="4207290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D6896-D612-4E09-9B4D-5271019AE397}">
      <dsp:nvSpPr>
        <dsp:cNvPr id="0" name=""/>
        <dsp:cNvSpPr/>
      </dsp:nvSpPr>
      <dsp:spPr>
        <a:xfrm>
          <a:off x="412266" y="5075665"/>
          <a:ext cx="763727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help</a:t>
          </a:r>
        </a:p>
      </dsp:txBody>
      <dsp:txXfrm>
        <a:off x="412266" y="5075665"/>
        <a:ext cx="7637276" cy="534094"/>
      </dsp:txXfrm>
    </dsp:sp>
    <dsp:sp modelId="{34DFB198-009E-4281-8051-112420F1E33C}">
      <dsp:nvSpPr>
        <dsp:cNvPr id="0" name=""/>
        <dsp:cNvSpPr/>
      </dsp:nvSpPr>
      <dsp:spPr>
        <a:xfrm>
          <a:off x="78456" y="500890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102D1-ADBB-4FDB-A809-D0BB1EFFD797}">
      <dsp:nvSpPr>
        <dsp:cNvPr id="0" name=""/>
        <dsp:cNvSpPr/>
      </dsp:nvSpPr>
      <dsp:spPr>
        <a:xfrm>
          <a:off x="-6640083" y="-1016231"/>
          <a:ext cx="7909387" cy="7909387"/>
        </a:xfrm>
        <a:prstGeom prst="blockArc">
          <a:avLst>
            <a:gd name="adj1" fmla="val 18900000"/>
            <a:gd name="adj2" fmla="val 2700000"/>
            <a:gd name="adj3" fmla="val 273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20EBE-D249-4D49-9244-BBFF0BE77661}">
      <dsp:nvSpPr>
        <dsp:cNvPr id="0" name=""/>
        <dsp:cNvSpPr/>
      </dsp:nvSpPr>
      <dsp:spPr>
        <a:xfrm>
          <a:off x="412266" y="267165"/>
          <a:ext cx="763727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started</a:t>
          </a:r>
        </a:p>
      </dsp:txBody>
      <dsp:txXfrm>
        <a:off x="412266" y="267165"/>
        <a:ext cx="7637276" cy="534094"/>
      </dsp:txXfrm>
    </dsp:sp>
    <dsp:sp modelId="{77759145-985A-4987-A6A3-CED14D7032F4}">
      <dsp:nvSpPr>
        <dsp:cNvPr id="0" name=""/>
        <dsp:cNvSpPr/>
      </dsp:nvSpPr>
      <dsp:spPr>
        <a:xfrm>
          <a:off x="78456" y="20040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A1B55-DC05-48C5-B115-CB62547A29A0}">
      <dsp:nvSpPr>
        <dsp:cNvPr id="0" name=""/>
        <dsp:cNvSpPr/>
      </dsp:nvSpPr>
      <dsp:spPr>
        <a:xfrm>
          <a:off x="895937" y="1068777"/>
          <a:ext cx="7153605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Missing values and data types</a:t>
          </a:r>
        </a:p>
      </dsp:txBody>
      <dsp:txXfrm>
        <a:off x="895937" y="1068777"/>
        <a:ext cx="7153605" cy="534094"/>
      </dsp:txXfrm>
    </dsp:sp>
    <dsp:sp modelId="{7D22C716-7D3A-46D0-91D4-A24C2909AB94}">
      <dsp:nvSpPr>
        <dsp:cNvPr id="0" name=""/>
        <dsp:cNvSpPr/>
      </dsp:nvSpPr>
      <dsp:spPr>
        <a:xfrm>
          <a:off x="562127" y="1002015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ED950-1978-486C-BA75-C5FECF32059B}">
      <dsp:nvSpPr>
        <dsp:cNvPr id="0" name=""/>
        <dsp:cNvSpPr/>
      </dsp:nvSpPr>
      <dsp:spPr>
        <a:xfrm>
          <a:off x="1160986" y="1869802"/>
          <a:ext cx="688855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Data structures</a:t>
          </a:r>
        </a:p>
      </dsp:txBody>
      <dsp:txXfrm>
        <a:off x="1160986" y="1869802"/>
        <a:ext cx="6888556" cy="534094"/>
      </dsp:txXfrm>
    </dsp:sp>
    <dsp:sp modelId="{24CB5CEC-0CEA-4E96-9964-D8955C765D22}">
      <dsp:nvSpPr>
        <dsp:cNvPr id="0" name=""/>
        <dsp:cNvSpPr/>
      </dsp:nvSpPr>
      <dsp:spPr>
        <a:xfrm>
          <a:off x="827177" y="1803040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5AFFCD-C19B-4C0C-BE29-025BF0A8D776}">
      <dsp:nvSpPr>
        <dsp:cNvPr id="0" name=""/>
        <dsp:cNvSpPr/>
      </dsp:nvSpPr>
      <dsp:spPr>
        <a:xfrm>
          <a:off x="1245614" y="2671415"/>
          <a:ext cx="6803928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exploring the data</a:t>
          </a:r>
        </a:p>
      </dsp:txBody>
      <dsp:txXfrm>
        <a:off x="1245614" y="2671415"/>
        <a:ext cx="6803928" cy="534094"/>
      </dsp:txXfrm>
    </dsp:sp>
    <dsp:sp modelId="{0AC9A3D1-6813-4FFD-AEBA-3E4C255038FF}">
      <dsp:nvSpPr>
        <dsp:cNvPr id="0" name=""/>
        <dsp:cNvSpPr/>
      </dsp:nvSpPr>
      <dsp:spPr>
        <a:xfrm>
          <a:off x="911804" y="260465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27E81-57C7-4273-B957-E8319E9F0C52}">
      <dsp:nvSpPr>
        <dsp:cNvPr id="0" name=""/>
        <dsp:cNvSpPr/>
      </dsp:nvSpPr>
      <dsp:spPr>
        <a:xfrm>
          <a:off x="1160986" y="3473027"/>
          <a:ext cx="688855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Summary statistics &amp; frequency tables</a:t>
          </a:r>
        </a:p>
      </dsp:txBody>
      <dsp:txXfrm>
        <a:off x="1160986" y="3473027"/>
        <a:ext cx="6888556" cy="534094"/>
      </dsp:txXfrm>
    </dsp:sp>
    <dsp:sp modelId="{8B7CB53B-0E3D-429B-A19F-62D8750232F6}">
      <dsp:nvSpPr>
        <dsp:cNvPr id="0" name=""/>
        <dsp:cNvSpPr/>
      </dsp:nvSpPr>
      <dsp:spPr>
        <a:xfrm>
          <a:off x="827177" y="3406265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4135F-165C-4517-862F-C6FC3F76D64A}">
      <dsp:nvSpPr>
        <dsp:cNvPr id="0" name=""/>
        <dsp:cNvSpPr/>
      </dsp:nvSpPr>
      <dsp:spPr>
        <a:xfrm>
          <a:off x="895937" y="4274052"/>
          <a:ext cx="7153605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Basic data creation and modification</a:t>
          </a:r>
        </a:p>
      </dsp:txBody>
      <dsp:txXfrm>
        <a:off x="895937" y="4274052"/>
        <a:ext cx="7153605" cy="534094"/>
      </dsp:txXfrm>
    </dsp:sp>
    <dsp:sp modelId="{2EAB514B-A923-47C7-984E-43A94DA11249}">
      <dsp:nvSpPr>
        <dsp:cNvPr id="0" name=""/>
        <dsp:cNvSpPr/>
      </dsp:nvSpPr>
      <dsp:spPr>
        <a:xfrm>
          <a:off x="562127" y="4207290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D6896-D612-4E09-9B4D-5271019AE397}">
      <dsp:nvSpPr>
        <dsp:cNvPr id="0" name=""/>
        <dsp:cNvSpPr/>
      </dsp:nvSpPr>
      <dsp:spPr>
        <a:xfrm>
          <a:off x="412266" y="5075665"/>
          <a:ext cx="763727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help</a:t>
          </a:r>
        </a:p>
      </dsp:txBody>
      <dsp:txXfrm>
        <a:off x="412266" y="5075665"/>
        <a:ext cx="7637276" cy="534094"/>
      </dsp:txXfrm>
    </dsp:sp>
    <dsp:sp modelId="{34DFB198-009E-4281-8051-112420F1E33C}">
      <dsp:nvSpPr>
        <dsp:cNvPr id="0" name=""/>
        <dsp:cNvSpPr/>
      </dsp:nvSpPr>
      <dsp:spPr>
        <a:xfrm>
          <a:off x="78456" y="500890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102D1-ADBB-4FDB-A809-D0BB1EFFD797}">
      <dsp:nvSpPr>
        <dsp:cNvPr id="0" name=""/>
        <dsp:cNvSpPr/>
      </dsp:nvSpPr>
      <dsp:spPr>
        <a:xfrm>
          <a:off x="-6640083" y="-1016231"/>
          <a:ext cx="7909387" cy="7909387"/>
        </a:xfrm>
        <a:prstGeom prst="blockArc">
          <a:avLst>
            <a:gd name="adj1" fmla="val 18900000"/>
            <a:gd name="adj2" fmla="val 2700000"/>
            <a:gd name="adj3" fmla="val 273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20EBE-D249-4D49-9244-BBFF0BE77661}">
      <dsp:nvSpPr>
        <dsp:cNvPr id="0" name=""/>
        <dsp:cNvSpPr/>
      </dsp:nvSpPr>
      <dsp:spPr>
        <a:xfrm>
          <a:off x="412266" y="267165"/>
          <a:ext cx="763727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started</a:t>
          </a:r>
        </a:p>
      </dsp:txBody>
      <dsp:txXfrm>
        <a:off x="412266" y="267165"/>
        <a:ext cx="7637276" cy="534094"/>
      </dsp:txXfrm>
    </dsp:sp>
    <dsp:sp modelId="{77759145-985A-4987-A6A3-CED14D7032F4}">
      <dsp:nvSpPr>
        <dsp:cNvPr id="0" name=""/>
        <dsp:cNvSpPr/>
      </dsp:nvSpPr>
      <dsp:spPr>
        <a:xfrm>
          <a:off x="78456" y="20040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A1B55-DC05-48C5-B115-CB62547A29A0}">
      <dsp:nvSpPr>
        <dsp:cNvPr id="0" name=""/>
        <dsp:cNvSpPr/>
      </dsp:nvSpPr>
      <dsp:spPr>
        <a:xfrm>
          <a:off x="895937" y="1068777"/>
          <a:ext cx="7153605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Missing values and data types</a:t>
          </a:r>
        </a:p>
      </dsp:txBody>
      <dsp:txXfrm>
        <a:off x="895937" y="1068777"/>
        <a:ext cx="7153605" cy="534094"/>
      </dsp:txXfrm>
    </dsp:sp>
    <dsp:sp modelId="{7D22C716-7D3A-46D0-91D4-A24C2909AB94}">
      <dsp:nvSpPr>
        <dsp:cNvPr id="0" name=""/>
        <dsp:cNvSpPr/>
      </dsp:nvSpPr>
      <dsp:spPr>
        <a:xfrm>
          <a:off x="562127" y="1002015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ED950-1978-486C-BA75-C5FECF32059B}">
      <dsp:nvSpPr>
        <dsp:cNvPr id="0" name=""/>
        <dsp:cNvSpPr/>
      </dsp:nvSpPr>
      <dsp:spPr>
        <a:xfrm>
          <a:off x="1160986" y="1869802"/>
          <a:ext cx="688855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Data structures</a:t>
          </a:r>
        </a:p>
      </dsp:txBody>
      <dsp:txXfrm>
        <a:off x="1160986" y="1869802"/>
        <a:ext cx="6888556" cy="534094"/>
      </dsp:txXfrm>
    </dsp:sp>
    <dsp:sp modelId="{24CB5CEC-0CEA-4E96-9964-D8955C765D22}">
      <dsp:nvSpPr>
        <dsp:cNvPr id="0" name=""/>
        <dsp:cNvSpPr/>
      </dsp:nvSpPr>
      <dsp:spPr>
        <a:xfrm>
          <a:off x="827177" y="1803040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5AFFCD-C19B-4C0C-BE29-025BF0A8D776}">
      <dsp:nvSpPr>
        <dsp:cNvPr id="0" name=""/>
        <dsp:cNvSpPr/>
      </dsp:nvSpPr>
      <dsp:spPr>
        <a:xfrm>
          <a:off x="1245614" y="2671415"/>
          <a:ext cx="6803928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exploring the data</a:t>
          </a:r>
        </a:p>
      </dsp:txBody>
      <dsp:txXfrm>
        <a:off x="1245614" y="2671415"/>
        <a:ext cx="6803928" cy="534094"/>
      </dsp:txXfrm>
    </dsp:sp>
    <dsp:sp modelId="{0AC9A3D1-6813-4FFD-AEBA-3E4C255038FF}">
      <dsp:nvSpPr>
        <dsp:cNvPr id="0" name=""/>
        <dsp:cNvSpPr/>
      </dsp:nvSpPr>
      <dsp:spPr>
        <a:xfrm>
          <a:off x="911804" y="260465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27E81-57C7-4273-B957-E8319E9F0C52}">
      <dsp:nvSpPr>
        <dsp:cNvPr id="0" name=""/>
        <dsp:cNvSpPr/>
      </dsp:nvSpPr>
      <dsp:spPr>
        <a:xfrm>
          <a:off x="1160986" y="3473027"/>
          <a:ext cx="688855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Summary statistics &amp; frequency tables</a:t>
          </a:r>
        </a:p>
      </dsp:txBody>
      <dsp:txXfrm>
        <a:off x="1160986" y="3473027"/>
        <a:ext cx="6888556" cy="534094"/>
      </dsp:txXfrm>
    </dsp:sp>
    <dsp:sp modelId="{8B7CB53B-0E3D-429B-A19F-62D8750232F6}">
      <dsp:nvSpPr>
        <dsp:cNvPr id="0" name=""/>
        <dsp:cNvSpPr/>
      </dsp:nvSpPr>
      <dsp:spPr>
        <a:xfrm>
          <a:off x="827177" y="3406265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4135F-165C-4517-862F-C6FC3F76D64A}">
      <dsp:nvSpPr>
        <dsp:cNvPr id="0" name=""/>
        <dsp:cNvSpPr/>
      </dsp:nvSpPr>
      <dsp:spPr>
        <a:xfrm>
          <a:off x="895937" y="4274052"/>
          <a:ext cx="7153605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Basic data creation and modification</a:t>
          </a:r>
        </a:p>
      </dsp:txBody>
      <dsp:txXfrm>
        <a:off x="895937" y="4274052"/>
        <a:ext cx="7153605" cy="534094"/>
      </dsp:txXfrm>
    </dsp:sp>
    <dsp:sp modelId="{2EAB514B-A923-47C7-984E-43A94DA11249}">
      <dsp:nvSpPr>
        <dsp:cNvPr id="0" name=""/>
        <dsp:cNvSpPr/>
      </dsp:nvSpPr>
      <dsp:spPr>
        <a:xfrm>
          <a:off x="562127" y="4207290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D6896-D612-4E09-9B4D-5271019AE397}">
      <dsp:nvSpPr>
        <dsp:cNvPr id="0" name=""/>
        <dsp:cNvSpPr/>
      </dsp:nvSpPr>
      <dsp:spPr>
        <a:xfrm>
          <a:off x="412266" y="5075665"/>
          <a:ext cx="763727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help</a:t>
          </a:r>
        </a:p>
      </dsp:txBody>
      <dsp:txXfrm>
        <a:off x="412266" y="5075665"/>
        <a:ext cx="7637276" cy="534094"/>
      </dsp:txXfrm>
    </dsp:sp>
    <dsp:sp modelId="{34DFB198-009E-4281-8051-112420F1E33C}">
      <dsp:nvSpPr>
        <dsp:cNvPr id="0" name=""/>
        <dsp:cNvSpPr/>
      </dsp:nvSpPr>
      <dsp:spPr>
        <a:xfrm>
          <a:off x="78456" y="500890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102D1-ADBB-4FDB-A809-D0BB1EFFD797}">
      <dsp:nvSpPr>
        <dsp:cNvPr id="0" name=""/>
        <dsp:cNvSpPr/>
      </dsp:nvSpPr>
      <dsp:spPr>
        <a:xfrm>
          <a:off x="-6640083" y="-1016231"/>
          <a:ext cx="7909387" cy="7909387"/>
        </a:xfrm>
        <a:prstGeom prst="blockArc">
          <a:avLst>
            <a:gd name="adj1" fmla="val 18900000"/>
            <a:gd name="adj2" fmla="val 2700000"/>
            <a:gd name="adj3" fmla="val 273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20EBE-D249-4D49-9244-BBFF0BE77661}">
      <dsp:nvSpPr>
        <dsp:cNvPr id="0" name=""/>
        <dsp:cNvSpPr/>
      </dsp:nvSpPr>
      <dsp:spPr>
        <a:xfrm>
          <a:off x="412266" y="267165"/>
          <a:ext cx="763727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started</a:t>
          </a:r>
        </a:p>
      </dsp:txBody>
      <dsp:txXfrm>
        <a:off x="412266" y="267165"/>
        <a:ext cx="7637276" cy="534094"/>
      </dsp:txXfrm>
    </dsp:sp>
    <dsp:sp modelId="{77759145-985A-4987-A6A3-CED14D7032F4}">
      <dsp:nvSpPr>
        <dsp:cNvPr id="0" name=""/>
        <dsp:cNvSpPr/>
      </dsp:nvSpPr>
      <dsp:spPr>
        <a:xfrm>
          <a:off x="78456" y="20040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A1B55-DC05-48C5-B115-CB62547A29A0}">
      <dsp:nvSpPr>
        <dsp:cNvPr id="0" name=""/>
        <dsp:cNvSpPr/>
      </dsp:nvSpPr>
      <dsp:spPr>
        <a:xfrm>
          <a:off x="895937" y="1068777"/>
          <a:ext cx="7153605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Missing values and data types</a:t>
          </a:r>
        </a:p>
      </dsp:txBody>
      <dsp:txXfrm>
        <a:off x="895937" y="1068777"/>
        <a:ext cx="7153605" cy="534094"/>
      </dsp:txXfrm>
    </dsp:sp>
    <dsp:sp modelId="{7D22C716-7D3A-46D0-91D4-A24C2909AB94}">
      <dsp:nvSpPr>
        <dsp:cNvPr id="0" name=""/>
        <dsp:cNvSpPr/>
      </dsp:nvSpPr>
      <dsp:spPr>
        <a:xfrm>
          <a:off x="562127" y="1002015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ED950-1978-486C-BA75-C5FECF32059B}">
      <dsp:nvSpPr>
        <dsp:cNvPr id="0" name=""/>
        <dsp:cNvSpPr/>
      </dsp:nvSpPr>
      <dsp:spPr>
        <a:xfrm>
          <a:off x="1160986" y="1869802"/>
          <a:ext cx="688855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Data structures</a:t>
          </a:r>
        </a:p>
      </dsp:txBody>
      <dsp:txXfrm>
        <a:off x="1160986" y="1869802"/>
        <a:ext cx="6888556" cy="534094"/>
      </dsp:txXfrm>
    </dsp:sp>
    <dsp:sp modelId="{24CB5CEC-0CEA-4E96-9964-D8955C765D22}">
      <dsp:nvSpPr>
        <dsp:cNvPr id="0" name=""/>
        <dsp:cNvSpPr/>
      </dsp:nvSpPr>
      <dsp:spPr>
        <a:xfrm>
          <a:off x="827177" y="1803040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5AFFCD-C19B-4C0C-BE29-025BF0A8D776}">
      <dsp:nvSpPr>
        <dsp:cNvPr id="0" name=""/>
        <dsp:cNvSpPr/>
      </dsp:nvSpPr>
      <dsp:spPr>
        <a:xfrm>
          <a:off x="1245614" y="2671415"/>
          <a:ext cx="6803928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exploring the data</a:t>
          </a:r>
        </a:p>
      </dsp:txBody>
      <dsp:txXfrm>
        <a:off x="1245614" y="2671415"/>
        <a:ext cx="6803928" cy="534094"/>
      </dsp:txXfrm>
    </dsp:sp>
    <dsp:sp modelId="{0AC9A3D1-6813-4FFD-AEBA-3E4C255038FF}">
      <dsp:nvSpPr>
        <dsp:cNvPr id="0" name=""/>
        <dsp:cNvSpPr/>
      </dsp:nvSpPr>
      <dsp:spPr>
        <a:xfrm>
          <a:off x="911804" y="260465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27E81-57C7-4273-B957-E8319E9F0C52}">
      <dsp:nvSpPr>
        <dsp:cNvPr id="0" name=""/>
        <dsp:cNvSpPr/>
      </dsp:nvSpPr>
      <dsp:spPr>
        <a:xfrm>
          <a:off x="1160986" y="3473027"/>
          <a:ext cx="688855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Summary statistics &amp; frequency tables</a:t>
          </a:r>
        </a:p>
      </dsp:txBody>
      <dsp:txXfrm>
        <a:off x="1160986" y="3473027"/>
        <a:ext cx="6888556" cy="534094"/>
      </dsp:txXfrm>
    </dsp:sp>
    <dsp:sp modelId="{8B7CB53B-0E3D-429B-A19F-62D8750232F6}">
      <dsp:nvSpPr>
        <dsp:cNvPr id="0" name=""/>
        <dsp:cNvSpPr/>
      </dsp:nvSpPr>
      <dsp:spPr>
        <a:xfrm>
          <a:off x="827177" y="3406265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4135F-165C-4517-862F-C6FC3F76D64A}">
      <dsp:nvSpPr>
        <dsp:cNvPr id="0" name=""/>
        <dsp:cNvSpPr/>
      </dsp:nvSpPr>
      <dsp:spPr>
        <a:xfrm>
          <a:off x="895937" y="4274052"/>
          <a:ext cx="7153605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Basic data creation and modification</a:t>
          </a:r>
        </a:p>
      </dsp:txBody>
      <dsp:txXfrm>
        <a:off x="895937" y="4274052"/>
        <a:ext cx="7153605" cy="534094"/>
      </dsp:txXfrm>
    </dsp:sp>
    <dsp:sp modelId="{2EAB514B-A923-47C7-984E-43A94DA11249}">
      <dsp:nvSpPr>
        <dsp:cNvPr id="0" name=""/>
        <dsp:cNvSpPr/>
      </dsp:nvSpPr>
      <dsp:spPr>
        <a:xfrm>
          <a:off x="562127" y="4207290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D6896-D612-4E09-9B4D-5271019AE397}">
      <dsp:nvSpPr>
        <dsp:cNvPr id="0" name=""/>
        <dsp:cNvSpPr/>
      </dsp:nvSpPr>
      <dsp:spPr>
        <a:xfrm>
          <a:off x="412266" y="5075665"/>
          <a:ext cx="763727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help</a:t>
          </a:r>
        </a:p>
      </dsp:txBody>
      <dsp:txXfrm>
        <a:off x="412266" y="5075665"/>
        <a:ext cx="7637276" cy="534094"/>
      </dsp:txXfrm>
    </dsp:sp>
    <dsp:sp modelId="{34DFB198-009E-4281-8051-112420F1E33C}">
      <dsp:nvSpPr>
        <dsp:cNvPr id="0" name=""/>
        <dsp:cNvSpPr/>
      </dsp:nvSpPr>
      <dsp:spPr>
        <a:xfrm>
          <a:off x="78456" y="500890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102D1-ADBB-4FDB-A809-D0BB1EFFD797}">
      <dsp:nvSpPr>
        <dsp:cNvPr id="0" name=""/>
        <dsp:cNvSpPr/>
      </dsp:nvSpPr>
      <dsp:spPr>
        <a:xfrm>
          <a:off x="-6640083" y="-1016231"/>
          <a:ext cx="7909387" cy="7909387"/>
        </a:xfrm>
        <a:prstGeom prst="blockArc">
          <a:avLst>
            <a:gd name="adj1" fmla="val 18900000"/>
            <a:gd name="adj2" fmla="val 2700000"/>
            <a:gd name="adj3" fmla="val 273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20EBE-D249-4D49-9244-BBFF0BE77661}">
      <dsp:nvSpPr>
        <dsp:cNvPr id="0" name=""/>
        <dsp:cNvSpPr/>
      </dsp:nvSpPr>
      <dsp:spPr>
        <a:xfrm>
          <a:off x="412266" y="267165"/>
          <a:ext cx="763727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started</a:t>
          </a:r>
        </a:p>
      </dsp:txBody>
      <dsp:txXfrm>
        <a:off x="412266" y="267165"/>
        <a:ext cx="7637276" cy="534094"/>
      </dsp:txXfrm>
    </dsp:sp>
    <dsp:sp modelId="{77759145-985A-4987-A6A3-CED14D7032F4}">
      <dsp:nvSpPr>
        <dsp:cNvPr id="0" name=""/>
        <dsp:cNvSpPr/>
      </dsp:nvSpPr>
      <dsp:spPr>
        <a:xfrm>
          <a:off x="78456" y="20040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A1B55-DC05-48C5-B115-CB62547A29A0}">
      <dsp:nvSpPr>
        <dsp:cNvPr id="0" name=""/>
        <dsp:cNvSpPr/>
      </dsp:nvSpPr>
      <dsp:spPr>
        <a:xfrm>
          <a:off x="895937" y="1068777"/>
          <a:ext cx="7153605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Missing values and data types</a:t>
          </a:r>
        </a:p>
      </dsp:txBody>
      <dsp:txXfrm>
        <a:off x="895937" y="1068777"/>
        <a:ext cx="7153605" cy="534094"/>
      </dsp:txXfrm>
    </dsp:sp>
    <dsp:sp modelId="{7D22C716-7D3A-46D0-91D4-A24C2909AB94}">
      <dsp:nvSpPr>
        <dsp:cNvPr id="0" name=""/>
        <dsp:cNvSpPr/>
      </dsp:nvSpPr>
      <dsp:spPr>
        <a:xfrm>
          <a:off x="562127" y="1002015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ED950-1978-486C-BA75-C5FECF32059B}">
      <dsp:nvSpPr>
        <dsp:cNvPr id="0" name=""/>
        <dsp:cNvSpPr/>
      </dsp:nvSpPr>
      <dsp:spPr>
        <a:xfrm>
          <a:off x="1160986" y="1869802"/>
          <a:ext cx="688855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Data structures</a:t>
          </a:r>
        </a:p>
      </dsp:txBody>
      <dsp:txXfrm>
        <a:off x="1160986" y="1869802"/>
        <a:ext cx="6888556" cy="534094"/>
      </dsp:txXfrm>
    </dsp:sp>
    <dsp:sp modelId="{24CB5CEC-0CEA-4E96-9964-D8955C765D22}">
      <dsp:nvSpPr>
        <dsp:cNvPr id="0" name=""/>
        <dsp:cNvSpPr/>
      </dsp:nvSpPr>
      <dsp:spPr>
        <a:xfrm>
          <a:off x="827177" y="1803040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5AFFCD-C19B-4C0C-BE29-025BF0A8D776}">
      <dsp:nvSpPr>
        <dsp:cNvPr id="0" name=""/>
        <dsp:cNvSpPr/>
      </dsp:nvSpPr>
      <dsp:spPr>
        <a:xfrm>
          <a:off x="1245614" y="2671415"/>
          <a:ext cx="6803928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exploring the data</a:t>
          </a:r>
        </a:p>
      </dsp:txBody>
      <dsp:txXfrm>
        <a:off x="1245614" y="2671415"/>
        <a:ext cx="6803928" cy="534094"/>
      </dsp:txXfrm>
    </dsp:sp>
    <dsp:sp modelId="{0AC9A3D1-6813-4FFD-AEBA-3E4C255038FF}">
      <dsp:nvSpPr>
        <dsp:cNvPr id="0" name=""/>
        <dsp:cNvSpPr/>
      </dsp:nvSpPr>
      <dsp:spPr>
        <a:xfrm>
          <a:off x="911804" y="260465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27E81-57C7-4273-B957-E8319E9F0C52}">
      <dsp:nvSpPr>
        <dsp:cNvPr id="0" name=""/>
        <dsp:cNvSpPr/>
      </dsp:nvSpPr>
      <dsp:spPr>
        <a:xfrm>
          <a:off x="1160986" y="3473027"/>
          <a:ext cx="688855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Summary statistics &amp; frequency tables</a:t>
          </a:r>
        </a:p>
      </dsp:txBody>
      <dsp:txXfrm>
        <a:off x="1160986" y="3473027"/>
        <a:ext cx="6888556" cy="534094"/>
      </dsp:txXfrm>
    </dsp:sp>
    <dsp:sp modelId="{8B7CB53B-0E3D-429B-A19F-62D8750232F6}">
      <dsp:nvSpPr>
        <dsp:cNvPr id="0" name=""/>
        <dsp:cNvSpPr/>
      </dsp:nvSpPr>
      <dsp:spPr>
        <a:xfrm>
          <a:off x="827177" y="3406265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4135F-165C-4517-862F-C6FC3F76D64A}">
      <dsp:nvSpPr>
        <dsp:cNvPr id="0" name=""/>
        <dsp:cNvSpPr/>
      </dsp:nvSpPr>
      <dsp:spPr>
        <a:xfrm>
          <a:off x="895937" y="4274052"/>
          <a:ext cx="7153605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Basic data creation and modification</a:t>
          </a:r>
        </a:p>
      </dsp:txBody>
      <dsp:txXfrm>
        <a:off x="895937" y="4274052"/>
        <a:ext cx="7153605" cy="534094"/>
      </dsp:txXfrm>
    </dsp:sp>
    <dsp:sp modelId="{2EAB514B-A923-47C7-984E-43A94DA11249}">
      <dsp:nvSpPr>
        <dsp:cNvPr id="0" name=""/>
        <dsp:cNvSpPr/>
      </dsp:nvSpPr>
      <dsp:spPr>
        <a:xfrm>
          <a:off x="562127" y="4207290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D6896-D612-4E09-9B4D-5271019AE397}">
      <dsp:nvSpPr>
        <dsp:cNvPr id="0" name=""/>
        <dsp:cNvSpPr/>
      </dsp:nvSpPr>
      <dsp:spPr>
        <a:xfrm>
          <a:off x="412266" y="5075665"/>
          <a:ext cx="763727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help</a:t>
          </a:r>
        </a:p>
      </dsp:txBody>
      <dsp:txXfrm>
        <a:off x="412266" y="5075665"/>
        <a:ext cx="7637276" cy="534094"/>
      </dsp:txXfrm>
    </dsp:sp>
    <dsp:sp modelId="{34DFB198-009E-4281-8051-112420F1E33C}">
      <dsp:nvSpPr>
        <dsp:cNvPr id="0" name=""/>
        <dsp:cNvSpPr/>
      </dsp:nvSpPr>
      <dsp:spPr>
        <a:xfrm>
          <a:off x="78456" y="500890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102D1-ADBB-4FDB-A809-D0BB1EFFD797}">
      <dsp:nvSpPr>
        <dsp:cNvPr id="0" name=""/>
        <dsp:cNvSpPr/>
      </dsp:nvSpPr>
      <dsp:spPr>
        <a:xfrm>
          <a:off x="-6640083" y="-1016231"/>
          <a:ext cx="7909387" cy="7909387"/>
        </a:xfrm>
        <a:prstGeom prst="blockArc">
          <a:avLst>
            <a:gd name="adj1" fmla="val 18900000"/>
            <a:gd name="adj2" fmla="val 2700000"/>
            <a:gd name="adj3" fmla="val 273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20EBE-D249-4D49-9244-BBFF0BE77661}">
      <dsp:nvSpPr>
        <dsp:cNvPr id="0" name=""/>
        <dsp:cNvSpPr/>
      </dsp:nvSpPr>
      <dsp:spPr>
        <a:xfrm>
          <a:off x="412266" y="267165"/>
          <a:ext cx="763727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started</a:t>
          </a:r>
        </a:p>
      </dsp:txBody>
      <dsp:txXfrm>
        <a:off x="412266" y="267165"/>
        <a:ext cx="7637276" cy="534094"/>
      </dsp:txXfrm>
    </dsp:sp>
    <dsp:sp modelId="{77759145-985A-4987-A6A3-CED14D7032F4}">
      <dsp:nvSpPr>
        <dsp:cNvPr id="0" name=""/>
        <dsp:cNvSpPr/>
      </dsp:nvSpPr>
      <dsp:spPr>
        <a:xfrm>
          <a:off x="78456" y="20040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A1B55-DC05-48C5-B115-CB62547A29A0}">
      <dsp:nvSpPr>
        <dsp:cNvPr id="0" name=""/>
        <dsp:cNvSpPr/>
      </dsp:nvSpPr>
      <dsp:spPr>
        <a:xfrm>
          <a:off x="895937" y="1068777"/>
          <a:ext cx="7153605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Missing values and data types</a:t>
          </a:r>
        </a:p>
      </dsp:txBody>
      <dsp:txXfrm>
        <a:off x="895937" y="1068777"/>
        <a:ext cx="7153605" cy="534094"/>
      </dsp:txXfrm>
    </dsp:sp>
    <dsp:sp modelId="{7D22C716-7D3A-46D0-91D4-A24C2909AB94}">
      <dsp:nvSpPr>
        <dsp:cNvPr id="0" name=""/>
        <dsp:cNvSpPr/>
      </dsp:nvSpPr>
      <dsp:spPr>
        <a:xfrm>
          <a:off x="562127" y="1002015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ED950-1978-486C-BA75-C5FECF32059B}">
      <dsp:nvSpPr>
        <dsp:cNvPr id="0" name=""/>
        <dsp:cNvSpPr/>
      </dsp:nvSpPr>
      <dsp:spPr>
        <a:xfrm>
          <a:off x="1160986" y="1869802"/>
          <a:ext cx="688855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Data structures</a:t>
          </a:r>
        </a:p>
      </dsp:txBody>
      <dsp:txXfrm>
        <a:off x="1160986" y="1869802"/>
        <a:ext cx="6888556" cy="534094"/>
      </dsp:txXfrm>
    </dsp:sp>
    <dsp:sp modelId="{24CB5CEC-0CEA-4E96-9964-D8955C765D22}">
      <dsp:nvSpPr>
        <dsp:cNvPr id="0" name=""/>
        <dsp:cNvSpPr/>
      </dsp:nvSpPr>
      <dsp:spPr>
        <a:xfrm>
          <a:off x="827177" y="1803040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5AFFCD-C19B-4C0C-BE29-025BF0A8D776}">
      <dsp:nvSpPr>
        <dsp:cNvPr id="0" name=""/>
        <dsp:cNvSpPr/>
      </dsp:nvSpPr>
      <dsp:spPr>
        <a:xfrm>
          <a:off x="1245614" y="2671415"/>
          <a:ext cx="6803928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exploring the data</a:t>
          </a:r>
        </a:p>
      </dsp:txBody>
      <dsp:txXfrm>
        <a:off x="1245614" y="2671415"/>
        <a:ext cx="6803928" cy="534094"/>
      </dsp:txXfrm>
    </dsp:sp>
    <dsp:sp modelId="{0AC9A3D1-6813-4FFD-AEBA-3E4C255038FF}">
      <dsp:nvSpPr>
        <dsp:cNvPr id="0" name=""/>
        <dsp:cNvSpPr/>
      </dsp:nvSpPr>
      <dsp:spPr>
        <a:xfrm>
          <a:off x="911804" y="260465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27E81-57C7-4273-B957-E8319E9F0C52}">
      <dsp:nvSpPr>
        <dsp:cNvPr id="0" name=""/>
        <dsp:cNvSpPr/>
      </dsp:nvSpPr>
      <dsp:spPr>
        <a:xfrm>
          <a:off x="1160986" y="3473027"/>
          <a:ext cx="688855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Summary statistics &amp; frequency tables</a:t>
          </a:r>
        </a:p>
      </dsp:txBody>
      <dsp:txXfrm>
        <a:off x="1160986" y="3473027"/>
        <a:ext cx="6888556" cy="534094"/>
      </dsp:txXfrm>
    </dsp:sp>
    <dsp:sp modelId="{8B7CB53B-0E3D-429B-A19F-62D8750232F6}">
      <dsp:nvSpPr>
        <dsp:cNvPr id="0" name=""/>
        <dsp:cNvSpPr/>
      </dsp:nvSpPr>
      <dsp:spPr>
        <a:xfrm>
          <a:off x="827177" y="3406265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4135F-165C-4517-862F-C6FC3F76D64A}">
      <dsp:nvSpPr>
        <dsp:cNvPr id="0" name=""/>
        <dsp:cNvSpPr/>
      </dsp:nvSpPr>
      <dsp:spPr>
        <a:xfrm>
          <a:off x="895937" y="4274052"/>
          <a:ext cx="7153605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Basic data creation and modification</a:t>
          </a:r>
        </a:p>
      </dsp:txBody>
      <dsp:txXfrm>
        <a:off x="895937" y="4274052"/>
        <a:ext cx="7153605" cy="534094"/>
      </dsp:txXfrm>
    </dsp:sp>
    <dsp:sp modelId="{2EAB514B-A923-47C7-984E-43A94DA11249}">
      <dsp:nvSpPr>
        <dsp:cNvPr id="0" name=""/>
        <dsp:cNvSpPr/>
      </dsp:nvSpPr>
      <dsp:spPr>
        <a:xfrm>
          <a:off x="562127" y="4207290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D6896-D612-4E09-9B4D-5271019AE397}">
      <dsp:nvSpPr>
        <dsp:cNvPr id="0" name=""/>
        <dsp:cNvSpPr/>
      </dsp:nvSpPr>
      <dsp:spPr>
        <a:xfrm>
          <a:off x="412266" y="5075665"/>
          <a:ext cx="763727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help</a:t>
          </a:r>
        </a:p>
      </dsp:txBody>
      <dsp:txXfrm>
        <a:off x="412266" y="5075665"/>
        <a:ext cx="7637276" cy="534094"/>
      </dsp:txXfrm>
    </dsp:sp>
    <dsp:sp modelId="{34DFB198-009E-4281-8051-112420F1E33C}">
      <dsp:nvSpPr>
        <dsp:cNvPr id="0" name=""/>
        <dsp:cNvSpPr/>
      </dsp:nvSpPr>
      <dsp:spPr>
        <a:xfrm>
          <a:off x="78456" y="500890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F65B8-C8CC-4EE0-A323-83EDF3DCC082}" type="datetimeFigureOut">
              <a:rPr lang="en-US" smtClean="0"/>
              <a:t>10/2/22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530B8-94F6-49F1-8D7C-4B3B01B91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82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0207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445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403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8826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0819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4862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3591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7526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4473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7745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5045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5866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0078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65036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97000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7314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83285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45789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55261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93347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74923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5726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52841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172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7045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17668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54746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46049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27565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39065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83605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29286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4772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26976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47341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84699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56194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5282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8892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62291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49459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57701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4863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4563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27996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42483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314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1497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1541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7019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052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9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5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8" y="5490668"/>
            <a:ext cx="3824561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69931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8454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0438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6"/>
            <a:ext cx="10972801" cy="648965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38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3481536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4452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7465854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70"/>
            <a:ext cx="12192000" cy="5819333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1468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2954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70971"/>
            <a:ext cx="9144000" cy="1938992"/>
          </a:xfrm>
        </p:spPr>
        <p:txBody>
          <a:bodyPr anchor="b"/>
          <a:lstStyle>
            <a:lvl1pPr algn="ctr">
              <a:defRPr sz="6000" b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DA8BB890-5361-4D1E-B6C0-51AE7F9B539B}" type="datetimeFigureOut">
              <a:rPr lang="en-US" smtClean="0"/>
              <a:pPr/>
              <a:t>10/2/22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8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8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6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6" y="5490669"/>
            <a:ext cx="3824564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11338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7" smtClean="0">
                <a:solidFill>
                  <a:schemeClr val="tx1"/>
                </a:solidFill>
              </a:defRPr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203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0821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6"/>
            <a:ext cx="10922000" cy="626005"/>
          </a:xfrm>
        </p:spPr>
        <p:txBody>
          <a:bodyPr/>
          <a:lstStyle>
            <a:lvl1pPr>
              <a:defRPr sz="3468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2895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6"/>
            <a:ext cx="10922000" cy="626005"/>
          </a:xfrm>
        </p:spPr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293" indent="-459293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552" indent="-380978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268" indent="-264568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3872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1226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5326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960773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2276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567" indent="0">
              <a:buNone/>
              <a:defRPr sz="2667" b="1"/>
            </a:lvl2pPr>
            <a:lvl3pPr marL="1219132" indent="0">
              <a:buNone/>
              <a:defRPr sz="2401" b="1"/>
            </a:lvl3pPr>
            <a:lvl4pPr marL="1828700" indent="0">
              <a:buNone/>
              <a:defRPr sz="2135" b="1"/>
            </a:lvl4pPr>
            <a:lvl5pPr marL="2438267" indent="0">
              <a:buNone/>
              <a:defRPr sz="2135" b="1"/>
            </a:lvl5pPr>
            <a:lvl6pPr marL="3047832" indent="0">
              <a:buNone/>
              <a:defRPr sz="2135" b="1"/>
            </a:lvl6pPr>
            <a:lvl7pPr marL="3657399" indent="0">
              <a:buNone/>
              <a:defRPr sz="2135" b="1"/>
            </a:lvl7pPr>
            <a:lvl8pPr marL="4266965" indent="0">
              <a:buNone/>
              <a:defRPr sz="2135" b="1"/>
            </a:lvl8pPr>
            <a:lvl9pPr marL="4876533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3"/>
            <a:ext cx="5386917" cy="4053388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567" indent="0">
              <a:buNone/>
              <a:defRPr sz="2667" b="1"/>
            </a:lvl2pPr>
            <a:lvl3pPr marL="1219132" indent="0">
              <a:buNone/>
              <a:defRPr sz="2401" b="1"/>
            </a:lvl3pPr>
            <a:lvl4pPr marL="1828700" indent="0">
              <a:buNone/>
              <a:defRPr sz="2135" b="1"/>
            </a:lvl4pPr>
            <a:lvl5pPr marL="2438267" indent="0">
              <a:buNone/>
              <a:defRPr sz="2135" b="1"/>
            </a:lvl5pPr>
            <a:lvl6pPr marL="3047832" indent="0">
              <a:buNone/>
              <a:defRPr sz="2135" b="1"/>
            </a:lvl6pPr>
            <a:lvl7pPr marL="3657399" indent="0">
              <a:buNone/>
              <a:defRPr sz="2135" b="1"/>
            </a:lvl7pPr>
            <a:lvl8pPr marL="4266965" indent="0">
              <a:buNone/>
              <a:defRPr sz="2135" b="1"/>
            </a:lvl8pPr>
            <a:lvl9pPr marL="4876533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  <a:latin typeface="Segoe UI Semilight" panose="020B0402040204020203" pitchFamily="34" charset="0"/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384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9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6385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6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486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2"/>
            <a:ext cx="10972801" cy="648968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40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4289295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56367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2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1327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38089259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7"/>
            <a:ext cx="12192000" cy="5819336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3253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59600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DDCE-EFC7-4997-B693-00C81DDA8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570976"/>
            <a:ext cx="9144000" cy="193899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0F4C2-A060-41D9-ADF7-D01BDD34B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7"/>
            <a:ext cx="9144000" cy="1655763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187" indent="0" algn="ctr">
              <a:buNone/>
              <a:defRPr sz="2001"/>
            </a:lvl2pPr>
            <a:lvl3pPr marL="914372" indent="0" algn="ctr">
              <a:buNone/>
              <a:defRPr sz="1800"/>
            </a:lvl3pPr>
            <a:lvl4pPr marL="1371559" indent="0" algn="ctr">
              <a:buNone/>
              <a:defRPr sz="1600"/>
            </a:lvl4pPr>
            <a:lvl5pPr marL="1828746" indent="0" algn="ctr">
              <a:buNone/>
              <a:defRPr sz="1600"/>
            </a:lvl5pPr>
            <a:lvl6pPr marL="2285931" indent="0" algn="ctr">
              <a:buNone/>
              <a:defRPr sz="1600"/>
            </a:lvl6pPr>
            <a:lvl7pPr marL="2743117" indent="0" algn="ctr">
              <a:buNone/>
              <a:defRPr sz="1600"/>
            </a:lvl7pPr>
            <a:lvl8pPr marL="3200304" indent="0" algn="ctr">
              <a:buNone/>
              <a:defRPr sz="1600"/>
            </a:lvl8pPr>
            <a:lvl9pPr marL="365749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814E2-831B-419C-8C97-A539C604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7DA6F061-0A21-4589-8FF9-B0816AC854A6}" type="datetimeFigureOut">
              <a:rPr lang="en-US" smtClean="0"/>
              <a:pPr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D79A4-657D-4434-9F40-18F146D5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D36C5-75F5-40C4-B70E-E18868AB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677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9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5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8" y="5490668"/>
            <a:ext cx="3824561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63765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4949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0456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351" indent="-459351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666" indent="-381029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421" indent="-264604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9462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7287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351" indent="-459351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666" indent="-381029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421" indent="-264604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20423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9413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633032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784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1"/>
            <a:ext cx="5386917" cy="4053385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3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17233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27257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5098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6"/>
            <a:ext cx="10972801" cy="648965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38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9787470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1659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1231249662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70"/>
            <a:ext cx="12192000" cy="5819333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39302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7912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85123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9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5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8" y="5490668"/>
            <a:ext cx="3824561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840626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119668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301628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351" indent="-459351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666" indent="-381029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421" indent="-264604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44769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537585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058771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81188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953978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1"/>
            <a:ext cx="5386917" cy="4053385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3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46032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69754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47487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63944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6"/>
            <a:ext cx="10972801" cy="648965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38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69827555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21580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3512816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70"/>
            <a:ext cx="12192000" cy="5819333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0161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78198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9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5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8" y="5490668"/>
            <a:ext cx="3824561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330400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99615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03737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09682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351" indent="-459351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666" indent="-381029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421" indent="-264604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308557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209274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92673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518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26591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1"/>
            <a:ext cx="5386917" cy="4053385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3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526304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36804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1546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6"/>
            <a:ext cx="10972801" cy="648965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38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2621244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38548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1031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4134172079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70"/>
            <a:ext cx="12192000" cy="5819333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8852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62434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8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6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6" y="5490669"/>
            <a:ext cx="3824564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937086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7" smtClean="0">
                <a:solidFill>
                  <a:schemeClr val="tx1"/>
                </a:solidFill>
              </a:defRPr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72974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6"/>
            <a:ext cx="10922000" cy="626005"/>
          </a:xfrm>
        </p:spPr>
        <p:txBody>
          <a:bodyPr/>
          <a:lstStyle>
            <a:lvl1pPr>
              <a:defRPr sz="346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93887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6"/>
            <a:ext cx="10922000" cy="626005"/>
          </a:xfrm>
        </p:spPr>
        <p:txBody>
          <a:bodyPr/>
          <a:lstStyle>
            <a:lvl1pPr>
              <a:defRPr sz="3468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293" indent="-459293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552" indent="-380978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268" indent="-264568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99978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1646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01572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540137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1"/>
            <a:ext cx="5386917" cy="4053385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  <a:latin typeface="Segoe UI Semilight" panose="020B0402040204020203" pitchFamily="34" charset="0"/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3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1306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70901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567" indent="0">
              <a:buNone/>
              <a:defRPr sz="2667" b="1"/>
            </a:lvl2pPr>
            <a:lvl3pPr marL="1219132" indent="0">
              <a:buNone/>
              <a:defRPr sz="2401" b="1"/>
            </a:lvl3pPr>
            <a:lvl4pPr marL="1828700" indent="0">
              <a:buNone/>
              <a:defRPr sz="2135" b="1"/>
            </a:lvl4pPr>
            <a:lvl5pPr marL="2438267" indent="0">
              <a:buNone/>
              <a:defRPr sz="2135" b="1"/>
            </a:lvl5pPr>
            <a:lvl6pPr marL="3047832" indent="0">
              <a:buNone/>
              <a:defRPr sz="2135" b="1"/>
            </a:lvl6pPr>
            <a:lvl7pPr marL="3657399" indent="0">
              <a:buNone/>
              <a:defRPr sz="2135" b="1"/>
            </a:lvl7pPr>
            <a:lvl8pPr marL="4266965" indent="0">
              <a:buNone/>
              <a:defRPr sz="2135" b="1"/>
            </a:lvl8pPr>
            <a:lvl9pPr marL="4876533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3"/>
            <a:ext cx="5386917" cy="4053388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567" indent="0">
              <a:buNone/>
              <a:defRPr sz="2667" b="1"/>
            </a:lvl2pPr>
            <a:lvl3pPr marL="1219132" indent="0">
              <a:buNone/>
              <a:defRPr sz="2401" b="1"/>
            </a:lvl3pPr>
            <a:lvl4pPr marL="1828700" indent="0">
              <a:buNone/>
              <a:defRPr sz="2135" b="1"/>
            </a:lvl4pPr>
            <a:lvl5pPr marL="2438267" indent="0">
              <a:buNone/>
              <a:defRPr sz="2135" b="1"/>
            </a:lvl5pPr>
            <a:lvl6pPr marL="3047832" indent="0">
              <a:buNone/>
              <a:defRPr sz="2135" b="1"/>
            </a:lvl6pPr>
            <a:lvl7pPr marL="3657399" indent="0">
              <a:buNone/>
              <a:defRPr sz="2135" b="1"/>
            </a:lvl7pPr>
            <a:lvl8pPr marL="4266965" indent="0">
              <a:buNone/>
              <a:defRPr sz="2135" b="1"/>
            </a:lvl8pPr>
            <a:lvl9pPr marL="4876533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  <a:latin typeface="Segoe UI" panose="020B0502040204020203" pitchFamily="34" charset="0"/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91438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9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5742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6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5470150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2"/>
            <a:ext cx="10972801" cy="648968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40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85453735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2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46303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1523201467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7"/>
            <a:ext cx="12192000" cy="5819336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16879030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40811170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DDCE-EFC7-4997-B693-00C81DDA8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570976"/>
            <a:ext cx="9144000" cy="193899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0F4C2-A060-41D9-ADF7-D01BDD34B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7"/>
            <a:ext cx="9144000" cy="1655763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187" indent="0" algn="ctr">
              <a:buNone/>
              <a:defRPr sz="2001"/>
            </a:lvl2pPr>
            <a:lvl3pPr marL="914372" indent="0" algn="ctr">
              <a:buNone/>
              <a:defRPr sz="1800"/>
            </a:lvl3pPr>
            <a:lvl4pPr marL="1371559" indent="0" algn="ctr">
              <a:buNone/>
              <a:defRPr sz="1600"/>
            </a:lvl4pPr>
            <a:lvl5pPr marL="1828746" indent="0" algn="ctr">
              <a:buNone/>
              <a:defRPr sz="1600"/>
            </a:lvl5pPr>
            <a:lvl6pPr marL="2285931" indent="0" algn="ctr">
              <a:buNone/>
              <a:defRPr sz="1600"/>
            </a:lvl6pPr>
            <a:lvl7pPr marL="2743117" indent="0" algn="ctr">
              <a:buNone/>
              <a:defRPr sz="1600"/>
            </a:lvl7pPr>
            <a:lvl8pPr marL="3200304" indent="0" algn="ctr">
              <a:buNone/>
              <a:defRPr sz="1600"/>
            </a:lvl8pPr>
            <a:lvl9pPr marL="365749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814E2-831B-419C-8C97-A539C604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7DA6F061-0A21-4589-8FF9-B0816AC854A6}" type="datetimeFigureOut">
              <a:rPr lang="en-US" smtClean="0"/>
              <a:pPr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D79A4-657D-4434-9F40-18F146D5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D36C5-75F5-40C4-B70E-E18868AB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3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21" Type="http://schemas.openxmlformats.org/officeDocument/2006/relationships/image" Target="../media/image4.emf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3.xml"/><Relationship Id="rId21" Type="http://schemas.openxmlformats.org/officeDocument/2006/relationships/image" Target="../media/image4.emf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21" Type="http://schemas.openxmlformats.org/officeDocument/2006/relationships/image" Target="../media/image4.emf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7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slideLayout" Target="../slideLayouts/slideLayout95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5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17" Type="http://schemas.openxmlformats.org/officeDocument/2006/relationships/slideLayout" Target="../slideLayouts/slideLayout99.xml"/><Relationship Id="rId2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98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slideLayout" Target="../slideLayouts/slideLayout96.xml"/><Relationship Id="rId22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4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92"/>
            <a:ext cx="10932584" cy="423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7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A387B98D-4CB9-4AD3-8B9C-14B3BFED954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0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2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2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2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740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0">
          <a:solidFill>
            <a:schemeClr val="accent2">
              <a:lumMod val="75000"/>
            </a:schemeClr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646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29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9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58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5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Segoe UI Semilight" panose="020B0402040204020203" pitchFamily="34" charset="0"/>
          <a:ea typeface="+mn-ea"/>
          <a:cs typeface="+mn-cs"/>
        </a:defRPr>
      </a:lvl1pPr>
      <a:lvl2pPr marL="755706" indent="-294238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Segoe UI Semilight" panose="020B0402040204020203" pitchFamily="34" charset="0"/>
        </a:defRPr>
      </a:lvl2pPr>
      <a:lvl3pPr marL="121717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Segoe UI Semilight" panose="020B0402040204020203" pitchFamily="34" charset="0"/>
        </a:defRPr>
      </a:lvl3pPr>
      <a:lvl4pPr marL="1678645" indent="-30905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527" indent="-298474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9173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820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8466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8111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646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29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93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58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232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87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523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717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6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88"/>
            <a:ext cx="10932584" cy="423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9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7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BDF3FB86-03E8-4A7E-9B15-6FD0A80CA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2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4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2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2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461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0">
          <a:solidFill>
            <a:schemeClr val="accent2">
              <a:lumMod val="75000"/>
            </a:schemeClr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567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132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7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267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16" indent="-30901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Segoe UI Semilight" panose="020B0402040204020203" pitchFamily="34" charset="0"/>
          <a:ea typeface="+mn-ea"/>
          <a:cs typeface="+mn-cs"/>
        </a:defRPr>
      </a:lvl1pPr>
      <a:lvl2pPr marL="755608" indent="-294201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Segoe UI Semilight" panose="020B0402040204020203" pitchFamily="34" charset="0"/>
        </a:defRPr>
      </a:lvl2pPr>
      <a:lvl3pPr marL="1217018" indent="-30901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Segoe UI Semilight" panose="020B0402040204020203" pitchFamily="34" charset="0"/>
        </a:defRPr>
      </a:lvl3pPr>
      <a:lvl4pPr marL="1678425" indent="-30901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248" indent="-298435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8816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383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7948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7515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567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2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0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267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7832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399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6965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6533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4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92"/>
            <a:ext cx="10932584" cy="423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7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0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2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1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1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775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646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29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9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58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5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+mn-lt"/>
          <a:ea typeface="+mn-ea"/>
          <a:cs typeface="+mn-cs"/>
        </a:defRPr>
      </a:lvl1pPr>
      <a:lvl2pPr marL="755706" indent="-294238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+mn-lt"/>
        </a:defRPr>
      </a:lvl2pPr>
      <a:lvl3pPr marL="121717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+mn-lt"/>
        </a:defRPr>
      </a:lvl3pPr>
      <a:lvl4pPr marL="1678645" indent="-30905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527" indent="-298474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9173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820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8466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8111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646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29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93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58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232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87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523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717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4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92"/>
            <a:ext cx="10932584" cy="423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7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0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2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1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1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22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646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29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9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58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5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+mn-lt"/>
          <a:ea typeface="+mn-ea"/>
          <a:cs typeface="+mn-cs"/>
        </a:defRPr>
      </a:lvl1pPr>
      <a:lvl2pPr marL="755706" indent="-294238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+mn-lt"/>
        </a:defRPr>
      </a:lvl2pPr>
      <a:lvl3pPr marL="121717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+mn-lt"/>
        </a:defRPr>
      </a:lvl3pPr>
      <a:lvl4pPr marL="1678645" indent="-30905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527" indent="-298474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9173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820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8466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8111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646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29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93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58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232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87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523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717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4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92"/>
            <a:ext cx="10932584" cy="423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7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0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2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1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1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71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646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29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9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58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5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+mn-lt"/>
          <a:ea typeface="+mn-ea"/>
          <a:cs typeface="+mn-cs"/>
        </a:defRPr>
      </a:lvl1pPr>
      <a:lvl2pPr marL="755706" indent="-294238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+mn-lt"/>
        </a:defRPr>
      </a:lvl2pPr>
      <a:lvl3pPr marL="121717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+mn-lt"/>
        </a:defRPr>
      </a:lvl3pPr>
      <a:lvl4pPr marL="1678645" indent="-30905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527" indent="-298474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9173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820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8466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8111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646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29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93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58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232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87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523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717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6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88"/>
            <a:ext cx="10932584" cy="423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9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7" smtClean="0">
                <a:solidFill>
                  <a:schemeClr val="tx1"/>
                </a:solidFill>
                <a:latin typeface="Segoe UI" panose="020B0502040204020203" pitchFamily="34" charset="0"/>
              </a:defRPr>
            </a:lvl1pPr>
          </a:lstStyle>
          <a:p>
            <a:fld id="{BDF3FB86-03E8-4A7E-9B15-6FD0A80CA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2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4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2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2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084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1">
          <a:solidFill>
            <a:schemeClr val="accent1"/>
          </a:solidFill>
          <a:latin typeface="Segoe UI" panose="020B0502040204020203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567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132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7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267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16" indent="-30901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1pPr>
      <a:lvl2pPr marL="755608" indent="-294201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Segoe UI" panose="020B0502040204020203" pitchFamily="34" charset="0"/>
        </a:defRPr>
      </a:lvl2pPr>
      <a:lvl3pPr marL="1217018" indent="-30901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Segoe UI" panose="020B0502040204020203" pitchFamily="34" charset="0"/>
        </a:defRPr>
      </a:lvl3pPr>
      <a:lvl4pPr marL="1678425" indent="-30901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248" indent="-298435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8816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383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7948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7515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567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2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0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267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7832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399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6965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6533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6.xml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help.html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2.xml"/><Relationship Id="rId5" Type="http://schemas.openxmlformats.org/officeDocument/2006/relationships/hyperlink" Target="https://support.rstudio.com/hc/en-us" TargetMode="External"/><Relationship Id="rId4" Type="http://schemas.openxmlformats.org/officeDocument/2006/relationships/hyperlink" Target="https://support.rstudio.com/hc/en-us/articles/200552336-Getting-Help-with-R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78368" y="2299506"/>
            <a:ext cx="10363200" cy="789896"/>
          </a:xfrm>
        </p:spPr>
        <p:txBody>
          <a:bodyPr/>
          <a:lstStyle/>
          <a:p>
            <a:r>
              <a:rPr lang="en-US" sz="4400" b="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Epi 510: Introduction to R II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957925"/>
          </a:xfrm>
        </p:spPr>
        <p:txBody>
          <a:bodyPr/>
          <a:lstStyle/>
          <a:p>
            <a:r>
              <a:rPr lang="en-US" dirty="0"/>
              <a:t>Fall 2022</a:t>
            </a:r>
          </a:p>
          <a:p>
            <a:r>
              <a:rPr lang="en-US" dirty="0"/>
              <a:t>Jeff Stanaway, MPH PhD</a:t>
            </a:r>
          </a:p>
        </p:txBody>
      </p:sp>
    </p:spTree>
    <p:extLst>
      <p:ext uri="{BB962C8B-B14F-4D97-AF65-F5344CB8AC3E}">
        <p14:creationId xmlns:p14="http://schemas.microsoft.com/office/powerpoint/2010/main" val="36632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680980" y="1618461"/>
            <a:ext cx="1074319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ts val="192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Missing values in R are stored as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light" panose="020B0402040204020203" pitchFamily="34" charset="0"/>
              </a:rPr>
              <a:t>NA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(Not available). 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680980" y="2514600"/>
            <a:ext cx="862276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To check whether a value is missing, use the function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light" panose="020B0402040204020203" pitchFamily="34" charset="0"/>
              </a:rPr>
              <a:t>is.na()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680980" y="3019094"/>
            <a:ext cx="10818385" cy="1512337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79221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is.na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(x)</a:t>
            </a:r>
          </a:p>
          <a:p>
            <a:pPr marL="79221" marR="9028573" lvl="0" indent="0" algn="l" defTabSz="1219170" rtl="0" eaLnBrk="0" fontAlgn="base" latinLnBrk="0" hangingPunct="0">
              <a:lnSpc>
                <a:spcPct val="10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## [1]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T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RUE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/>
            </a:endParaRPr>
          </a:p>
          <a:p>
            <a:pPr marL="79221" marR="9028573" lvl="0" indent="0" algn="l" defTabSz="1219170" rtl="0" eaLnBrk="0" fontAlgn="base" latinLnBrk="0" hangingPunct="0">
              <a:lnSpc>
                <a:spcPct val="10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x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E5B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==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8E590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NA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/>
            </a:endParaRPr>
          </a:p>
          <a:p>
            <a:pPr marL="79221" marR="0" lvl="0" indent="0" algn="l" defTabSz="1219170" rtl="0" eaLnBrk="0" fontAlgn="base" latinLnBrk="0" hangingPunct="0">
              <a:lnSpc>
                <a:spcPct val="100000"/>
              </a:lnSpc>
              <a:spcBef>
                <a:spcPts val="73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##  [1]  NA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36B7EF-D7B8-45F0-93E2-AB6C2F91F791}"/>
              </a:ext>
            </a:extLst>
          </p:cNvPr>
          <p:cNvSpPr/>
          <p:nvPr/>
        </p:nvSpPr>
        <p:spPr>
          <a:xfrm>
            <a:off x="508000" y="617630"/>
            <a:ext cx="28869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08600">
                    <a:lumMod val="75000"/>
                  </a:srgb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Missing values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id="{500D48B1-A793-4897-8308-FA20CE5986C6}"/>
              </a:ext>
            </a:extLst>
          </p:cNvPr>
          <p:cNvGraphicFramePr/>
          <p:nvPr/>
        </p:nvGraphicFramePr>
        <p:xfrm>
          <a:off x="2112510" y="286438"/>
          <a:ext cx="8128000" cy="587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101734" y="415317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580828" y="1224196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1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67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Objects are how we store information (e.g. data, functions) in R</a:t>
            </a:r>
          </a:p>
          <a:p>
            <a:endParaRPr lang="en-US" sz="2667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667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They have three components:</a:t>
            </a:r>
          </a:p>
          <a:p>
            <a:pPr lvl="1"/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Name</a:t>
            </a:r>
          </a:p>
          <a:p>
            <a:pPr lvl="1"/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Value</a:t>
            </a:r>
          </a:p>
          <a:p>
            <a:pPr lvl="1"/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Properties (class, dimension, etc.)</a:t>
            </a:r>
          </a:p>
        </p:txBody>
      </p:sp>
    </p:spTree>
    <p:extLst>
      <p:ext uri="{BB962C8B-B14F-4D97-AF65-F5344CB8AC3E}">
        <p14:creationId xmlns:p14="http://schemas.microsoft.com/office/powerpoint/2010/main" val="130781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724431" y="688063"/>
            <a:ext cx="72228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308600">
                    <a:lumMod val="75000"/>
                  </a:srgb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Assignment operator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724432" y="1600200"/>
            <a:ext cx="10565953" cy="735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254" marR="10742" lvl="0" indent="-10742" algn="l" defTabSz="1219170" rtl="0" eaLnBrk="0" fontAlgn="base" latinLnBrk="0" hangingPunct="0">
              <a:lnSpc>
                <a:spcPct val="10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We create objects using an assignment operator (either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light" panose="020B0402040204020203" pitchFamily="34" charset="0"/>
              </a:rPr>
              <a:t>&lt;-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or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light" panose="020B0402040204020203" pitchFamily="34" charset="0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) to assign contents to a name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688218" y="2616200"/>
            <a:ext cx="10818385" cy="1133644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79221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x  &lt;- 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C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1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/>
            </a:endParaRPr>
          </a:p>
          <a:p>
            <a:pPr marL="79221" marR="0" lvl="0" indent="0" algn="l" defTabSz="1219170" rtl="0" eaLnBrk="0" fontAlgn="base" latinLnBrk="0" hangingPunct="0">
              <a:lnSpc>
                <a:spcPct val="100000"/>
              </a:lnSpc>
              <a:spcBef>
                <a:spcPts val="73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x</a:t>
            </a:r>
          </a:p>
          <a:p>
            <a:pPr marL="79221" marR="0" lvl="0" indent="0" algn="l" defTabSz="1219170" rtl="0" eaLnBrk="0" fontAlgn="base" latinLnBrk="0" hangingPunct="0">
              <a:lnSpc>
                <a:spcPct val="100000"/>
              </a:lnSpc>
              <a:spcBef>
                <a:spcPts val="73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##  [1]  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724431" y="688063"/>
            <a:ext cx="72228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08600">
                    <a:lumMod val="75000"/>
                  </a:srgb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Object names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308600">
                  <a:lumMod val="75000"/>
                </a:srgbClr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12800" y="1295401"/>
            <a:ext cx="10477584" cy="3776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254" marR="10742" lvl="0" indent="-10742" algn="l" defTabSz="1219170" rtl="0" eaLnBrk="0" fontAlgn="base" latinLnBrk="0" hangingPunct="0">
              <a:lnSpc>
                <a:spcPct val="10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Rules:</a:t>
            </a:r>
          </a:p>
          <a:p>
            <a:pPr marL="406502" marR="10742" lvl="0" indent="-380990" algn="l" defTabSz="1219170" rtl="0" eaLnBrk="0" fontAlgn="base" latinLnBrk="0" hangingPunct="0">
              <a:lnSpc>
                <a:spcPct val="10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Start with letter (</a:t>
            </a: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light" panose="020B0402040204020203" pitchFamily="34" charset="0"/>
              </a:rPr>
              <a:t>a-z</a:t>
            </a: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light" panose="020B0402040204020203" pitchFamily="34" charset="0"/>
              </a:rPr>
              <a:t>A-Z</a:t>
            </a: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)</a:t>
            </a:r>
          </a:p>
          <a:p>
            <a:pPr marL="406502" marR="10742" lvl="0" indent="-380990" algn="l" defTabSz="1219170" rtl="0" eaLnBrk="0" fontAlgn="base" latinLnBrk="0" hangingPunct="0">
              <a:lnSpc>
                <a:spcPct val="10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Other characters may be letters (</a:t>
            </a: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light" panose="020B0402040204020203" pitchFamily="34" charset="0"/>
              </a:rPr>
              <a:t>a-z</a:t>
            </a: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light" panose="020B0402040204020203" pitchFamily="34" charset="0"/>
              </a:rPr>
              <a:t>A-Z</a:t>
            </a: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), digits (</a:t>
            </a: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light" panose="020B0402040204020203" pitchFamily="34" charset="0"/>
              </a:rPr>
              <a:t>0-9</a:t>
            </a: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), underscores(</a:t>
            </a: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light" panose="020B0402040204020203" pitchFamily="34" charset="0"/>
              </a:rPr>
              <a:t>_</a:t>
            </a: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), and periods(</a:t>
            </a: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light" panose="020B0402040204020203" pitchFamily="34" charset="0"/>
              </a:rPr>
              <a:t>.</a:t>
            </a: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)</a:t>
            </a:r>
          </a:p>
          <a:p>
            <a:pPr marL="25511" marR="10742" lvl="0" indent="0" algn="l" defTabSz="1219170" rtl="0" eaLnBrk="0" fontAlgn="base" latinLnBrk="0" hangingPunct="0">
              <a:lnSpc>
                <a:spcPct val="10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25511" marR="10742" lvl="0" indent="0" algn="l" defTabSz="1219170" rtl="0" eaLnBrk="0" fontAlgn="base" latinLnBrk="0" hangingPunct="0">
              <a:lnSpc>
                <a:spcPct val="10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Common conventions:</a:t>
            </a:r>
          </a:p>
          <a:p>
            <a:pPr marL="406502" marR="10742" lvl="0" indent="-380990" algn="l" defTabSz="1219170" rtl="0" eaLnBrk="0" fontAlgn="base" latinLnBrk="0" hangingPunct="0">
              <a:lnSpc>
                <a:spcPct val="10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67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snake_case_with_underscores</a:t>
            </a:r>
            <a:endParaRPr kumimoji="0" lang="en-US" sz="26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406502" marR="10742" lvl="0" indent="-380990" algn="l" defTabSz="1219170" rtl="0" eaLnBrk="0" fontAlgn="base" latinLnBrk="0" hangingPunct="0">
              <a:lnSpc>
                <a:spcPct val="10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67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periods.instead</a:t>
            </a: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*</a:t>
            </a:r>
          </a:p>
          <a:p>
            <a:pPr marL="406502" marR="10742" lvl="0" indent="-380990" algn="l" defTabSz="1219170" rtl="0" eaLnBrk="0" fontAlgn="base" latinLnBrk="0" hangingPunct="0">
              <a:lnSpc>
                <a:spcPct val="10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67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camelCase</a:t>
            </a:r>
            <a:endParaRPr kumimoji="0" lang="en-US" sz="26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43200" y="5156201"/>
            <a:ext cx="904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Very common in R, uncommon in most languages,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disallowed in many languages (e.g. Stata &amp; SAS)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96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Vectors, matrices, and arrays</a:t>
            </a:r>
          </a:p>
        </p:txBody>
      </p:sp>
      <p:pic>
        <p:nvPicPr>
          <p:cNvPr id="1026" name="Picture 2" descr="https://image.slidesharecdn.com/2013-11-14-20enterthematrix-131207071455-phpapp02/95/enter-the-matrix-10-638.jpg?cb=13864006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1" t="17575" r="13279" b="67930"/>
          <a:stretch/>
        </p:blipFill>
        <p:spPr bwMode="auto">
          <a:xfrm>
            <a:off x="5911850" y="1012259"/>
            <a:ext cx="5619750" cy="81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152776" y="6512031"/>
            <a:ext cx="9858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 Source: https://www.slideshare.net/mikeranderson/2013-1114-enter-thematrix/10</a:t>
            </a:r>
          </a:p>
        </p:txBody>
      </p:sp>
      <p:sp>
        <p:nvSpPr>
          <p:cNvPr id="4" name="object 68">
            <a:extLst>
              <a:ext uri="{FF2B5EF4-FFF2-40B4-BE49-F238E27FC236}">
                <a16:creationId xmlns:a16="http://schemas.microsoft.com/office/drawing/2014/main" id="{BAA209CD-4D72-40D8-8ED0-7AF212E3E214}"/>
              </a:ext>
            </a:extLst>
          </p:cNvPr>
          <p:cNvSpPr txBox="1"/>
          <p:nvPr/>
        </p:nvSpPr>
        <p:spPr>
          <a:xfrm>
            <a:off x="607864" y="1313471"/>
            <a:ext cx="5303986" cy="143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 </a:t>
            </a:r>
            <a:r>
              <a:rPr kumimoji="0" sz="2327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vector </a:t>
            </a: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is </a:t>
            </a: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an ordered collection of values that are of the same basic type </a:t>
            </a:r>
            <a:b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</a:b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(e.g. integer)</a:t>
            </a: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</a:t>
            </a:r>
            <a:endParaRPr kumimoji="0" lang="en-US" sz="232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2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94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676363" y="1325980"/>
            <a:ext cx="11307823" cy="358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Can be created manually using the combine function </a:t>
            </a: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light" panose="020B0402040204020203" pitchFamily="34" charset="0"/>
              </a:rPr>
              <a:t>c()</a:t>
            </a: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:</a:t>
            </a:r>
            <a:endParaRPr kumimoji="0" sz="232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3AFC8B-4597-487A-8D62-9B004FBD3CAA}"/>
              </a:ext>
            </a:extLst>
          </p:cNvPr>
          <p:cNvSpPr/>
          <p:nvPr/>
        </p:nvSpPr>
        <p:spPr>
          <a:xfrm>
            <a:off x="609600" y="642015"/>
            <a:ext cx="3214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08600">
                    <a:lumMod val="75000"/>
                  </a:srgb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Creating vectors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493" y="1803400"/>
            <a:ext cx="7805017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4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724432" y="688063"/>
            <a:ext cx="703634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08600">
                    <a:lumMod val="75000"/>
                  </a:srgb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Creating vectors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308600">
                  <a:lumMod val="75000"/>
                </a:srgbClr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75976" y="1397000"/>
            <a:ext cx="870626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Numeric sequences with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light" panose="020B0402040204020203" pitchFamily="34" charset="0"/>
              </a:rPr>
              <a:t>seq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light" panose="020B0402040204020203" pitchFamily="34" charset="0"/>
              </a:rPr>
              <a:t>()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light" panose="020B0402040204020203" pitchFamily="34" charset="0"/>
              </a:rPr>
              <a:t>: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77" y="1803401"/>
            <a:ext cx="10906424" cy="1587681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675975" y="3669268"/>
            <a:ext cx="10901164" cy="2084557"/>
            <a:chOff x="506981" y="2751951"/>
            <a:chExt cx="8175873" cy="1563418"/>
          </a:xfrm>
        </p:grpSpPr>
        <p:sp>
          <p:nvSpPr>
            <p:cNvPr id="6" name="object 69"/>
            <p:cNvSpPr txBox="1"/>
            <p:nvPr/>
          </p:nvSpPr>
          <p:spPr>
            <a:xfrm>
              <a:off x="506982" y="2751951"/>
              <a:ext cx="6529702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6855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Repeat elements of vector with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Segoe UI Semilight" panose="020B0402040204020203" pitchFamily="34" charset="0"/>
                </a:rPr>
                <a:t>rep()</a:t>
              </a:r>
              <a:endPara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light" panose="020B0402040204020203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6981" y="3096169"/>
              <a:ext cx="8175873" cy="12192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Vectors, matrices, and arrays</a:t>
            </a:r>
          </a:p>
        </p:txBody>
      </p:sp>
      <p:pic>
        <p:nvPicPr>
          <p:cNvPr id="1026" name="Picture 2" descr="https://image.slidesharecdn.com/2013-11-14-20enterthematrix-131207071455-phpapp02/95/enter-the-matrix-10-638.jpg?cb=13864006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1" t="17575" r="13279" b="47605"/>
          <a:stretch/>
        </p:blipFill>
        <p:spPr bwMode="auto">
          <a:xfrm>
            <a:off x="5911850" y="1012259"/>
            <a:ext cx="5619750" cy="196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152776" y="6512031"/>
            <a:ext cx="9858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 Source: https://www.slideshare.net/mikeranderson/2013-1114-enter-thematrix/10</a:t>
            </a:r>
          </a:p>
        </p:txBody>
      </p:sp>
      <p:sp>
        <p:nvSpPr>
          <p:cNvPr id="6" name="object 68">
            <a:extLst>
              <a:ext uri="{FF2B5EF4-FFF2-40B4-BE49-F238E27FC236}">
                <a16:creationId xmlns:a16="http://schemas.microsoft.com/office/drawing/2014/main" id="{B40BBF0F-F506-4E42-B5A3-0838CD6152A7}"/>
              </a:ext>
            </a:extLst>
          </p:cNvPr>
          <p:cNvSpPr txBox="1"/>
          <p:nvPr/>
        </p:nvSpPr>
        <p:spPr>
          <a:xfrm>
            <a:off x="644525" y="1185127"/>
            <a:ext cx="5016501" cy="2148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 </a:t>
            </a:r>
            <a:r>
              <a:rPr kumimoji="0" lang="en-US" sz="2327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matrix</a:t>
            </a:r>
            <a:r>
              <a:rPr kumimoji="0" sz="2327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is </a:t>
            </a: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essentially a two-dimensional vector of values that are of the same basic type (e.g. integer)</a:t>
            </a: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</a:t>
            </a:r>
            <a:endParaRPr kumimoji="0" lang="en-US" sz="232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2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They are usually created by assigning dimensions to a vector: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753A00-64A6-4234-B614-13F8388A9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3505256"/>
            <a:ext cx="10871200" cy="19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8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Vectors, matrices, and arrays</a:t>
            </a:r>
          </a:p>
        </p:txBody>
      </p:sp>
      <p:pic>
        <p:nvPicPr>
          <p:cNvPr id="1026" name="Picture 2" descr="https://image.slidesharecdn.com/2013-11-14-20enterthematrix-131207071455-phpapp02/95/enter-the-matrix-10-638.jpg?cb=13864006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1" t="17575" r="13279"/>
          <a:stretch/>
        </p:blipFill>
        <p:spPr bwMode="auto">
          <a:xfrm>
            <a:off x="5911850" y="1012259"/>
            <a:ext cx="5619750" cy="464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152776" y="6512031"/>
            <a:ext cx="9858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 Source: https://www.slideshare.net/mikeranderson/2013-1114-enter-thematrix/10</a:t>
            </a:r>
          </a:p>
        </p:txBody>
      </p:sp>
      <p:sp>
        <p:nvSpPr>
          <p:cNvPr id="6" name="object 68">
            <a:extLst>
              <a:ext uri="{FF2B5EF4-FFF2-40B4-BE49-F238E27FC236}">
                <a16:creationId xmlns:a16="http://schemas.microsoft.com/office/drawing/2014/main" id="{B40BBF0F-F506-4E42-B5A3-0838CD6152A7}"/>
              </a:ext>
            </a:extLst>
          </p:cNvPr>
          <p:cNvSpPr txBox="1"/>
          <p:nvPr/>
        </p:nvSpPr>
        <p:spPr>
          <a:xfrm>
            <a:off x="644525" y="1185127"/>
            <a:ext cx="5016501" cy="2148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defTabSz="1219170">
              <a:defRPr/>
            </a:pPr>
            <a:r>
              <a:rPr lang="en-US"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An </a:t>
            </a:r>
            <a:r>
              <a:rPr lang="en-US"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array </a:t>
            </a:r>
            <a:r>
              <a:rPr lang="en-US"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is essentially an </a:t>
            </a:r>
            <a:r>
              <a:rPr lang="en-US" sz="2327" i="1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</a:t>
            </a:r>
            <a:r>
              <a:rPr lang="en-US"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-dimensional vector of values that are of the same basic type (e.g. integer).</a:t>
            </a:r>
          </a:p>
          <a:p>
            <a:pPr lvl="0" defTabSz="1219170">
              <a:defRPr/>
            </a:pPr>
            <a:endParaRPr lang="en-US" sz="2327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0" defTabSz="1219170">
              <a:defRPr/>
            </a:pPr>
            <a:r>
              <a:rPr lang="en-US"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No further discussion of arrays in this course</a:t>
            </a:r>
          </a:p>
        </p:txBody>
      </p:sp>
    </p:spTree>
    <p:extLst>
      <p:ext uri="{BB962C8B-B14F-4D97-AF65-F5344CB8AC3E}">
        <p14:creationId xmlns:p14="http://schemas.microsoft.com/office/powerpoint/2010/main" val="135879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id="{500D48B1-A793-4897-8308-FA20CE5986C6}"/>
              </a:ext>
            </a:extLst>
          </p:cNvPr>
          <p:cNvGraphicFramePr/>
          <p:nvPr/>
        </p:nvGraphicFramePr>
        <p:xfrm>
          <a:off x="2112510" y="286438"/>
          <a:ext cx="8128000" cy="587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101734" y="415317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70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0800" y="1397001"/>
            <a:ext cx="9652000" cy="3072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ts val="72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Vectors, matrices, and arrays require all contents to be of a single type</a:t>
            </a: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ts val="72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ts val="72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Therefore don't work well for general dataset storage, in which we typically store a mix of data types (e.g. numeric and character)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680979" y="584201"/>
            <a:ext cx="328142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308600">
                    <a:lumMod val="75000"/>
                  </a:srgb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Data frames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680979" y="1397000"/>
            <a:ext cx="10720367" cy="18767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254" marR="10742" lvl="0" indent="-10742" algn="just" defTabSz="1219170" rtl="0" eaLnBrk="0" fontAlgn="base" latinLnBrk="0" hangingPunct="0">
              <a:lnSpc>
                <a:spcPct val="10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data frame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stores data in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spreadsheet-like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form (analogous to a dataset in Stata).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36254" marR="10742" lvl="0" indent="-10742" algn="just" defTabSz="1219170" rtl="0" eaLnBrk="0" fontAlgn="base" latinLnBrk="0" hangingPunct="0">
              <a:lnSpc>
                <a:spcPct val="10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36254" marR="10742" lvl="0" indent="-10742" algn="just" defTabSz="1219170" rtl="0" eaLnBrk="0" fontAlgn="base" latinLnBrk="0" hangingPunct="0">
              <a:lnSpc>
                <a:spcPct val="10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They consist of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columns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(variables)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and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rows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(observations), where each column contains only one data type and each row can contain many data types.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686808" y="3587637"/>
            <a:ext cx="10818385" cy="751488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79221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class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(vipcls)</a:t>
            </a:r>
          </a:p>
          <a:p>
            <a:pPr marL="79221" marR="0" lvl="0" indent="0" algn="l" defTabSz="1219170" rtl="0" eaLnBrk="0" fontAlgn="base" latinLnBrk="0" hangingPunct="0">
              <a:lnSpc>
                <a:spcPct val="100000"/>
              </a:lnSpc>
              <a:spcBef>
                <a:spcPts val="73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##  [1]  "data.frame"</a:t>
            </a:r>
          </a:p>
        </p:txBody>
      </p:sp>
    </p:spTree>
    <p:extLst>
      <p:ext uri="{BB962C8B-B14F-4D97-AF65-F5344CB8AC3E}">
        <p14:creationId xmlns:p14="http://schemas.microsoft.com/office/powerpoint/2010/main" val="262130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680979" y="584201"/>
            <a:ext cx="328142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308600">
                    <a:lumMod val="75000"/>
                  </a:srgb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Data frames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680979" y="1295400"/>
            <a:ext cx="10720367" cy="355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254" marR="10742" lvl="0" indent="-10742" algn="just" defTabSz="1219170" rtl="0" eaLnBrk="0" fontAlgn="base" latinLnBrk="0" hangingPunct="0">
              <a:lnSpc>
                <a:spcPct val="10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data frame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can be constructed by combining vectors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75" y="1803400"/>
            <a:ext cx="10393252" cy="417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1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680979" y="584201"/>
            <a:ext cx="328142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08600">
                    <a:lumMod val="75000"/>
                  </a:srgb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Lists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308600">
                  <a:lumMod val="75000"/>
                </a:srgbClr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80979" y="1397000"/>
            <a:ext cx="10720367" cy="2637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254" marR="10742" lvl="0" indent="-10742" algn="l" defTabSz="1219170" rtl="0" eaLnBrk="0" fontAlgn="base" latinLnBrk="0" hangingPunct="0">
              <a:lnSpc>
                <a:spcPct val="10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list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stores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 collection of other data structures (e.g., matrices, vectors, data frames, etc.)</a:t>
            </a:r>
          </a:p>
          <a:p>
            <a:pPr marL="36254" marR="10742" lvl="0" indent="-10742" algn="l" defTabSz="1219170" rtl="0" eaLnBrk="0" fontAlgn="base" latinLnBrk="0" hangingPunct="0">
              <a:lnSpc>
                <a:spcPct val="10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36254" marR="10742" lvl="0" indent="-10742" algn="l" defTabSz="1219170" rtl="0" eaLnBrk="0" fontAlgn="base" latinLnBrk="0" hangingPunct="0">
              <a:lnSpc>
                <a:spcPct val="10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They are most often created by functions as a way to return a collection of outputs.  </a:t>
            </a:r>
          </a:p>
          <a:p>
            <a:pPr marL="36254" marR="10742" lvl="0" indent="-10742" algn="l" defTabSz="1219170" rtl="0" eaLnBrk="0" fontAlgn="base" latinLnBrk="0" hangingPunct="0">
              <a:lnSpc>
                <a:spcPct val="10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36254" marR="10742" lvl="0" indent="-10742" algn="l" defTabSz="1219170" rtl="0" eaLnBrk="0" fontAlgn="base" latinLnBrk="0" hangingPunct="0">
              <a:lnSpc>
                <a:spcPct val="10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For now, just know they exist – we’ll return to these in a few weeks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61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724430" y="1252439"/>
            <a:ext cx="10720367" cy="19865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254" marR="10742" lvl="0" indent="0" algn="l" defTabSz="1219170" rtl="0" eaLnBrk="0" fontAlgn="base" latinLnBrk="0" hangingPunct="0">
              <a:lnSpc>
                <a:spcPct val="10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 offers a LOT of flexibility in objects compared to Stata (and SAS). This flexibility can be very helpful </a:t>
            </a:r>
            <a:r>
              <a:rPr kumimoji="0" sz="2327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BUT </a:t>
            </a: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it can also cause issues!</a:t>
            </a:r>
          </a:p>
          <a:p>
            <a:pPr marL="26855" marR="429676" lvl="0" indent="9400" algn="l" defTabSz="1219170" rtl="0" eaLnBrk="0" fontAlgn="base" latinLnBrk="0" hangingPunct="0">
              <a:lnSpc>
                <a:spcPct val="102600"/>
              </a:lnSpc>
              <a:spcBef>
                <a:spcPts val="1257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If your code is not working as you expect, try checking what kind of object you’re working with (called the object </a:t>
            </a:r>
            <a:r>
              <a:rPr kumimoji="0" sz="2327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) or printing the object to see what it contains.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675420" y="3362235"/>
            <a:ext cx="10818385" cy="2657074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79221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class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(mydf)</a:t>
            </a:r>
          </a:p>
          <a:p>
            <a:pPr marL="79221" marR="0" lvl="0" indent="0" algn="l" defTabSz="1219170" rtl="0" eaLnBrk="0" fontAlgn="base" latinLnBrk="0" hangingPunct="0">
              <a:lnSpc>
                <a:spcPct val="100000"/>
              </a:lnSpc>
              <a:spcBef>
                <a:spcPts val="73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##  [1]  "data.frame"</a:t>
            </a:r>
          </a:p>
          <a:p>
            <a:pPr marL="79221" marR="0" lvl="0" indent="0" algn="l" defTabSz="1219170" rtl="0" eaLnBrk="0" fontAlgn="base" latinLnBrk="0" hangingPunct="0">
              <a:lnSpc>
                <a:spcPct val="100000"/>
              </a:lnSpc>
              <a:spcBef>
                <a:spcPts val="73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class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(myvec)</a:t>
            </a:r>
          </a:p>
          <a:p>
            <a:pPr marL="79221" marR="8260525" lvl="0" indent="0" algn="l" defTabSz="1219170" rtl="0" eaLnBrk="0" fontAlgn="base" latinLnBrk="0" hangingPunct="0">
              <a:lnSpc>
                <a:spcPct val="10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##  [1]  "numeric" myvec</a:t>
            </a:r>
          </a:p>
          <a:p>
            <a:pPr marL="79221" marR="0" lvl="0" indent="0" algn="l" defTabSz="1219170" rtl="0" eaLnBrk="0" fontAlgn="base" latinLnBrk="0" hangingPunct="0">
              <a:lnSpc>
                <a:spcPct val="100000"/>
              </a:lnSpc>
              <a:spcBef>
                <a:spcPts val="73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##  [1]  1  1  1  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A355348-00F6-4635-8B26-D5BC1F4CB2F8}"/>
              </a:ext>
            </a:extLst>
          </p:cNvPr>
          <p:cNvSpPr/>
          <p:nvPr/>
        </p:nvSpPr>
        <p:spPr>
          <a:xfrm>
            <a:off x="668475" y="500451"/>
            <a:ext cx="62901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08600">
                    <a:lumMod val="75000"/>
                  </a:srgb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Checking the class of an R object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id="{500D48B1-A793-4897-8308-FA20CE5986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0169786"/>
              </p:ext>
            </p:extLst>
          </p:nvPr>
        </p:nvGraphicFramePr>
        <p:xfrm>
          <a:off x="2112510" y="286438"/>
          <a:ext cx="8128000" cy="587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101734" y="415317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580828" y="1224196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843108" y="2033075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30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the workspace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1719195"/>
          </a:xfrm>
        </p:spPr>
        <p:txBody>
          <a:bodyPr/>
          <a:lstStyle/>
          <a:p>
            <a:r>
              <a:rPr lang="en-US" dirty="0"/>
              <a:t>Sometimes you want to clear everything first</a:t>
            </a:r>
          </a:p>
          <a:p>
            <a:r>
              <a:rPr lang="en-US" dirty="0"/>
              <a:t>Can be important to prevent old definitions getting confused</a:t>
            </a:r>
          </a:p>
          <a:p>
            <a:r>
              <a:rPr lang="en-US" dirty="0"/>
              <a:t>This command removes all user generated functions and objects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bject 45"/>
          <p:cNvSpPr txBox="1"/>
          <p:nvPr/>
        </p:nvSpPr>
        <p:spPr>
          <a:xfrm>
            <a:off x="779245" y="3153460"/>
            <a:ext cx="9736355" cy="369332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ct val="100000"/>
              </a:lnSpc>
            </a:pPr>
            <a:r>
              <a:rPr sz="2400" b="1" dirty="0">
                <a:solidFill>
                  <a:srgbClr val="214987"/>
                </a:solidFill>
                <a:latin typeface="Consolas" panose="020B0609020204030204" pitchFamily="49" charset="0"/>
                <a:cs typeface="Arial Black"/>
              </a:rPr>
              <a:t>rm</a:t>
            </a:r>
            <a:r>
              <a:rPr sz="2400" dirty="0">
                <a:latin typeface="Consolas" panose="020B0609020204030204" pitchFamily="49" charset="0"/>
                <a:cs typeface="Arial"/>
              </a:rPr>
              <a:t>(</a:t>
            </a:r>
            <a:r>
              <a:rPr sz="24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list=</a:t>
            </a:r>
            <a:r>
              <a:rPr sz="2400" b="1" dirty="0">
                <a:solidFill>
                  <a:srgbClr val="214987"/>
                </a:solidFill>
                <a:latin typeface="Consolas" panose="020B0609020204030204" pitchFamily="49" charset="0"/>
                <a:cs typeface="Arial Black"/>
              </a:rPr>
              <a:t>ls</a:t>
            </a:r>
            <a:r>
              <a:rPr sz="2400" dirty="0">
                <a:latin typeface="Consolas" panose="020B0609020204030204" pitchFamily="49" charset="0"/>
                <a:cs typeface="Arial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22767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data: csv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11617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.csv files contain tabular data that are usually loaded as a data frame with the </a:t>
            </a:r>
            <a:r>
              <a:rPr lang="en-US" dirty="0">
                <a:latin typeface="Consolas" panose="020B0609020204030204" pitchFamily="49" charset="0"/>
              </a:rPr>
              <a:t>read.csv()</a:t>
            </a:r>
            <a:r>
              <a:rPr lang="en-US" dirty="0"/>
              <a:t> function: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5508" y="2395997"/>
            <a:ext cx="10580985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54"/>
              </a:spcBef>
              <a:buClr>
                <a:schemeClr val="accent1"/>
              </a:buClr>
              <a:buSzPct val="110000"/>
            </a:pPr>
            <a:r>
              <a:rPr lang="en-US" sz="2000" dirty="0" err="1">
                <a:latin typeface="Consolas" panose="020B0609020204030204" pitchFamily="49" charset="0"/>
              </a:rPr>
              <a:t>vipcls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</a:rPr>
              <a:t>read.csv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4F9905"/>
                </a:solidFill>
                <a:latin typeface="Consolas" panose="020B0609020204030204" pitchFamily="49" charset="0"/>
              </a:rPr>
              <a:t>"C:/epi510/r/vipcls.csv"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510118" y="3204617"/>
            <a:ext cx="1092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By default, </a:t>
            </a:r>
            <a:r>
              <a:rPr lang="en-US" sz="2400" dirty="0">
                <a:latin typeface="Consolas" panose="020B0609020204030204" pitchFamily="49" charset="0"/>
                <a:cs typeface="Segoe UI Semilight" panose="020B0402040204020203" pitchFamily="34" charset="0"/>
              </a:rPr>
              <a:t>read.csv() 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converts anything that’s not obviously a numeric or logical to a factor.  Often, we want these variables to be characters instead, so to change this behavior, set the </a:t>
            </a:r>
            <a:r>
              <a:rPr lang="en-US" sz="2400" dirty="0" err="1">
                <a:latin typeface="Consolas" panose="020B0609020204030204" pitchFamily="49" charset="0"/>
                <a:cs typeface="Segoe UI Semilight" panose="020B0402040204020203" pitchFamily="34" charset="0"/>
              </a:rPr>
              <a:t>stringsAsFactors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option to </a:t>
            </a:r>
            <a:r>
              <a:rPr lang="en-US" sz="2400" dirty="0">
                <a:latin typeface="Consolas" panose="020B0609020204030204" pitchFamily="49" charset="0"/>
                <a:cs typeface="Segoe UI Semilight" panose="020B0402040204020203" pitchFamily="34" charset="0"/>
              </a:rPr>
              <a:t>FALSE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5508" y="4715400"/>
            <a:ext cx="10580985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54"/>
              </a:spcBef>
              <a:buClr>
                <a:schemeClr val="accent1"/>
              </a:buClr>
              <a:buSzPct val="110000"/>
            </a:pPr>
            <a:r>
              <a:rPr lang="en-US" sz="2000" dirty="0" err="1">
                <a:latin typeface="Consolas" panose="020B0609020204030204" pitchFamily="49" charset="0"/>
              </a:rPr>
              <a:t>vipcls</a:t>
            </a:r>
            <a:r>
              <a:rPr lang="en-US" sz="2000" dirty="0">
                <a:latin typeface="Consolas" panose="020B0609020204030204" pitchFamily="49" charset="0"/>
              </a:rPr>
              <a:t> &lt;- 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</a:rPr>
              <a:t>read.csv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4F9905"/>
                </a:solidFill>
                <a:latin typeface="Consolas" panose="020B0609020204030204" pitchFamily="49" charset="0"/>
              </a:rPr>
              <a:t>"C:/epi510/r/vipcls.csv", </a:t>
            </a:r>
            <a:r>
              <a:rPr lang="en-US" sz="2000" dirty="0" err="1">
                <a:solidFill>
                  <a:srgbClr val="214987"/>
                </a:solidFill>
                <a:latin typeface="Consolas" panose="020B0609020204030204" pitchFamily="49" charset="0"/>
              </a:rPr>
              <a:t>stringsAsFactors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</a:rPr>
              <a:t> = FALSE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081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5793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Must use forward slashes: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770507"/>
              </p:ext>
            </p:extLst>
          </p:nvPr>
        </p:nvGraphicFramePr>
        <p:xfrm>
          <a:off x="2821141" y="1722329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548">
                  <a:extLst>
                    <a:ext uri="{9D8B030D-6E8A-4147-A177-3AD203B41FA5}">
                      <a16:colId xmlns:a16="http://schemas.microsoft.com/office/drawing/2014/main" val="2517547690"/>
                    </a:ext>
                  </a:extLst>
                </a:gridCol>
                <a:gridCol w="590783">
                  <a:extLst>
                    <a:ext uri="{9D8B030D-6E8A-4147-A177-3AD203B41FA5}">
                      <a16:colId xmlns:a16="http://schemas.microsoft.com/office/drawing/2014/main" val="282705190"/>
                    </a:ext>
                  </a:extLst>
                </a:gridCol>
                <a:gridCol w="6270669">
                  <a:extLst>
                    <a:ext uri="{9D8B030D-6E8A-4147-A177-3AD203B41FA5}">
                      <a16:colId xmlns:a16="http://schemas.microsoft.com/office/drawing/2014/main" val="3434569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Right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→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9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"C:/path/to/your/directory/"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940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Wrong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→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"C:\path\to\your\directory\"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347376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84717" y="2926392"/>
            <a:ext cx="10972801" cy="2780038"/>
            <a:chOff x="484717" y="2926392"/>
            <a:chExt cx="10972801" cy="2780038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 bwMode="auto">
            <a:xfrm>
              <a:off x="484717" y="2926392"/>
              <a:ext cx="10972801" cy="2259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lvl1pPr marL="309056" indent="-309056" algn="l" rtl="0" eaLnBrk="1" fontAlgn="base" hangingPunct="1">
                <a:spcBef>
                  <a:spcPts val="799"/>
                </a:spcBef>
                <a:spcAft>
                  <a:spcPct val="0"/>
                </a:spcAft>
                <a:buClr>
                  <a:schemeClr val="accent1"/>
                </a:buClr>
                <a:buSzPct val="120000"/>
                <a:buChar char="•"/>
                <a:defRPr sz="2401">
                  <a:solidFill>
                    <a:schemeClr val="tx1"/>
                  </a:solidFill>
                  <a:latin typeface="Segoe UI Semilight" panose="020B0402040204020203" pitchFamily="34" charset="0"/>
                  <a:ea typeface="+mn-ea"/>
                  <a:cs typeface="+mn-cs"/>
                </a:defRPr>
              </a:lvl1pPr>
              <a:lvl2pPr marL="755706" indent="-294238" algn="l" rtl="0" eaLnBrk="1" fontAlgn="base" hangingPunct="1">
                <a:spcBef>
                  <a:spcPts val="799"/>
                </a:spcBef>
                <a:spcAft>
                  <a:spcPct val="0"/>
                </a:spcAft>
                <a:buClr>
                  <a:schemeClr val="accent1"/>
                </a:buClr>
                <a:buSzPct val="90000"/>
                <a:buFont typeface="Courier New" pitchFamily="49" charset="0"/>
                <a:buChar char="o"/>
                <a:defRPr sz="2135">
                  <a:solidFill>
                    <a:schemeClr val="tx1"/>
                  </a:solidFill>
                  <a:latin typeface="Segoe UI Semilight" panose="020B0402040204020203" pitchFamily="34" charset="0"/>
                </a:defRPr>
              </a:lvl2pPr>
              <a:lvl3pPr marL="1217176" indent="-309056" algn="l" rtl="0" eaLnBrk="1" fontAlgn="base" hangingPunct="1">
                <a:spcBef>
                  <a:spcPts val="799"/>
                </a:spcBef>
                <a:spcAft>
                  <a:spcPct val="0"/>
                </a:spcAft>
                <a:buClr>
                  <a:schemeClr val="accent1"/>
                </a:buClr>
                <a:buSzPct val="90000"/>
                <a:buFont typeface="Arial" pitchFamily="34" charset="0"/>
                <a:buChar char="─"/>
                <a:defRPr sz="1868">
                  <a:solidFill>
                    <a:schemeClr val="tx1"/>
                  </a:solidFill>
                  <a:latin typeface="Segoe UI Semilight" panose="020B0402040204020203" pitchFamily="34" charset="0"/>
                </a:defRPr>
              </a:lvl3pPr>
              <a:lvl4pPr marL="1678645" indent="-309056" algn="l" rtl="0" eaLnBrk="1" fontAlgn="base" hangingPunct="1">
                <a:spcBef>
                  <a:spcPct val="45000"/>
                </a:spcBef>
                <a:spcAft>
                  <a:spcPct val="0"/>
                </a:spcAft>
                <a:buClr>
                  <a:schemeClr val="accent1"/>
                </a:buClr>
                <a:buFont typeface="Arial" pitchFamily="34" charset="0"/>
                <a:buChar char="»"/>
                <a:defRPr sz="2135">
                  <a:solidFill>
                    <a:schemeClr val="bg2">
                      <a:lumMod val="50000"/>
                    </a:schemeClr>
                  </a:solidFill>
                  <a:latin typeface="+mn-lt"/>
                </a:defRPr>
              </a:lvl4pPr>
              <a:lvl5pPr marL="2129527" indent="-298474" algn="l" rtl="0" eaLnBrk="1" fontAlgn="base" hangingPunct="1">
                <a:spcBef>
                  <a:spcPct val="45000"/>
                </a:spcBef>
                <a:spcAft>
                  <a:spcPct val="0"/>
                </a:spcAft>
                <a:buChar char="»"/>
                <a:defRPr sz="2135">
                  <a:solidFill>
                    <a:schemeClr val="bg2">
                      <a:lumMod val="50000"/>
                    </a:schemeClr>
                  </a:solidFill>
                  <a:latin typeface="+mn-lt"/>
                </a:defRPr>
              </a:lvl5pPr>
              <a:lvl6pPr marL="2739173" indent="-298474" algn="l" rtl="0" eaLnBrk="1" fontAlgn="base" hangingPunct="1">
                <a:spcBef>
                  <a:spcPct val="45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3348820" indent="-298474" algn="l" rtl="0" eaLnBrk="1" fontAlgn="base" hangingPunct="1">
                <a:spcBef>
                  <a:spcPct val="45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958466" indent="-298474" algn="l" rtl="0" eaLnBrk="1" fontAlgn="base" hangingPunct="1">
                <a:spcBef>
                  <a:spcPct val="45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4568111" indent="-298474" algn="l" rtl="0" eaLnBrk="1" fontAlgn="base" hangingPunct="1">
                <a:spcBef>
                  <a:spcPct val="45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kern="0" dirty="0"/>
                <a:t>Can be either absolute:</a:t>
              </a:r>
            </a:p>
            <a:p>
              <a:pPr marL="0" indent="0">
                <a:buFontTx/>
                <a:buNone/>
              </a:pPr>
              <a:endParaRPr lang="en-US" kern="0" dirty="0"/>
            </a:p>
            <a:p>
              <a:pPr marL="0" indent="0">
                <a:buFontTx/>
                <a:buNone/>
              </a:pPr>
              <a:endParaRPr lang="en-US" kern="0" dirty="0"/>
            </a:p>
            <a:p>
              <a:pPr marL="0" indent="0">
                <a:buFontTx/>
                <a:buNone/>
              </a:pPr>
              <a:r>
                <a:rPr lang="en-US" kern="0" dirty="0"/>
                <a:t>or relative to the current directory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5508" y="3640737"/>
              <a:ext cx="10580985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spcBef>
                  <a:spcPts val="54"/>
                </a:spcBef>
                <a:buClr>
                  <a:schemeClr val="accent1"/>
                </a:buClr>
                <a:buSzPct val="110000"/>
              </a:pPr>
              <a:r>
                <a:rPr lang="en-US" sz="2000" dirty="0" err="1">
                  <a:latin typeface="Consolas" panose="020B0609020204030204" pitchFamily="49" charset="0"/>
                </a:rPr>
                <a:t>vipcls</a:t>
              </a:r>
              <a:r>
                <a:rPr lang="en-US" sz="2000" dirty="0">
                  <a:latin typeface="Consolas" panose="020B0609020204030204" pitchFamily="49" charset="0"/>
                </a:rPr>
                <a:t> &lt;- </a:t>
              </a:r>
              <a:r>
                <a:rPr lang="en-US" sz="2000" dirty="0">
                  <a:solidFill>
                    <a:srgbClr val="214987"/>
                  </a:solidFill>
                  <a:latin typeface="Consolas" panose="020B0609020204030204" pitchFamily="49" charset="0"/>
                </a:rPr>
                <a:t>read.csv</a:t>
              </a:r>
              <a:r>
                <a:rPr lang="en-US" sz="2000" dirty="0">
                  <a:latin typeface="Consolas" panose="020B0609020204030204" pitchFamily="49" charset="0"/>
                </a:rPr>
                <a:t>(</a:t>
              </a:r>
              <a:r>
                <a:rPr lang="en-US" sz="2000" dirty="0">
                  <a:solidFill>
                    <a:srgbClr val="4F9905"/>
                  </a:solidFill>
                  <a:latin typeface="Consolas" panose="020B0609020204030204" pitchFamily="49" charset="0"/>
                </a:rPr>
                <a:t>"C:/epi510/r/data/vipcls.csv"</a:t>
              </a:r>
              <a:r>
                <a:rPr lang="en-US" sz="2000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5507" y="4985720"/>
              <a:ext cx="10580985" cy="720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spcBef>
                  <a:spcPts val="54"/>
                </a:spcBef>
                <a:buClr>
                  <a:schemeClr val="accent1"/>
                </a:buClr>
                <a:buSzPct val="110000"/>
              </a:pPr>
              <a:r>
                <a:rPr lang="en-US" sz="2000" dirty="0" err="1">
                  <a:solidFill>
                    <a:srgbClr val="214987"/>
                  </a:solidFill>
                  <a:latin typeface="Consolas" panose="020B0609020204030204" pitchFamily="49" charset="0"/>
                </a:rPr>
                <a:t>setwd</a:t>
              </a:r>
              <a:r>
                <a:rPr lang="en-US" sz="2000" dirty="0">
                  <a:latin typeface="Consolas" panose="020B0609020204030204" pitchFamily="49" charset="0"/>
                </a:rPr>
                <a:t>(</a:t>
              </a:r>
              <a:r>
                <a:rPr lang="en-US" sz="2000" dirty="0">
                  <a:solidFill>
                    <a:srgbClr val="4F9905"/>
                  </a:solidFill>
                  <a:latin typeface="Consolas" panose="020B0609020204030204" pitchFamily="49" charset="0"/>
                </a:rPr>
                <a:t>"C:/epi510/r/data"</a:t>
              </a:r>
              <a:r>
                <a:rPr lang="en-US" sz="2000" dirty="0">
                  <a:latin typeface="Consolas" panose="020B0609020204030204" pitchFamily="49" charset="0"/>
                </a:rPr>
                <a:t>)</a:t>
              </a:r>
            </a:p>
            <a:p>
              <a:pPr>
                <a:spcBef>
                  <a:spcPts val="54"/>
                </a:spcBef>
                <a:buClr>
                  <a:schemeClr val="accent1"/>
                </a:buClr>
                <a:buSzPct val="110000"/>
              </a:pPr>
              <a:r>
                <a:rPr lang="en-US" sz="2000" dirty="0" err="1">
                  <a:latin typeface="Consolas" panose="020B0609020204030204" pitchFamily="49" charset="0"/>
                </a:rPr>
                <a:t>vipcls</a:t>
              </a:r>
              <a:r>
                <a:rPr lang="en-US" sz="2000" dirty="0">
                  <a:latin typeface="Consolas" panose="020B0609020204030204" pitchFamily="49" charset="0"/>
                </a:rPr>
                <a:t> &lt;- </a:t>
              </a:r>
              <a:r>
                <a:rPr lang="en-US" sz="2000" dirty="0">
                  <a:solidFill>
                    <a:srgbClr val="214987"/>
                  </a:solidFill>
                  <a:latin typeface="Consolas" panose="020B0609020204030204" pitchFamily="49" charset="0"/>
                </a:rPr>
                <a:t>read.csv</a:t>
              </a:r>
              <a:r>
                <a:rPr lang="en-US" sz="2000" dirty="0">
                  <a:latin typeface="Consolas" panose="020B0609020204030204" pitchFamily="49" charset="0"/>
                </a:rPr>
                <a:t>(</a:t>
              </a:r>
              <a:r>
                <a:rPr lang="en-US" sz="2000" dirty="0">
                  <a:solidFill>
                    <a:srgbClr val="4F9905"/>
                  </a:solidFill>
                  <a:latin typeface="Consolas" panose="020B0609020204030204" pitchFamily="49" charset="0"/>
                </a:rPr>
                <a:t>"vipcls.csv"</a:t>
              </a:r>
              <a:r>
                <a:rPr lang="en-US" sz="2000" dirty="0">
                  <a:latin typeface="Consolas" panose="020B0609020204030204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922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data: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if the first row has a header row with variable names</a:t>
            </a:r>
          </a:p>
          <a:p>
            <a:r>
              <a:rPr lang="en-US" dirty="0"/>
              <a:t>Files created by other programs may have variable names that are not compatible with R (e.g. spaces in column headers from Excel)</a:t>
            </a:r>
          </a:p>
          <a:p>
            <a:r>
              <a:rPr lang="en-US" dirty="0"/>
              <a:t>Know if the file has comments or other garbage (do you need to skip rows to get to the actual data?)</a:t>
            </a:r>
          </a:p>
          <a:p>
            <a:r>
              <a:rPr lang="en-US" dirty="0"/>
              <a:t>Know how missing data are coded and replace with </a:t>
            </a:r>
            <a:r>
              <a:rPr lang="en-US" dirty="0">
                <a:latin typeface="Consolas" panose="020B0609020204030204" pitchFamily="49" charset="0"/>
              </a:rPr>
              <a:t>NA</a:t>
            </a: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44265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692767" y="688063"/>
            <a:ext cx="682386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08600">
                    <a:lumMod val="75000"/>
                  </a:srgb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Basic data types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308600">
                    <a:lumMod val="75000"/>
                  </a:srgb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in R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692767" y="1600201"/>
            <a:ext cx="10752592" cy="3433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137" marR="377309" lvl="0" indent="0" algn="l" defTabSz="1219170" rtl="0" eaLnBrk="0" fontAlgn="base" latinLnBrk="0" hangingPunct="0">
              <a:lnSpc>
                <a:spcPct val="10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Computers can store data in different ways, as numbers, character strings and other options.</a:t>
            </a:r>
            <a:endParaRPr kumimoji="0" lang="en-US" sz="232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67137" marR="377309" lvl="0" indent="0" algn="l" defTabSz="1219170" rtl="0" eaLnBrk="0" fontAlgn="base" latinLnBrk="0" hangingPunct="0">
              <a:lnSpc>
                <a:spcPct val="10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232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57737" marR="10742" lvl="0" indent="9400" algn="l" defTabSz="1219170" rtl="0" eaLnBrk="0" fontAlgn="base" latinLnBrk="0" hangingPunct="0">
              <a:lnSpc>
                <a:spcPct val="102600"/>
              </a:lnSpc>
              <a:spcBef>
                <a:spcPts val="1257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</a:t>
            </a: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ay attention</a:t>
            </a: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to</a:t>
            </a: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data types because this often </a:t>
            </a: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determines</a:t>
            </a: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327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which R functions will work </a:t>
            </a: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with a certain data element.</a:t>
            </a:r>
            <a:endParaRPr kumimoji="0" lang="en-US" sz="232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57737" marR="10742" lvl="0" indent="9400" algn="l" defTabSz="1219170" rtl="0" eaLnBrk="0" fontAlgn="base" latinLnBrk="0" hangingPunct="0">
              <a:lnSpc>
                <a:spcPct val="102600"/>
              </a:lnSpc>
              <a:spcBef>
                <a:spcPts val="1257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232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26855" marR="1043307" lvl="0" indent="30882" algn="l" defTabSz="1219170" rtl="0" eaLnBrk="0" fontAlgn="base" latinLnBrk="0" hangingPunct="0">
              <a:lnSpc>
                <a:spcPct val="102600"/>
              </a:lnSpc>
              <a:spcBef>
                <a:spcPts val="1257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To access documentation for data types in R, you can use the </a:t>
            </a: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light" panose="020B0402040204020203" pitchFamily="34" charset="0"/>
              </a:rPr>
              <a:t>?</a:t>
            </a: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operator (e.g. </a:t>
            </a: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light" panose="020B0402040204020203" pitchFamily="34" charset="0"/>
              </a:rPr>
              <a:t>?numeric</a:t>
            </a: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in vipcls.csv</a:t>
            </a:r>
          </a:p>
        </p:txBody>
      </p:sp>
      <p:sp>
        <p:nvSpPr>
          <p:cNvPr id="3" name="object 45"/>
          <p:cNvSpPr txBox="1"/>
          <p:nvPr/>
        </p:nvSpPr>
        <p:spPr>
          <a:xfrm>
            <a:off x="1077539" y="1934260"/>
            <a:ext cx="9736355" cy="1762021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ct val="100000"/>
              </a:lnSpc>
            </a:pPr>
            <a:r>
              <a:rPr sz="2800" b="1" dirty="0" err="1">
                <a:solidFill>
                  <a:srgbClr val="214987"/>
                </a:solidFill>
                <a:latin typeface="Consolas" panose="020B0609020204030204" pitchFamily="49" charset="0"/>
                <a:cs typeface="Arial Black"/>
              </a:rPr>
              <a:t>rm</a:t>
            </a:r>
            <a:r>
              <a:rPr sz="2800" dirty="0">
                <a:latin typeface="Consolas" panose="020B0609020204030204" pitchFamily="49" charset="0"/>
                <a:cs typeface="Arial"/>
              </a:rPr>
              <a:t>(</a:t>
            </a:r>
            <a:r>
              <a:rPr sz="28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list=</a:t>
            </a:r>
            <a:r>
              <a:rPr sz="2800" b="1" dirty="0">
                <a:solidFill>
                  <a:srgbClr val="214987"/>
                </a:solidFill>
                <a:latin typeface="Consolas" panose="020B0609020204030204" pitchFamily="49" charset="0"/>
                <a:cs typeface="Arial Black"/>
              </a:rPr>
              <a:t>ls</a:t>
            </a:r>
            <a:r>
              <a:rPr sz="2800" dirty="0">
                <a:latin typeface="Consolas" panose="020B0609020204030204" pitchFamily="49" charset="0"/>
                <a:cs typeface="Arial"/>
              </a:rPr>
              <a:t>())</a:t>
            </a:r>
            <a:endParaRPr lang="en-US" sz="2800" dirty="0">
              <a:latin typeface="Consolas" panose="020B0609020204030204" pitchFamily="49" charset="0"/>
              <a:cs typeface="Arial"/>
            </a:endParaRPr>
          </a:p>
          <a:p>
            <a:pPr>
              <a:spcBef>
                <a:spcPts val="54"/>
              </a:spcBef>
              <a:buClr>
                <a:schemeClr val="accent1"/>
              </a:buClr>
              <a:buSzPct val="110000"/>
            </a:pPr>
            <a:endParaRPr lang="en-US" sz="2800" dirty="0">
              <a:latin typeface="Consolas" panose="020B0609020204030204" pitchFamily="49" charset="0"/>
            </a:endParaRPr>
          </a:p>
          <a:p>
            <a:pPr>
              <a:spcBef>
                <a:spcPts val="54"/>
              </a:spcBef>
              <a:buClr>
                <a:schemeClr val="accent1"/>
              </a:buClr>
              <a:buSzPct val="110000"/>
            </a:pPr>
            <a:r>
              <a:rPr lang="en-US" sz="2800" dirty="0" err="1">
                <a:solidFill>
                  <a:srgbClr val="214987"/>
                </a:solidFill>
                <a:latin typeface="Consolas" panose="020B0609020204030204" pitchFamily="49" charset="0"/>
              </a:rPr>
              <a:t>setwd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4F9905"/>
                </a:solidFill>
                <a:latin typeface="Consolas" panose="020B0609020204030204" pitchFamily="49" charset="0"/>
              </a:rPr>
              <a:t>"C:/epi510/r/data")</a:t>
            </a:r>
            <a:endParaRPr lang="en-US" sz="2800" dirty="0">
              <a:latin typeface="Consolas" panose="020B0609020204030204" pitchFamily="49" charset="0"/>
            </a:endParaRPr>
          </a:p>
          <a:p>
            <a:pPr>
              <a:spcBef>
                <a:spcPts val="54"/>
              </a:spcBef>
              <a:buClr>
                <a:schemeClr val="accent1"/>
              </a:buClr>
              <a:buSzPct val="110000"/>
            </a:pPr>
            <a:r>
              <a:rPr lang="en-US" sz="2800" dirty="0" err="1">
                <a:latin typeface="Consolas" panose="020B0609020204030204" pitchFamily="49" charset="0"/>
              </a:rPr>
              <a:t>vipcls</a:t>
            </a:r>
            <a:r>
              <a:rPr lang="en-US" sz="2800" dirty="0">
                <a:latin typeface="Consolas" panose="020B0609020204030204" pitchFamily="49" charset="0"/>
              </a:rPr>
              <a:t>  &lt;- </a:t>
            </a:r>
            <a:r>
              <a:rPr lang="en-US" sz="2800" dirty="0">
                <a:solidFill>
                  <a:srgbClr val="214987"/>
                </a:solidFill>
                <a:latin typeface="Consolas" panose="020B0609020204030204" pitchFamily="49" charset="0"/>
              </a:rPr>
              <a:t>read.csv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4F9905"/>
                </a:solidFill>
                <a:latin typeface="Consolas" panose="020B0609020204030204" pitchFamily="49" charset="0"/>
              </a:rPr>
              <a:t>"vipcls.csv"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275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 txBox="1"/>
          <p:nvPr/>
        </p:nvSpPr>
        <p:spPr>
          <a:xfrm>
            <a:off x="637213" y="1720544"/>
            <a:ext cx="11104621" cy="739818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79221" marR="5799287" defTabSz="1219170">
              <a:lnSpc>
                <a:spcPct val="102600"/>
              </a:lnSpc>
            </a:pPr>
            <a:r>
              <a:rPr sz="2327" b="1" dirty="0">
                <a:solidFill>
                  <a:srgbClr val="214987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class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(</a:t>
            </a:r>
            <a:r>
              <a:rPr sz="2327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vipcls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)</a:t>
            </a:r>
          </a:p>
          <a:p>
            <a:pPr marL="79221" defTabSz="1219170">
              <a:spcBef>
                <a:spcPts val="73"/>
              </a:spcBef>
            </a:pP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##  [1]  "data.frame"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6132CAC-9345-4B21-AECF-154DCFAABC2C}"/>
              </a:ext>
            </a:extLst>
          </p:cNvPr>
          <p:cNvSpPr/>
          <p:nvPr/>
        </p:nvSpPr>
        <p:spPr>
          <a:xfrm>
            <a:off x="637213" y="561717"/>
            <a:ext cx="6855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Determine the resulting object class</a:t>
            </a:r>
          </a:p>
        </p:txBody>
      </p:sp>
    </p:spTree>
    <p:extLst>
      <p:ext uri="{BB962C8B-B14F-4D97-AF65-F5344CB8AC3E}">
        <p14:creationId xmlns:p14="http://schemas.microsoft.com/office/powerpoint/2010/main" val="139291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 txBox="1"/>
          <p:nvPr/>
        </p:nvSpPr>
        <p:spPr>
          <a:xfrm>
            <a:off x="675437" y="1203172"/>
            <a:ext cx="10508216" cy="368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marR="10742" defTabSz="1219170">
              <a:lnSpc>
                <a:spcPct val="102699"/>
              </a:lnSpc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Similar to Stata, RStudio has a data viewer. 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675438" y="1701801"/>
            <a:ext cx="10818385" cy="358111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79221" defTabSz="1219170"/>
            <a:r>
              <a:rPr sz="2327" b="1" dirty="0">
                <a:solidFill>
                  <a:srgbClr val="214987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View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(vipcls)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734369" y="5861439"/>
            <a:ext cx="943940" cy="358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[</a:t>
            </a:r>
            <a:r>
              <a:rPr sz="2327" i="1" dirty="0">
                <a:solidFill>
                  <a:srgbClr val="000000"/>
                </a:solidFill>
                <a:latin typeface="Calibri"/>
                <a:cs typeface="Calibri"/>
              </a:rPr>
              <a:t>Demo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]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6132CAC-9345-4B21-AECF-154DCFAABC2C}"/>
              </a:ext>
            </a:extLst>
          </p:cNvPr>
          <p:cNvSpPr/>
          <p:nvPr/>
        </p:nvSpPr>
        <p:spPr>
          <a:xfrm>
            <a:off x="637212" y="561717"/>
            <a:ext cx="33329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Viewing the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13" y="2264811"/>
            <a:ext cx="10843588" cy="555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9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 txBox="1"/>
          <p:nvPr/>
        </p:nvSpPr>
        <p:spPr>
          <a:xfrm>
            <a:off x="765358" y="1185091"/>
            <a:ext cx="10661285" cy="1475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254" marR="10742" indent="-10742" defTabSz="1219170">
              <a:lnSpc>
                <a:spcPct val="102600"/>
              </a:lnSpc>
              <a:spcBef>
                <a:spcPts val="191"/>
              </a:spcBef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Another way to get a look at the data is using the function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head()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 By default, this functions print</a:t>
            </a:r>
            <a:r>
              <a:rPr lang="en-US"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the first 6 rows of the data frame. Optional argument, </a:t>
            </a:r>
            <a:r>
              <a:rPr sz="2327" b="1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allows you to specify the number of rows to print. Function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tail()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prints the last </a:t>
            </a:r>
            <a:r>
              <a:rPr sz="2327" i="1" dirty="0">
                <a:solidFill>
                  <a:srgbClr val="000000"/>
                </a:solidFill>
                <a:latin typeface="Calibri"/>
                <a:cs typeface="Calibri"/>
              </a:rPr>
              <a:t>n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rows of the data frame in the same way.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C9684F3-08FB-4C46-9FF6-BDE04DB932E7}"/>
              </a:ext>
            </a:extLst>
          </p:cNvPr>
          <p:cNvSpPr/>
          <p:nvPr/>
        </p:nvSpPr>
        <p:spPr>
          <a:xfrm>
            <a:off x="673153" y="525227"/>
            <a:ext cx="33329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Viewing the data</a:t>
            </a:r>
          </a:p>
        </p:txBody>
      </p:sp>
      <p:sp>
        <p:nvSpPr>
          <p:cNvPr id="177" name="Rectangle 1">
            <a:extLst>
              <a:ext uri="{FF2B5EF4-FFF2-40B4-BE49-F238E27FC236}">
                <a16:creationId xmlns:a16="http://schemas.microsoft.com/office/drawing/2014/main" id="{1DC7587A-FC52-4115-9A93-30F1B9E50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868981"/>
            <a:ext cx="11582400" cy="2585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/>
            <a:r>
              <a:rPr lang="en-US" altLang="en-US" sz="1867" dirty="0">
                <a:solidFill>
                  <a:srgbClr val="0000FF"/>
                </a:solidFill>
                <a:latin typeface="Lucida Console" panose="020B0609040504020204" pitchFamily="49" charset="0"/>
              </a:rPr>
              <a:t>head(</a:t>
            </a:r>
            <a:r>
              <a:rPr lang="en-US" altLang="en-US" sz="1867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vipcls</a:t>
            </a:r>
            <a:r>
              <a:rPr lang="en-US" altLang="en-US" sz="1867" dirty="0">
                <a:solidFill>
                  <a:srgbClr val="0000FF"/>
                </a:solidFill>
                <a:latin typeface="Lucida Console" panose="020B0609040504020204" pitchFamily="49" charset="0"/>
              </a:rPr>
              <a:t>, n=2) </a:t>
            </a:r>
          </a:p>
          <a:p>
            <a:pPr defTabSz="1219170"/>
            <a:r>
              <a:rPr lang="en-US" altLang="en-US" sz="1867" dirty="0"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67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patid</a:t>
            </a:r>
            <a:r>
              <a:rPr lang="en-US" altLang="en-US" sz="1867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67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delmo</a:t>
            </a:r>
            <a:r>
              <a:rPr lang="en-US" altLang="en-US" sz="1867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67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deldy</a:t>
            </a:r>
            <a:r>
              <a:rPr lang="en-US" altLang="en-US" sz="1867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67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delyr</a:t>
            </a:r>
            <a:r>
              <a:rPr lang="en-US" altLang="en-US" sz="1867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67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enrmo</a:t>
            </a:r>
            <a:r>
              <a:rPr lang="en-US" altLang="en-US" sz="1867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67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enrdy</a:t>
            </a:r>
            <a:r>
              <a:rPr lang="en-US" altLang="en-US" sz="1867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67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enryr</a:t>
            </a:r>
            <a:r>
              <a:rPr lang="en-US" altLang="en-US" sz="1867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67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momage</a:t>
            </a:r>
            <a:r>
              <a:rPr lang="en-US" altLang="en-US" sz="1867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67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raceth</a:t>
            </a:r>
            <a:r>
              <a:rPr lang="en-US" altLang="en-US" sz="1867" dirty="0">
                <a:solidFill>
                  <a:srgbClr val="000000"/>
                </a:solidFill>
                <a:latin typeface="Lucida Console" panose="020B0609040504020204" pitchFamily="49" charset="0"/>
              </a:rPr>
              <a:t> grade </a:t>
            </a:r>
            <a:r>
              <a:rPr lang="en-US" altLang="en-US" sz="1867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marstat</a:t>
            </a:r>
            <a:r>
              <a:rPr lang="en-US" altLang="en-US" sz="1867" dirty="0">
                <a:solidFill>
                  <a:srgbClr val="000000"/>
                </a:solidFill>
                <a:latin typeface="Lucida Console" panose="020B0609040504020204" pitchFamily="49" charset="0"/>
              </a:rPr>
              <a:t> cigs</a:t>
            </a:r>
          </a:p>
          <a:p>
            <a:pPr defTabSz="1219170"/>
            <a:r>
              <a:rPr lang="en-US" altLang="en-US" sz="1867" dirty="0">
                <a:solidFill>
                  <a:srgbClr val="000000"/>
                </a:solidFill>
                <a:latin typeface="Lucida Console" panose="020B0609040504020204" pitchFamily="49" charset="0"/>
              </a:rPr>
              <a:t>1 1200005    -1    -1    -1     4    27  1987     24      1    13       1    0 </a:t>
            </a:r>
          </a:p>
          <a:p>
            <a:pPr defTabSz="1219170"/>
            <a:r>
              <a:rPr lang="en-US" altLang="en-US" sz="1867" dirty="0">
                <a:solidFill>
                  <a:srgbClr val="000000"/>
                </a:solidFill>
                <a:latin typeface="Lucida Console" panose="020B0609040504020204" pitchFamily="49" charset="0"/>
              </a:rPr>
              <a:t>2 1200104    11     9  1987     5    13  1987     26      2    11       5    0 </a:t>
            </a:r>
          </a:p>
          <a:p>
            <a:pPr defTabSz="1219170"/>
            <a:r>
              <a:rPr lang="en-US" altLang="en-US" sz="1867" dirty="0">
                <a:solidFill>
                  <a:srgbClr val="000000"/>
                </a:solidFill>
                <a:latin typeface="Lucida Console" panose="020B0609040504020204" pitchFamily="49" charset="0"/>
              </a:rPr>
              <a:t>    cigs2 etoh1 etoh2 </a:t>
            </a:r>
            <a:r>
              <a:rPr lang="en-US" altLang="en-US" sz="1867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partyr</a:t>
            </a:r>
            <a:r>
              <a:rPr lang="en-US" altLang="en-US" sz="1867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67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pregnum</a:t>
            </a:r>
            <a:r>
              <a:rPr lang="en-US" altLang="en-US" sz="1867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67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delges</a:t>
            </a:r>
            <a:r>
              <a:rPr lang="en-US" altLang="en-US" sz="1867" dirty="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1867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bw</a:t>
            </a:r>
            <a:r>
              <a:rPr lang="en-US" altLang="en-US" sz="1867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67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deltype</a:t>
            </a:r>
            <a:r>
              <a:rPr lang="en-US" altLang="en-US" sz="1867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67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induclab</a:t>
            </a:r>
            <a:r>
              <a:rPr lang="en-US" altLang="en-US" sz="1867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67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auglab</a:t>
            </a:r>
            <a:r>
              <a:rPr lang="en-US" altLang="en-US" sz="1867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867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intrapih</a:t>
            </a:r>
            <a:r>
              <a:rPr lang="en-US" altLang="en-US" sz="1867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</a:p>
          <a:p>
            <a:pPr marL="304792" indent="-304792" defTabSz="1219170">
              <a:buFontTx/>
              <a:buAutoNum type="arabicPlain"/>
            </a:pPr>
            <a:r>
              <a:rPr lang="en-US" altLang="en-US" sz="1867" dirty="0">
                <a:solidFill>
                  <a:srgbClr val="000000"/>
                </a:solidFill>
                <a:latin typeface="Lucida Console" panose="020B0609040504020204" pitchFamily="49" charset="0"/>
              </a:rPr>
              <a:t>      0     6     6      1       2     40 2650       1    FALSE      2        2</a:t>
            </a:r>
          </a:p>
          <a:p>
            <a:pPr marL="304792" indent="-304792" defTabSz="1219170">
              <a:buFontTx/>
              <a:buAutoNum type="arabicPlain"/>
            </a:pPr>
            <a:r>
              <a:rPr lang="en-US" altLang="en-US" sz="1867" dirty="0">
                <a:solidFill>
                  <a:srgbClr val="000000"/>
                </a:solidFill>
                <a:latin typeface="Lucida Console" panose="020B0609040504020204" pitchFamily="49" charset="0"/>
              </a:rPr>
              <a:t>      0     4     4      1       4     40 2725       1    FALSE      2        2</a:t>
            </a:r>
            <a:endParaRPr lang="en-US" altLang="en-US" sz="426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72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 txBox="1"/>
          <p:nvPr/>
        </p:nvSpPr>
        <p:spPr>
          <a:xfrm>
            <a:off x="765358" y="1185091"/>
            <a:ext cx="10661285" cy="353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254" marR="10742" indent="-10742" defTabSz="1219170">
              <a:lnSpc>
                <a:spcPct val="102600"/>
              </a:lnSpc>
              <a:spcBef>
                <a:spcPts val="191"/>
              </a:spcBef>
            </a:pP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Use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tail() 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to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prints the last </a:t>
            </a:r>
            <a:r>
              <a:rPr lang="en-US"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  <a:r>
              <a:rPr sz="2327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rows </a:t>
            </a:r>
            <a:r>
              <a:rPr lang="en-US"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of </a:t>
            </a:r>
            <a:r>
              <a:rPr lang="en-US" sz="2327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vipcls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C9684F3-08FB-4C46-9FF6-BDE04DB932E7}"/>
              </a:ext>
            </a:extLst>
          </p:cNvPr>
          <p:cNvSpPr/>
          <p:nvPr/>
        </p:nvSpPr>
        <p:spPr>
          <a:xfrm>
            <a:off x="673153" y="525227"/>
            <a:ext cx="16588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90855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9AD275FA-193D-4D39-BAA7-1431484C507E}"/>
              </a:ext>
            </a:extLst>
          </p:cNvPr>
          <p:cNvSpPr/>
          <p:nvPr/>
        </p:nvSpPr>
        <p:spPr>
          <a:xfrm>
            <a:off x="581789" y="595073"/>
            <a:ext cx="47312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frame information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858BB3A-1447-4CA6-9B77-1245E31DC2EE}"/>
              </a:ext>
            </a:extLst>
          </p:cNvPr>
          <p:cNvSpPr/>
          <p:nvPr/>
        </p:nvSpPr>
        <p:spPr>
          <a:xfrm>
            <a:off x="581790" y="1572980"/>
            <a:ext cx="10818385" cy="85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254" marR="10742" indent="-10742" defTabSz="1219170">
              <a:lnSpc>
                <a:spcPct val="102600"/>
              </a:lnSpc>
            </a:pPr>
            <a:r>
              <a:rPr lang="en-US" sz="24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 number of useful functions can give you information about the data frame’s contents and structure.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2717800"/>
            <a:ext cx="99568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defTabSz="1219170"/>
            <a:r>
              <a:rPr lang="en-US" sz="2400" dirty="0">
                <a:solidFill>
                  <a:srgbClr val="214987"/>
                </a:solidFill>
                <a:latin typeface="Consolas" panose="020B0609020204030204" pitchFamily="49" charset="0"/>
              </a:rPr>
              <a:t>&gt; dim(</a:t>
            </a:r>
            <a:r>
              <a:rPr lang="en-US" sz="24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sz="2400" dirty="0">
                <a:solidFill>
                  <a:srgbClr val="214987"/>
                </a:solidFill>
                <a:latin typeface="Consolas" panose="020B0609020204030204" pitchFamily="49" charset="0"/>
              </a:rPr>
              <a:t>)  </a:t>
            </a:r>
            <a:r>
              <a:rPr lang="en-US" sz="2400" i="1" dirty="0">
                <a:solidFill>
                  <a:srgbClr val="A0742B"/>
                </a:solidFill>
                <a:latin typeface="Consolas" panose="020B0609020204030204" pitchFamily="49" charset="0"/>
              </a:rPr>
              <a:t># gives the number of rows &amp; columns</a:t>
            </a:r>
          </a:p>
          <a:p>
            <a:pPr defTabSz="121917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[1] 13285    23</a:t>
            </a:r>
          </a:p>
          <a:p>
            <a:pPr defTabSz="1219170"/>
            <a:r>
              <a:rPr lang="en-US" sz="2400" dirty="0">
                <a:solidFill>
                  <a:srgbClr val="214987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214987"/>
                </a:solidFill>
                <a:latin typeface="Consolas" panose="020B0609020204030204" pitchFamily="49" charset="0"/>
              </a:rPr>
              <a:t>nrow</a:t>
            </a:r>
            <a:r>
              <a:rPr lang="en-US" sz="2400" dirty="0">
                <a:solidFill>
                  <a:srgbClr val="214987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sz="2400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  <a:r>
              <a:rPr lang="en-US" sz="2400" i="1" dirty="0">
                <a:solidFill>
                  <a:srgbClr val="A0742B"/>
                </a:solidFill>
                <a:latin typeface="Consolas" panose="020B0609020204030204" pitchFamily="49" charset="0"/>
              </a:rPr>
              <a:t> # gives the number of rows</a:t>
            </a:r>
            <a:endParaRPr lang="en-US" sz="2400" dirty="0">
              <a:solidFill>
                <a:srgbClr val="214987"/>
              </a:solidFill>
              <a:latin typeface="Consolas" panose="020B0609020204030204" pitchFamily="49" charset="0"/>
            </a:endParaRPr>
          </a:p>
          <a:p>
            <a:pPr defTabSz="121917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[1] 13285</a:t>
            </a:r>
          </a:p>
          <a:p>
            <a:pPr defTabSz="1219170"/>
            <a:r>
              <a:rPr lang="en-US" sz="2400" dirty="0">
                <a:solidFill>
                  <a:srgbClr val="214987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214987"/>
                </a:solidFill>
                <a:latin typeface="Consolas" panose="020B0609020204030204" pitchFamily="49" charset="0"/>
              </a:rPr>
              <a:t>ncol</a:t>
            </a:r>
            <a:r>
              <a:rPr lang="en-US" sz="2400" dirty="0">
                <a:solidFill>
                  <a:srgbClr val="214987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sz="2400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  <a:r>
              <a:rPr lang="en-US" sz="2400" i="1" dirty="0">
                <a:solidFill>
                  <a:srgbClr val="A0742B"/>
                </a:solidFill>
                <a:latin typeface="Consolas" panose="020B0609020204030204" pitchFamily="49" charset="0"/>
              </a:rPr>
              <a:t> # gives the number of columns</a:t>
            </a:r>
            <a:endParaRPr lang="en-US" sz="2400" dirty="0">
              <a:solidFill>
                <a:srgbClr val="214987"/>
              </a:solidFill>
              <a:latin typeface="Consolas" panose="020B0609020204030204" pitchFamily="49" charset="0"/>
            </a:endParaRPr>
          </a:p>
          <a:p>
            <a:pPr defTabSz="121917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[1] 23</a:t>
            </a:r>
          </a:p>
        </p:txBody>
      </p:sp>
    </p:spTree>
    <p:extLst>
      <p:ext uri="{BB962C8B-B14F-4D97-AF65-F5344CB8AC3E}">
        <p14:creationId xmlns:p14="http://schemas.microsoft.com/office/powerpoint/2010/main" val="90364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9AD275FA-193D-4D39-BAA7-1431484C507E}"/>
              </a:ext>
            </a:extLst>
          </p:cNvPr>
          <p:cNvSpPr/>
          <p:nvPr/>
        </p:nvSpPr>
        <p:spPr>
          <a:xfrm>
            <a:off x="581789" y="595073"/>
            <a:ext cx="47312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frame information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858BB3A-1447-4CA6-9B77-1245E31DC2EE}"/>
              </a:ext>
            </a:extLst>
          </p:cNvPr>
          <p:cNvSpPr/>
          <p:nvPr/>
        </p:nvSpPr>
        <p:spPr>
          <a:xfrm>
            <a:off x="581790" y="1572980"/>
            <a:ext cx="10818385" cy="85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254" marR="10742" indent="-10742" defTabSz="1219170">
              <a:lnSpc>
                <a:spcPct val="102600"/>
              </a:lnSpc>
            </a:pPr>
            <a:r>
              <a:rPr lang="en-US" sz="24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 number of useful functions can give you information about the data frame’s contents and structure.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401" y="2586126"/>
            <a:ext cx="11369364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defTabSz="1219170"/>
            <a:r>
              <a:rPr lang="en-US" sz="2400" dirty="0">
                <a:solidFill>
                  <a:srgbClr val="214987"/>
                </a:solidFill>
                <a:latin typeface="Consolas" panose="020B0609020204030204" pitchFamily="49" charset="0"/>
              </a:rPr>
              <a:t>&gt; names(</a:t>
            </a:r>
            <a:r>
              <a:rPr lang="en-US" sz="24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sz="2400" dirty="0">
                <a:solidFill>
                  <a:srgbClr val="214987"/>
                </a:solidFill>
                <a:latin typeface="Consolas" panose="020B0609020204030204" pitchFamily="49" charset="0"/>
              </a:rPr>
              <a:t>) </a:t>
            </a:r>
            <a:r>
              <a:rPr lang="en-US" sz="2400" i="1" dirty="0">
                <a:solidFill>
                  <a:srgbClr val="A0742B"/>
                </a:solidFill>
                <a:latin typeface="Consolas" panose="020B0609020204030204" pitchFamily="49" charset="0"/>
              </a:rPr>
              <a:t># lists the variable names</a:t>
            </a:r>
          </a:p>
          <a:p>
            <a:pPr defTabSz="121917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[1] 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  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delmo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    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deldy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    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delyr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   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enrmo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    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enrdy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   </a:t>
            </a:r>
          </a:p>
          <a:p>
            <a:pPr defTabSz="121917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[7] 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enryr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  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momage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   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raceth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   "grade"   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marstat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  "cigs1"   </a:t>
            </a:r>
          </a:p>
          <a:p>
            <a:pPr defTabSz="121917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[13] "cigs2"  "etoh1"    "etoh2"    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partyr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  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pregnum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  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delges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  </a:t>
            </a:r>
          </a:p>
          <a:p>
            <a:pPr defTabSz="121917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[19] 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     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  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induclab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auglab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  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intrapih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07658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727760" y="990600"/>
            <a:ext cx="10736480" cy="73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39" marR="10742" indent="-4028" defTabSz="1219170">
              <a:lnSpc>
                <a:spcPct val="102600"/>
              </a:lnSpc>
              <a:spcBef>
                <a:spcPts val="191"/>
              </a:spcBef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The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str()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function summarizes the structure of the object, giving the class, dimensions, variable names, data types and a data preview.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84C1252-8044-4714-90B6-DBAD26652761}"/>
              </a:ext>
            </a:extLst>
          </p:cNvPr>
          <p:cNvSpPr/>
          <p:nvPr/>
        </p:nvSpPr>
        <p:spPr>
          <a:xfrm>
            <a:off x="609600" y="381001"/>
            <a:ext cx="45768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frame information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3747EC1-E7EE-420D-AB28-2F0B5B964EF5}"/>
              </a:ext>
            </a:extLst>
          </p:cNvPr>
          <p:cNvSpPr/>
          <p:nvPr/>
        </p:nvSpPr>
        <p:spPr>
          <a:xfrm>
            <a:off x="0" y="6070600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ED291207-2EA7-4C1A-A875-883670DFE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7760" y="1805216"/>
            <a:ext cx="10448240" cy="508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3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id="{500D48B1-A793-4897-8308-FA20CE5986C6}"/>
              </a:ext>
            </a:extLst>
          </p:cNvPr>
          <p:cNvGraphicFramePr/>
          <p:nvPr/>
        </p:nvGraphicFramePr>
        <p:xfrm>
          <a:off x="2112510" y="286438"/>
          <a:ext cx="8128000" cy="587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101734" y="415317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580828" y="1224196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843108" y="2033075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537E6-E005-4025-9C50-BD11A7B7E387}"/>
              </a:ext>
            </a:extLst>
          </p:cNvPr>
          <p:cNvSpPr txBox="1"/>
          <p:nvPr/>
        </p:nvSpPr>
        <p:spPr>
          <a:xfrm>
            <a:off x="2927702" y="2822904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69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409" y="1024005"/>
            <a:ext cx="11213262" cy="10741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 has many functions for calculating summary statistics: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useful commands: 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median()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min()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max()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range()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sum()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table()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65942" y="2063687"/>
            <a:ext cx="9060117" cy="21544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 mean(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vipcls$momage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 24.31298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vipcls$momage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 5.536978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 quantile(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vipcls$momage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 c(0, 0.1, 0.25, 0.5, 0.75, 0.9, 1)) </a:t>
            </a:r>
          </a:p>
          <a:p>
            <a:pPr lvl="0"/>
            <a:r>
              <a:rPr lang="en-US" altLang="en-US" sz="2000" dirty="0">
                <a:latin typeface="Consolas" panose="020B0609020204030204" pitchFamily="49" charset="0"/>
              </a:rPr>
              <a:t>0%  10%  25%  50%  75%  90%  100%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-1   18   20   23   28   32    46 </a:t>
            </a:r>
          </a:p>
        </p:txBody>
      </p:sp>
    </p:spTree>
    <p:extLst>
      <p:ext uri="{BB962C8B-B14F-4D97-AF65-F5344CB8AC3E}">
        <p14:creationId xmlns:p14="http://schemas.microsoft.com/office/powerpoint/2010/main" val="335260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735146" y="1237995"/>
            <a:ext cx="10721709" cy="4672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254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Numbers are stored in R as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numeric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Within this, numeric variables can be of the types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: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integer</a:t>
            </a: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or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double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ts val="48"/>
              </a:spcBef>
              <a:spcAft>
                <a:spcPct val="0"/>
              </a:spcAft>
              <a:buClr>
                <a:srgbClr val="3333B2"/>
              </a:buClr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6855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The two types of numerics differ in their precision.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21687" marR="0" lvl="0" indent="-292717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08600">
                  <a:lumMod val="75000"/>
                </a:srgbClr>
              </a:buClr>
              <a:buSzTx/>
              <a:buFont typeface="Arial"/>
              <a:buChar char="•"/>
              <a:tabLst>
                <a:tab pos="623031" algn="l"/>
              </a:tabLst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integer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: stores whole number without a decimal</a:t>
            </a:r>
          </a:p>
          <a:p>
            <a:pPr marL="621687" marR="0" lvl="0" indent="-292717" algn="l" defTabSz="1219170" rtl="0" eaLnBrk="0" fontAlgn="base" latinLnBrk="0" hangingPunct="0">
              <a:lnSpc>
                <a:spcPct val="100000"/>
              </a:lnSpc>
              <a:spcBef>
                <a:spcPts val="73"/>
              </a:spcBef>
              <a:spcAft>
                <a:spcPct val="0"/>
              </a:spcAft>
              <a:buClr>
                <a:srgbClr val="308600">
                  <a:lumMod val="75000"/>
                </a:srgbClr>
              </a:buClr>
              <a:buSzTx/>
              <a:buFont typeface="Arial"/>
              <a:buChar char="•"/>
              <a:tabLst>
                <a:tab pos="623031" algn="l"/>
              </a:tabLst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double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: stores numeric value with up to 16 decimal places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621687" marR="0" lvl="0" indent="-292717" algn="l" defTabSz="1219170" rtl="0" eaLnBrk="0" fontAlgn="base" latinLnBrk="0" hangingPunct="0">
              <a:lnSpc>
                <a:spcPct val="100000"/>
              </a:lnSpc>
              <a:spcBef>
                <a:spcPts val="73"/>
              </a:spcBef>
              <a:spcAft>
                <a:spcPct val="0"/>
              </a:spcAft>
              <a:buClr>
                <a:srgbClr val="308600">
                  <a:lumMod val="75000"/>
                </a:srgbClr>
              </a:buClr>
              <a:buSzTx/>
              <a:buFont typeface="Arial"/>
              <a:buChar char="•"/>
              <a:tabLst>
                <a:tab pos="623031" algn="l"/>
              </a:tabLs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36254" marR="565293" lvl="0" indent="0" algn="l" defTabSz="1219170" rtl="0" eaLnBrk="0" fontAlgn="base" latinLnBrk="0" hangingPunct="0">
              <a:lnSpc>
                <a:spcPct val="102600"/>
              </a:lnSpc>
              <a:spcBef>
                <a:spcPts val="1257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 addition to missing, numeric variables have two additional special values they can assume as a result of arithmetic operations.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21687" marR="0" lvl="0" indent="-292717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08600">
                  <a:lumMod val="75000"/>
                </a:srgbClr>
              </a:buClr>
              <a:buSzTx/>
              <a:buFont typeface="Arial"/>
              <a:buChar char="•"/>
              <a:tabLst>
                <a:tab pos="623031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impossible values are stored as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(Not a Number)</a:t>
            </a:r>
          </a:p>
          <a:p>
            <a:pPr marL="621687" marR="0" lvl="0" indent="-292717" algn="l" defTabSz="1219170" rtl="0" eaLnBrk="0" fontAlgn="base" latinLnBrk="0" hangingPunct="0">
              <a:lnSpc>
                <a:spcPct val="100000"/>
              </a:lnSpc>
              <a:spcBef>
                <a:spcPts val="73"/>
              </a:spcBef>
              <a:spcAft>
                <a:spcPct val="0"/>
              </a:spcAft>
              <a:buClr>
                <a:srgbClr val="308600">
                  <a:lumMod val="75000"/>
                </a:srgbClr>
              </a:buClr>
              <a:buSzTx/>
              <a:buFont typeface="Arial"/>
              <a:buChar char="•"/>
              <a:tabLst>
                <a:tab pos="623031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infinite values are stored as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(Infinite)</a:t>
            </a:r>
          </a:p>
          <a:p>
            <a:pPr marL="328970" marR="0" lvl="0" indent="0" algn="l" defTabSz="1219170" rtl="0" eaLnBrk="0" fontAlgn="base" latinLnBrk="0" hangingPunct="0">
              <a:lnSpc>
                <a:spcPct val="100000"/>
              </a:lnSpc>
              <a:spcBef>
                <a:spcPts val="73"/>
              </a:spcBef>
              <a:spcAft>
                <a:spcPct val="0"/>
              </a:spcAft>
              <a:buClr>
                <a:srgbClr val="308600">
                  <a:lumMod val="75000"/>
                </a:srgbClr>
              </a:buClr>
              <a:buSzTx/>
              <a:buFontTx/>
              <a:buNone/>
              <a:tabLst>
                <a:tab pos="623031" algn="l"/>
              </a:tabLst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481697-377D-4ADA-BDD3-0A7ACF80EF78}"/>
              </a:ext>
            </a:extLst>
          </p:cNvPr>
          <p:cNvSpPr/>
          <p:nvPr/>
        </p:nvSpPr>
        <p:spPr>
          <a:xfrm>
            <a:off x="609601" y="381000"/>
            <a:ext cx="28500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08600">
                    <a:lumMod val="75000"/>
                  </a:srgb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Numeric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409" y="1024005"/>
            <a:ext cx="11213262" cy="10741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Let's deal with missing values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1354" y="1909799"/>
            <a:ext cx="10690964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vipcls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vipcls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==-1] &lt;- NA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 mean(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vipcls$momage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 NA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vipcls$momage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 NA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 quantile(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vipcls$momage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 c(0, 0.1, 0.25, 0.5, 0.75, 0.9, 1)) </a:t>
            </a:r>
          </a:p>
          <a:p>
            <a:pPr lvl="0"/>
            <a:r>
              <a:rPr lang="en-US" altLang="en-US" sz="2000" dirty="0">
                <a:solidFill>
                  <a:srgbClr val="C5060B"/>
                </a:solidFill>
                <a:latin typeface="Lucida Console" panose="020B0609040504020204" pitchFamily="49" charset="0"/>
              </a:rPr>
              <a:t>Error in </a:t>
            </a:r>
            <a:r>
              <a:rPr lang="en-US" altLang="en-US" sz="2000" dirty="0" err="1">
                <a:solidFill>
                  <a:srgbClr val="C5060B"/>
                </a:solidFill>
                <a:latin typeface="Lucida Console" panose="020B0609040504020204" pitchFamily="49" charset="0"/>
              </a:rPr>
              <a:t>quantile.default</a:t>
            </a:r>
            <a:r>
              <a:rPr lang="en-US" altLang="en-US" sz="2000" dirty="0">
                <a:solidFill>
                  <a:srgbClr val="C5060B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000" dirty="0" err="1">
                <a:solidFill>
                  <a:srgbClr val="C5060B"/>
                </a:solidFill>
                <a:latin typeface="Lucida Console" panose="020B0609040504020204" pitchFamily="49" charset="0"/>
              </a:rPr>
              <a:t>vipcls$momage</a:t>
            </a:r>
            <a:r>
              <a:rPr lang="en-US" altLang="en-US" sz="2000" dirty="0">
                <a:solidFill>
                  <a:srgbClr val="C5060B"/>
                </a:solidFill>
                <a:latin typeface="Lucida Console" panose="020B0609040504020204" pitchFamily="49" charset="0"/>
              </a:rPr>
              <a:t>[</a:t>
            </a:r>
            <a:r>
              <a:rPr lang="en-US" altLang="en-US" sz="2000" dirty="0" err="1">
                <a:solidFill>
                  <a:srgbClr val="C5060B"/>
                </a:solidFill>
                <a:latin typeface="Lucida Console" panose="020B0609040504020204" pitchFamily="49" charset="0"/>
              </a:rPr>
              <a:t>vipcls$pregnum</a:t>
            </a:r>
            <a:r>
              <a:rPr lang="en-US" altLang="en-US" sz="2000" dirty="0">
                <a:solidFill>
                  <a:srgbClr val="C5060B"/>
                </a:solidFill>
                <a:latin typeface="Lucida Console" panose="020B0609040504020204" pitchFamily="49" charset="0"/>
              </a:rPr>
              <a:t> == 1], c(0, 0.1, : missing values and </a:t>
            </a:r>
            <a:r>
              <a:rPr lang="en-US" altLang="en-US" sz="2000" dirty="0" err="1">
                <a:solidFill>
                  <a:srgbClr val="C5060B"/>
                </a:solidFill>
                <a:latin typeface="Lucida Console" panose="020B0609040504020204" pitchFamily="49" charset="0"/>
              </a:rPr>
              <a:t>NaN's</a:t>
            </a:r>
            <a:r>
              <a:rPr lang="en-US" altLang="en-US" sz="2000" dirty="0">
                <a:solidFill>
                  <a:srgbClr val="C5060B"/>
                </a:solidFill>
                <a:latin typeface="Lucida Console" panose="020B0609040504020204" pitchFamily="49" charset="0"/>
              </a:rPr>
              <a:t> not allowed if 'na.rm' is FALSE</a:t>
            </a:r>
            <a:endParaRPr lang="en-US" altLang="en-US" sz="4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06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409" y="1024005"/>
            <a:ext cx="11213262" cy="10741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default for most R functions is to retain missing values.  </a:t>
            </a:r>
          </a:p>
          <a:p>
            <a:pPr marL="0" indent="0">
              <a:buNone/>
            </a:pPr>
            <a:r>
              <a:rPr lang="en-US" dirty="0"/>
              <a:t>We need to override this default to get sensible results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1354" y="2489929"/>
            <a:ext cx="10690964" cy="20159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 mean(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vipcls$momage</a:t>
            </a:r>
            <a:r>
              <a:rPr lang="en-US" altLang="en-US" sz="1900" dirty="0">
                <a:solidFill>
                  <a:srgbClr val="0000FF"/>
                </a:solidFill>
                <a:latin typeface="Lucida Console" panose="020B0609040504020204" pitchFamily="49" charset="0"/>
              </a:rPr>
              <a:t>, na.rm = TRUE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 24.32061 </a:t>
            </a:r>
          </a:p>
          <a:p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vipcls$momage</a:t>
            </a:r>
            <a:r>
              <a:rPr lang="en-US" altLang="en-US" sz="1900" dirty="0">
                <a:solidFill>
                  <a:srgbClr val="0000FF"/>
                </a:solidFill>
                <a:latin typeface="Lucida Console" panose="020B0609040504020204" pitchFamily="49" charset="0"/>
              </a:rPr>
              <a:t>, na.rm = TRUE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 5.520354</a:t>
            </a:r>
          </a:p>
          <a:p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 quantile(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vipcls$momage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 c(0, 0.1, 0.25, 0.5, 0.75, 0.9, 1)</a:t>
            </a:r>
            <a:r>
              <a:rPr lang="en-US" altLang="en-US" sz="1900" dirty="0">
                <a:solidFill>
                  <a:srgbClr val="0000FF"/>
                </a:solidFill>
                <a:latin typeface="Lucida Console" panose="020B0609040504020204" pitchFamily="49" charset="0"/>
              </a:rPr>
              <a:t> , na.rm = TRUE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lvl="0"/>
            <a:r>
              <a:rPr lang="en-US" altLang="en-US" dirty="0">
                <a:latin typeface="Consolas" panose="020B0609020204030204" pitchFamily="49" charset="0"/>
              </a:rPr>
              <a:t>0%  10%  25%  50%  75%  90%  100% </a:t>
            </a:r>
            <a:br>
              <a:rPr lang="en-US" altLang="en-US" dirty="0">
                <a:latin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</a:rPr>
              <a:t>15   18   20   23   28   32    46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0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6165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 the mean and standard deviation of birthweight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219697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734369" y="688063"/>
            <a:ext cx="716521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Summary statistics</a:t>
            </a:r>
            <a:endParaRPr sz="3200" dirty="0">
              <a:solidFill>
                <a:srgbClr val="308600">
                  <a:lumMod val="75000"/>
                </a:srgb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34368" y="1593517"/>
            <a:ext cx="10136832" cy="358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The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summary()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function is analogous to command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Calibri"/>
              </a:rPr>
              <a:t>summarize</a:t>
            </a:r>
            <a:r>
              <a:rPr sz="2327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 Stata.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734369" y="2185553"/>
            <a:ext cx="10663971" cy="358111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79221" defTabSz="1219170"/>
            <a:r>
              <a:rPr sz="2327" b="1" dirty="0">
                <a:solidFill>
                  <a:srgbClr val="214987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summary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(vipcls)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734369" y="2795664"/>
            <a:ext cx="10663972" cy="73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marR="10742" defTabSz="1219170">
              <a:lnSpc>
                <a:spcPct val="102699"/>
              </a:lnSpc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Output includes the number of </a:t>
            </a:r>
            <a:r>
              <a:rPr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NAs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basic summary statistics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for numeric variables, and </a:t>
            </a:r>
            <a:r>
              <a:rPr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frequency in each level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for factors/</a:t>
            </a:r>
            <a:r>
              <a:rPr sz="2327" dirty="0" err="1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logicals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824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Summary()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output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38" y="899914"/>
            <a:ext cx="11734725" cy="127111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</a:rPr>
              <a:t>&gt; summary(</a:t>
            </a:r>
            <a:r>
              <a:rPr lang="en-US" sz="20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</a:t>
            </a:r>
            <a:r>
              <a:rPr lang="en-US" sz="2000" dirty="0" err="1">
                <a:latin typeface="Consolas" panose="020B0609020204030204" pitchFamily="49" charset="0"/>
              </a:rPr>
              <a:t>patid</a:t>
            </a:r>
            <a:r>
              <a:rPr lang="en-US" sz="2000" dirty="0">
                <a:latin typeface="Consolas" panose="020B0609020204030204" pitchFamily="49" charset="0"/>
              </a:rPr>
              <a:t>             </a:t>
            </a:r>
            <a:r>
              <a:rPr lang="en-US" sz="2000" dirty="0" err="1">
                <a:latin typeface="Consolas" panose="020B0609020204030204" pitchFamily="49" charset="0"/>
              </a:rPr>
              <a:t>delmo</a:t>
            </a:r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latin typeface="Consolas" panose="020B0609020204030204" pitchFamily="49" charset="0"/>
              </a:rPr>
              <a:t>deldy</a:t>
            </a:r>
            <a:r>
              <a:rPr lang="en-US" sz="2000" dirty="0">
                <a:latin typeface="Consolas" panose="020B0609020204030204" pitchFamily="49" charset="0"/>
              </a:rPr>
              <a:t>           </a:t>
            </a:r>
            <a:r>
              <a:rPr lang="en-US" sz="2000" dirty="0" err="1">
                <a:latin typeface="Consolas" panose="020B0609020204030204" pitchFamily="49" charset="0"/>
              </a:rPr>
              <a:t>delyr</a:t>
            </a:r>
            <a:r>
              <a:rPr lang="en-US" sz="2000" dirty="0">
                <a:latin typeface="Consolas" panose="020B0609020204030204" pitchFamily="49" charset="0"/>
              </a:rPr>
              <a:t>          </a:t>
            </a:r>
            <a:r>
              <a:rPr lang="en-US" sz="2000" dirty="0" err="1">
                <a:latin typeface="Consolas" panose="020B0609020204030204" pitchFamily="49" charset="0"/>
              </a:rPr>
              <a:t>enrmo</a:t>
            </a:r>
            <a:r>
              <a:rPr lang="en-US" sz="2000" dirty="0">
                <a:latin typeface="Consolas" panose="020B0609020204030204" pitchFamily="49" charset="0"/>
              </a:rPr>
              <a:t> 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Min.   :1200005   Min.   : 1.000   Min.   : 1.00   Min.   :1984   Min.   : 1.000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1st Qu.:5269709   1st Qu.: 3.000   1st Qu.: 8.00   1st Qu.:1986   1st Qu.: 3.000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Median :7076300   Median : 6.000   Median :16.00   Median :1987   Median : 7.000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Mean   :6380925   Mean   : 6.458   Mean   :15.67   Mean   :1987   Mean   : 6.452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3rd Qu.:7578503   3rd Qu.: 9.000   3rd Qu.:23.00   3rd Qu.:1988   3rd Qu.: 9.000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Max.   :9500406   Max.   :12.000   Max.   :31.00   Max.   :1989   Max.   :12.000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       NA's   :610      NA's   :610     NA's   :610    NA's   :20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</a:t>
            </a:r>
            <a:r>
              <a:rPr lang="en-US" sz="2000" dirty="0" err="1">
                <a:latin typeface="Consolas" panose="020B0609020204030204" pitchFamily="49" charset="0"/>
              </a:rPr>
              <a:t>enrdy</a:t>
            </a:r>
            <a:r>
              <a:rPr lang="en-US" sz="2000" dirty="0">
                <a:latin typeface="Consolas" panose="020B0609020204030204" pitchFamily="49" charset="0"/>
              </a:rPr>
              <a:t>           </a:t>
            </a:r>
            <a:r>
              <a:rPr lang="en-US" sz="2000" dirty="0" err="1">
                <a:latin typeface="Consolas" panose="020B0609020204030204" pitchFamily="49" charset="0"/>
              </a:rPr>
              <a:t>enryr</a:t>
            </a:r>
            <a:r>
              <a:rPr lang="en-US" sz="2000" dirty="0">
                <a:latin typeface="Consolas" panose="020B0609020204030204" pitchFamily="49" charset="0"/>
              </a:rPr>
              <a:t>          </a:t>
            </a:r>
            <a:r>
              <a:rPr lang="en-US" sz="2000" dirty="0" err="1">
                <a:latin typeface="Consolas" panose="020B0609020204030204" pitchFamily="49" charset="0"/>
              </a:rPr>
              <a:t>momage</a:t>
            </a:r>
            <a:r>
              <a:rPr lang="en-US" sz="2000" dirty="0">
                <a:latin typeface="Consolas" panose="020B0609020204030204" pitchFamily="49" charset="0"/>
              </a:rPr>
              <a:t>          </a:t>
            </a:r>
            <a:r>
              <a:rPr lang="en-US" sz="2000" dirty="0" err="1">
                <a:latin typeface="Consolas" panose="020B0609020204030204" pitchFamily="49" charset="0"/>
              </a:rPr>
              <a:t>raceth</a:t>
            </a:r>
            <a:r>
              <a:rPr lang="en-US" sz="2000" dirty="0">
                <a:latin typeface="Consolas" panose="020B0609020204030204" pitchFamily="49" charset="0"/>
              </a:rPr>
              <a:t>          grade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Min.   : 1.00   Min.   :1984   Min.   :15.00   Min.   :0.000   Min.   : 0.00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1st Qu.: 8.00   1st Qu.:1985   1st Qu.:20.00   1st Qu.:0.000   1st Qu.:10.00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Median :15.00   Median :1986   Median :23.00   Median :1.000   Median :12.00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Mean   :15.51   Mean   :1986   Mean   :24.32   Mean   :1.062   Mean   :11.52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3rd Qu.:23.00   3rd Qu.:1987   3rd Qu.:28.00   3rd Qu.:2.000   3rd Qu.:12.00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Max.   :31.00   Max.   :1989   Max.   :46.00   Max.   :2.000   Max.   :27.00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NA's   :20      NA's   :20     NA's   :4                       NA's   :30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marstat</a:t>
            </a:r>
            <a:r>
              <a:rPr lang="en-US" sz="2000" dirty="0">
                <a:latin typeface="Consolas" panose="020B0609020204030204" pitchFamily="49" charset="0"/>
              </a:rPr>
              <a:t>          cigs1        cigs2           etoh1          etoh2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Min.   :1.000   Min.   : 0   Min.   : 0.00   Min.   :1.00   Min.   :1.000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1st Qu.:1.000   1st Qu.: 0   1st Qu.: 0.00   1st Qu.:6.00   1st Qu.:6.000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Median :2.000   Median : 0   Median : 0.00   Median :6.00   Median :6.000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Mean   :2.883   Mean   : 4   Mean   : 3.07   Mean   :5.57   Mean   :5.674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3rd Qu.:5.000   3rd Qu.: 3   3rd Qu.: 2.00   3rd Qu.:6.00   3rd Qu.:6.000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Max.   :5.000   Max.   :92   Max.   :70.00   Max.   :6.00   Max.   :6.000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NA's   :12      NA's   :1    NA's   :1       NA's   :2      NA's   :3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</a:t>
            </a:r>
            <a:r>
              <a:rPr lang="en-US" sz="2000" dirty="0" err="1">
                <a:latin typeface="Consolas" panose="020B0609020204030204" pitchFamily="49" charset="0"/>
              </a:rPr>
              <a:t>partyr</a:t>
            </a:r>
            <a:r>
              <a:rPr lang="en-US" sz="2000" dirty="0">
                <a:latin typeface="Consolas" panose="020B0609020204030204" pitchFamily="49" charset="0"/>
              </a:rPr>
              <a:t>          </a:t>
            </a:r>
            <a:r>
              <a:rPr lang="en-US" sz="2000" dirty="0" err="1">
                <a:latin typeface="Consolas" panose="020B0609020204030204" pitchFamily="49" charset="0"/>
              </a:rPr>
              <a:t>pregnum</a:t>
            </a:r>
            <a:r>
              <a:rPr lang="en-US" sz="2000" dirty="0">
                <a:latin typeface="Consolas" panose="020B0609020204030204" pitchFamily="49" charset="0"/>
              </a:rPr>
              <a:t>           </a:t>
            </a:r>
            <a:r>
              <a:rPr lang="en-US" sz="2000" dirty="0" err="1">
                <a:latin typeface="Consolas" panose="020B0609020204030204" pitchFamily="49" charset="0"/>
              </a:rPr>
              <a:t>delges</a:t>
            </a:r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latin typeface="Consolas" panose="020B0609020204030204" pitchFamily="49" charset="0"/>
              </a:rPr>
              <a:t>bw</a:t>
            </a:r>
            <a:r>
              <a:rPr lang="en-US" sz="2000" dirty="0">
                <a:latin typeface="Consolas" panose="020B0609020204030204" pitchFamily="49" charset="0"/>
              </a:rPr>
              <a:t>          </a:t>
            </a:r>
            <a:r>
              <a:rPr lang="en-US" sz="2000" dirty="0" err="1">
                <a:latin typeface="Consolas" panose="020B0609020204030204" pitchFamily="49" charset="0"/>
              </a:rPr>
              <a:t>deltype</a:t>
            </a:r>
            <a:r>
              <a:rPr lang="en-US" sz="2000" dirty="0">
                <a:latin typeface="Consolas" panose="020B0609020204030204" pitchFamily="49" charset="0"/>
              </a:rPr>
              <a:t>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Min.   :  0.00   Min.   : 1.000   Min.   :23.00   Min.   : 143   Min.   :1.000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1st Qu.:  1.00   1st Qu.: 1.000   1st Qu.:38.00   1st Qu.:2956   1st Qu.:1.000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Median :  1.00   Median : 2.000   Median :39.00   Median :3295   Median :1.000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Mean   :  1.26   Mean   : 2.642   Mean   :39.07   Mean   :3268   Mean   :1.208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3rd Qu.:  1.00   3rd Qu.: 3.000   3rd Qu.:41.00   3rd Qu.:3630   3rd Qu.:1.000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Max.   :200.00   Max.   :16.000   Max.   :70.00   Max.   :6549   Max.   :2.000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NA's   :223                                       NA's   :473    NA's   :649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induclab</a:t>
            </a: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latin typeface="Consolas" panose="020B0609020204030204" pitchFamily="49" charset="0"/>
              </a:rPr>
              <a:t>auglab</a:t>
            </a: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latin typeface="Consolas" panose="020B0609020204030204" pitchFamily="49" charset="0"/>
              </a:rPr>
              <a:t>intrapih</a:t>
            </a:r>
            <a:r>
              <a:rPr lang="en-US" sz="20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Min.   :1.000   Min.   :1.000   Min.   :1.000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1st Qu.:2.000   1st Qu.:1.000   1st Qu.:2.000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Median :2.000   Median :2.000   Median :2.000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Mean   :1.909   Mean   :1.649   Mean   :1.929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3rd Qu.:2.000   3rd Qu.:2.000   3rd Qu.:2.000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Max.   :2.000   Max.   :2.000   Max.   :2.000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NA's   :465     NA's   :462     NA's   :338 </a:t>
            </a:r>
          </a:p>
        </p:txBody>
      </p:sp>
    </p:spTree>
    <p:extLst>
      <p:ext uri="{BB962C8B-B14F-4D97-AF65-F5344CB8AC3E}">
        <p14:creationId xmlns:p14="http://schemas.microsoft.com/office/powerpoint/2010/main" val="245354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Summary()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output</a:t>
            </a:r>
          </a:p>
        </p:txBody>
      </p:sp>
      <p:sp>
        <p:nvSpPr>
          <p:cNvPr id="3" name="Rectangle 2"/>
          <p:cNvSpPr/>
          <p:nvPr/>
        </p:nvSpPr>
        <p:spPr>
          <a:xfrm>
            <a:off x="1006590" y="1447169"/>
            <a:ext cx="9878253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&gt; summary(</a:t>
            </a:r>
            <a:r>
              <a:rPr lang="en-US" alt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vipcls$momage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) </a:t>
            </a:r>
          </a:p>
          <a:p>
            <a:pPr lvl="0"/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 Min.  1st Qu.  Median   Mean  3rd Qu.   Max.  NA's </a:t>
            </a:r>
            <a:b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15.00    20.00   23.00  24.32    28.00  46.00     4 </a:t>
            </a:r>
            <a:endParaRPr lang="en-US" altLang="en-US" sz="4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9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6165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Summarize birthweight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267732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 txBox="1"/>
          <p:nvPr/>
        </p:nvSpPr>
        <p:spPr>
          <a:xfrm>
            <a:off x="692637" y="1377364"/>
            <a:ext cx="10580721" cy="73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254" marR="10742" indent="-10742" defTabSz="1219170">
              <a:lnSpc>
                <a:spcPct val="102600"/>
              </a:lnSpc>
              <a:spcBef>
                <a:spcPts val="2179"/>
              </a:spcBef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To create a one-way or two-way freqency table, use the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table()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function. Use optional argument,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deparse.level=2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to print the variable names with the table.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B461B5A-9001-442A-A35B-15CEEED7456E}"/>
              </a:ext>
            </a:extLst>
          </p:cNvPr>
          <p:cNvSpPr/>
          <p:nvPr/>
        </p:nvSpPr>
        <p:spPr>
          <a:xfrm>
            <a:off x="609601" y="510054"/>
            <a:ext cx="33261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Frequency tables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48" y="2192202"/>
            <a:ext cx="10661504" cy="357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3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 txBox="1"/>
          <p:nvPr/>
        </p:nvSpPr>
        <p:spPr>
          <a:xfrm>
            <a:off x="730959" y="1976490"/>
            <a:ext cx="10753936" cy="73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marR="10742" defTabSz="1219170">
              <a:lnSpc>
                <a:spcPct val="102600"/>
              </a:lnSpc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Note that NAs are excluded from the table. Another optional argument,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useNA=“ifany”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or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useNA=“always”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will include NAs in the table.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909861B-C731-4455-B9C3-FB3D8401C572}"/>
              </a:ext>
            </a:extLst>
          </p:cNvPr>
          <p:cNvSpPr/>
          <p:nvPr/>
        </p:nvSpPr>
        <p:spPr>
          <a:xfrm>
            <a:off x="609601" y="692437"/>
            <a:ext cx="33261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Frequency tables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921001"/>
            <a:ext cx="10972800" cy="217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3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 txBox="1"/>
          <p:nvPr/>
        </p:nvSpPr>
        <p:spPr>
          <a:xfrm>
            <a:off x="771460" y="1683306"/>
            <a:ext cx="10716339" cy="1106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marR="10742" defTabSz="1219170">
              <a:lnSpc>
                <a:spcPct val="102600"/>
              </a:lnSpc>
              <a:spcBef>
                <a:spcPts val="2211"/>
              </a:spcBef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Unfor</a:t>
            </a:r>
            <a:r>
              <a:rPr lang="en-US"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unately, the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table()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function does not offer options for calculating proportions. For this, we can use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prop.table()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 By default, cell proportions are produced.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EE8A30A-0BBC-4CF4-B390-40407A864BD0}"/>
              </a:ext>
            </a:extLst>
          </p:cNvPr>
          <p:cNvSpPr/>
          <p:nvPr/>
        </p:nvSpPr>
        <p:spPr>
          <a:xfrm>
            <a:off x="661666" y="623533"/>
            <a:ext cx="34405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Proportion tables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15" y="3022600"/>
            <a:ext cx="10440371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6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680979" y="1396898"/>
            <a:ext cx="10778104" cy="735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marR="10742" lvl="0" indent="9400" algn="l" defTabSz="1219170" rtl="0" eaLnBrk="0" fontAlgn="base" latinLnBrk="0" hangingPunct="0">
              <a:lnSpc>
                <a:spcPct val="10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Sequences of alpha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num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eric characters, often called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strings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are stored as type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character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These are denoted by quotes in R code.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680980" y="2456576"/>
            <a:ext cx="10818385" cy="751488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79221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print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(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"a"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)</a:t>
            </a:r>
          </a:p>
          <a:p>
            <a:pPr marL="79221" marR="0" lvl="0" indent="0" algn="l" defTabSz="1219170" rtl="0" eaLnBrk="0" fontAlgn="base" latinLnBrk="0" hangingPunct="0">
              <a:lnSpc>
                <a:spcPct val="100000"/>
              </a:lnSpc>
              <a:spcBef>
                <a:spcPts val="73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##  [1]  "a"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680979" y="3595958"/>
            <a:ext cx="1039342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If quotes are absent, R will assume you are referencing an object.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680980" y="4348908"/>
            <a:ext cx="10818385" cy="751488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79221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print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(a)</a:t>
            </a:r>
          </a:p>
          <a:p>
            <a:pPr marL="79221" marR="0" lvl="0" indent="0" algn="l" defTabSz="1219170" rtl="0" eaLnBrk="0" fontAlgn="base" latinLnBrk="0" hangingPunct="0">
              <a:lnSpc>
                <a:spcPct val="100000"/>
              </a:lnSpc>
              <a:spcBef>
                <a:spcPts val="73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##  Error  in  print(a):  object 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'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a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'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not  found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58F87F4-9BB9-4060-AE9D-4C44FEA02873}"/>
              </a:ext>
            </a:extLst>
          </p:cNvPr>
          <p:cNvSpPr/>
          <p:nvPr/>
        </p:nvSpPr>
        <p:spPr>
          <a:xfrm>
            <a:off x="609601" y="668049"/>
            <a:ext cx="36878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08600">
                    <a:lumMod val="75000"/>
                  </a:srgb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Character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 txBox="1"/>
          <p:nvPr/>
        </p:nvSpPr>
        <p:spPr>
          <a:xfrm>
            <a:off x="680979" y="1295400"/>
            <a:ext cx="10710967" cy="73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marR="10742" defTabSz="1219170">
              <a:lnSpc>
                <a:spcPct val="102600"/>
              </a:lnSpc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If you would prefer to see percentages, you can accomplish this by multiplying the table by 100.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348F2C8-6800-4FAA-B480-BC6898910DAF}"/>
              </a:ext>
            </a:extLst>
          </p:cNvPr>
          <p:cNvSpPr/>
          <p:nvPr/>
        </p:nvSpPr>
        <p:spPr>
          <a:xfrm>
            <a:off x="609601" y="538565"/>
            <a:ext cx="34405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Proportion tables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00" y="2616201"/>
            <a:ext cx="10940400" cy="237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6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680979" y="688063"/>
            <a:ext cx="69626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Proportion tables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680979" y="1397001"/>
            <a:ext cx="7040621" cy="358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To get row percentages, use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margin=1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689688" y="2108201"/>
            <a:ext cx="10818385" cy="221278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79221" defTabSz="1219170">
              <a:tabLst>
                <a:tab pos="5462259" algn="l"/>
              </a:tabLst>
            </a:pPr>
            <a:r>
              <a:rPr sz="2327" b="1" dirty="0">
                <a:solidFill>
                  <a:srgbClr val="214987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prop.table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(tableA, </a:t>
            </a:r>
            <a:r>
              <a:rPr sz="2327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margin=</a:t>
            </a:r>
            <a:r>
              <a:rPr sz="2327" dirty="0">
                <a:solidFill>
                  <a:srgbClr val="0000CE"/>
                </a:solidFill>
                <a:latin typeface="Consolas" panose="020B0609020204030204" pitchFamily="49" charset="0"/>
                <a:cs typeface="Arial"/>
              </a:rPr>
              <a:t>1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)</a:t>
            </a:r>
            <a:r>
              <a:rPr sz="2327" b="1" dirty="0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*</a:t>
            </a:r>
            <a:r>
              <a:rPr sz="2327" dirty="0">
                <a:solidFill>
                  <a:srgbClr val="0000CE"/>
                </a:solidFill>
                <a:latin typeface="Consolas" panose="020B0609020204030204" pitchFamily="49" charset="0"/>
                <a:cs typeface="Arial"/>
              </a:rPr>
              <a:t>100	</a:t>
            </a:r>
            <a:r>
              <a:rPr lang="en-US" sz="2327" dirty="0">
                <a:solidFill>
                  <a:srgbClr val="0000CE"/>
                </a:solidFill>
                <a:latin typeface="Consolas" panose="020B0609020204030204" pitchFamily="49" charset="0"/>
                <a:cs typeface="Arial"/>
              </a:rPr>
              <a:t>    </a:t>
            </a:r>
            <a:r>
              <a:rPr sz="2327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#row percents</a:t>
            </a:r>
            <a:endParaRPr sz="2327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  <a:p>
            <a:pPr marL="79221" defTabSz="1219170">
              <a:spcBef>
                <a:spcPts val="73"/>
              </a:spcBef>
            </a:pP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##</a:t>
            </a:r>
          </a:p>
          <a:p>
            <a:pPr marL="79221" defTabSz="1219170">
              <a:spcBef>
                <a:spcPts val="73"/>
              </a:spcBef>
              <a:tabLst>
                <a:tab pos="2232975" algn="l"/>
              </a:tabLst>
            </a:pP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##	FALSE  TRUE</a:t>
            </a:r>
          </a:p>
          <a:p>
            <a:pPr marL="79221" defTabSz="1219170">
              <a:spcBef>
                <a:spcPts val="73"/>
              </a:spcBef>
              <a:tabLst>
                <a:tab pos="848611" algn="l"/>
                <a:tab pos="2386046" algn="l"/>
              </a:tabLst>
            </a:pP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##	white	87.3  12.7</a:t>
            </a:r>
          </a:p>
          <a:p>
            <a:pPr marL="79221" defTabSz="1219170">
              <a:spcBef>
                <a:spcPts val="73"/>
              </a:spcBef>
              <a:tabLst>
                <a:tab pos="848611" algn="l"/>
                <a:tab pos="2386046" algn="l"/>
              </a:tabLst>
            </a:pP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##	hispanic	88.7  11.3</a:t>
            </a:r>
          </a:p>
          <a:p>
            <a:pPr marL="79221" defTabSz="1219170">
              <a:spcBef>
                <a:spcPts val="73"/>
              </a:spcBef>
              <a:tabLst>
                <a:tab pos="848611" algn="l"/>
                <a:tab pos="2386046" algn="l"/>
              </a:tabLst>
            </a:pP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##	black	87.4  12.6</a:t>
            </a:r>
          </a:p>
        </p:txBody>
      </p:sp>
    </p:spTree>
    <p:extLst>
      <p:ext uri="{BB962C8B-B14F-4D97-AF65-F5344CB8AC3E}">
        <p14:creationId xmlns:p14="http://schemas.microsoft.com/office/powerpoint/2010/main" val="356727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680979" y="688063"/>
            <a:ext cx="69626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Proportion tables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712911" y="1452252"/>
            <a:ext cx="5981171" cy="358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To get column percentages, use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margin=2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686808" y="2209801"/>
            <a:ext cx="10818385" cy="221278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79221" defTabSz="1219170">
              <a:tabLst>
                <a:tab pos="5462259" algn="l"/>
              </a:tabLst>
            </a:pPr>
            <a:r>
              <a:rPr sz="2327" b="1" dirty="0">
                <a:solidFill>
                  <a:srgbClr val="214987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prop.table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(tableA, </a:t>
            </a:r>
            <a:r>
              <a:rPr sz="2327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margin=</a:t>
            </a:r>
            <a:r>
              <a:rPr sz="2327" dirty="0">
                <a:solidFill>
                  <a:srgbClr val="0000CE"/>
                </a:solidFill>
                <a:latin typeface="Consolas" panose="020B0609020204030204" pitchFamily="49" charset="0"/>
                <a:cs typeface="Arial"/>
              </a:rPr>
              <a:t>2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)</a:t>
            </a:r>
            <a:r>
              <a:rPr sz="2327" b="1" dirty="0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*</a:t>
            </a:r>
            <a:r>
              <a:rPr sz="2327" dirty="0">
                <a:solidFill>
                  <a:srgbClr val="0000CE"/>
                </a:solidFill>
                <a:latin typeface="Consolas" panose="020B0609020204030204" pitchFamily="49" charset="0"/>
                <a:cs typeface="Arial"/>
              </a:rPr>
              <a:t>100	</a:t>
            </a:r>
            <a:r>
              <a:rPr lang="en-US" sz="2327" dirty="0">
                <a:solidFill>
                  <a:srgbClr val="0000CE"/>
                </a:solidFill>
                <a:latin typeface="Consolas" panose="020B0609020204030204" pitchFamily="49" charset="0"/>
                <a:cs typeface="Arial"/>
              </a:rPr>
              <a:t>    </a:t>
            </a:r>
            <a:r>
              <a:rPr sz="2327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#column </a:t>
            </a:r>
            <a:r>
              <a:rPr sz="2327" i="1" dirty="0" err="1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percents</a:t>
            </a:r>
            <a:endParaRPr sz="2327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  <a:p>
            <a:pPr marL="79221" defTabSz="1219170">
              <a:spcBef>
                <a:spcPts val="73"/>
              </a:spcBef>
            </a:pP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##</a:t>
            </a:r>
          </a:p>
          <a:p>
            <a:pPr marL="79221" defTabSz="1219170">
              <a:spcBef>
                <a:spcPts val="73"/>
              </a:spcBef>
              <a:tabLst>
                <a:tab pos="2232975" algn="l"/>
              </a:tabLst>
            </a:pP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##	FALSE  TRUE</a:t>
            </a:r>
          </a:p>
          <a:p>
            <a:pPr marL="79221" defTabSz="1219170">
              <a:spcBef>
                <a:spcPts val="73"/>
              </a:spcBef>
              <a:tabLst>
                <a:tab pos="848611" algn="l"/>
                <a:tab pos="2386046" algn="l"/>
              </a:tabLst>
            </a:pP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##	white	31.6  33.0</a:t>
            </a:r>
          </a:p>
          <a:p>
            <a:pPr marL="79221" defTabSz="1219170">
              <a:spcBef>
                <a:spcPts val="73"/>
              </a:spcBef>
              <a:tabLst>
                <a:tab pos="848611" algn="l"/>
                <a:tab pos="2386046" algn="l"/>
              </a:tabLst>
            </a:pP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##	hispanic	30.6  28.1</a:t>
            </a:r>
          </a:p>
          <a:p>
            <a:pPr marL="79221" defTabSz="1219170">
              <a:spcBef>
                <a:spcPts val="73"/>
              </a:spcBef>
              <a:tabLst>
                <a:tab pos="848611" algn="l"/>
                <a:tab pos="2386046" algn="l"/>
              </a:tabLst>
            </a:pP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##	black	37.8  39.0</a:t>
            </a:r>
          </a:p>
        </p:txBody>
      </p:sp>
    </p:spTree>
    <p:extLst>
      <p:ext uri="{BB962C8B-B14F-4D97-AF65-F5344CB8AC3E}">
        <p14:creationId xmlns:p14="http://schemas.microsoft.com/office/powerpoint/2010/main" val="272770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id="{500D48B1-A793-4897-8308-FA20CE5986C6}"/>
              </a:ext>
            </a:extLst>
          </p:cNvPr>
          <p:cNvGraphicFramePr/>
          <p:nvPr/>
        </p:nvGraphicFramePr>
        <p:xfrm>
          <a:off x="2112510" y="286438"/>
          <a:ext cx="8128000" cy="587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101734" y="415317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580828" y="1224196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843108" y="2033075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537E6-E005-4025-9C50-BD11A7B7E387}"/>
              </a:ext>
            </a:extLst>
          </p:cNvPr>
          <p:cNvSpPr txBox="1"/>
          <p:nvPr/>
        </p:nvSpPr>
        <p:spPr>
          <a:xfrm>
            <a:off x="2927702" y="2822904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F2D4FE-5F91-4989-8FAF-219BC2DDC56E}"/>
              </a:ext>
            </a:extLst>
          </p:cNvPr>
          <p:cNvSpPr txBox="1"/>
          <p:nvPr/>
        </p:nvSpPr>
        <p:spPr>
          <a:xfrm>
            <a:off x="2843107" y="3622258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26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bject 67"/>
          <p:cNvSpPr txBox="1"/>
          <p:nvPr/>
        </p:nvSpPr>
        <p:spPr>
          <a:xfrm>
            <a:off x="724697" y="688063"/>
            <a:ext cx="61311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Indexing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727824" y="1551522"/>
            <a:ext cx="10352459" cy="73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254" marR="10742" indent="-10742" defTabSz="1219170">
              <a:lnSpc>
                <a:spcPct val="102600"/>
              </a:lnSpc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An index is direction to R to only use specific elements of an object. Indexing is </a:t>
            </a:r>
            <a:r>
              <a:rPr lang="en-US"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the primary way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to create a subset in </a:t>
            </a:r>
            <a:r>
              <a:rPr lang="en-US"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base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R.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686808" y="2687259"/>
            <a:ext cx="10818385" cy="147091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79221" defTabSz="1219170"/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vipcls</a:t>
            </a:r>
            <a:r>
              <a:rPr sz="2327" b="1" dirty="0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momage[</a:t>
            </a:r>
            <a:r>
              <a:rPr sz="2327" dirty="0">
                <a:solidFill>
                  <a:srgbClr val="0000CE"/>
                </a:solidFill>
                <a:latin typeface="Consolas" panose="020B0609020204030204" pitchFamily="49" charset="0"/>
                <a:cs typeface="Arial"/>
              </a:rPr>
              <a:t>1</a:t>
            </a:r>
            <a:r>
              <a:rPr sz="2327" b="1" dirty="0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:</a:t>
            </a:r>
            <a:r>
              <a:rPr sz="2327" dirty="0">
                <a:solidFill>
                  <a:srgbClr val="0000CE"/>
                </a:solidFill>
                <a:latin typeface="Consolas" panose="020B0609020204030204" pitchFamily="49" charset="0"/>
                <a:cs typeface="Arial"/>
              </a:rPr>
              <a:t>10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]</a:t>
            </a:r>
          </a:p>
          <a:p>
            <a:pPr marL="79221" defTabSz="1219170">
              <a:spcBef>
                <a:spcPts val="73"/>
              </a:spcBef>
              <a:tabLst>
                <a:tab pos="694196" algn="l"/>
              </a:tabLst>
            </a:pP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##	[1]  24  26  22  26  21  25  20  35  20  29</a:t>
            </a:r>
          </a:p>
          <a:p>
            <a:pPr marL="79221" defTabSz="1219170">
              <a:spcBef>
                <a:spcPts val="73"/>
              </a:spcBef>
            </a:pP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vipcls</a:t>
            </a:r>
            <a:r>
              <a:rPr sz="2327" b="1" dirty="0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momage[</a:t>
            </a:r>
            <a:r>
              <a:rPr sz="2327" dirty="0">
                <a:solidFill>
                  <a:srgbClr val="0000CE"/>
                </a:solidFill>
                <a:latin typeface="Consolas" panose="020B0609020204030204" pitchFamily="49" charset="0"/>
                <a:cs typeface="Arial"/>
              </a:rPr>
              <a:t>3</a:t>
            </a:r>
            <a:r>
              <a:rPr sz="2327" b="1" dirty="0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:</a:t>
            </a:r>
            <a:r>
              <a:rPr sz="2327" dirty="0">
                <a:solidFill>
                  <a:srgbClr val="0000CE"/>
                </a:solidFill>
                <a:latin typeface="Consolas" panose="020B0609020204030204" pitchFamily="49" charset="0"/>
                <a:cs typeface="Arial"/>
              </a:rPr>
              <a:t>7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]</a:t>
            </a:r>
          </a:p>
          <a:p>
            <a:pPr marL="79221" defTabSz="1219170">
              <a:spcBef>
                <a:spcPts val="73"/>
              </a:spcBef>
            </a:pP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##  [1]  22  26  21  25  20</a:t>
            </a:r>
          </a:p>
        </p:txBody>
      </p:sp>
    </p:spTree>
    <p:extLst>
      <p:ext uri="{BB962C8B-B14F-4D97-AF65-F5344CB8AC3E}">
        <p14:creationId xmlns:p14="http://schemas.microsoft.com/office/powerpoint/2010/main" val="211274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bject 67"/>
          <p:cNvSpPr txBox="1"/>
          <p:nvPr/>
        </p:nvSpPr>
        <p:spPr>
          <a:xfrm>
            <a:off x="720617" y="688063"/>
            <a:ext cx="613523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Indexing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720617" y="1600200"/>
            <a:ext cx="10688140" cy="1106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82" marR="10742" indent="-14770" defTabSz="1219170">
              <a:lnSpc>
                <a:spcPct val="102600"/>
              </a:lnSpc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We can also provide R with an index for a data frame. We need to tell R both which rows and which columns we are interested in. Note that the </a:t>
            </a:r>
            <a:r>
              <a:rPr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row index comes before the comma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and the </a:t>
            </a:r>
            <a:r>
              <a:rPr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column index comes after the comma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720617" y="3225801"/>
            <a:ext cx="10818385" cy="1099981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79221" defTabSz="1219170"/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vipcls[</a:t>
            </a:r>
            <a:r>
              <a:rPr sz="2327" dirty="0">
                <a:solidFill>
                  <a:srgbClr val="0000CE"/>
                </a:solidFill>
                <a:latin typeface="Consolas" panose="020B0609020204030204" pitchFamily="49" charset="0"/>
                <a:cs typeface="Arial"/>
              </a:rPr>
              <a:t>1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,  </a:t>
            </a:r>
            <a:r>
              <a:rPr sz="2327" dirty="0">
                <a:solidFill>
                  <a:srgbClr val="0000CE"/>
                </a:solidFill>
                <a:latin typeface="Consolas" panose="020B0609020204030204" pitchFamily="49" charset="0"/>
                <a:cs typeface="Arial"/>
              </a:rPr>
              <a:t>9</a:t>
            </a:r>
            <a:r>
              <a:rPr sz="2327" b="1" dirty="0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:</a:t>
            </a:r>
            <a:r>
              <a:rPr sz="2327" dirty="0">
                <a:solidFill>
                  <a:srgbClr val="0000CE"/>
                </a:solidFill>
                <a:latin typeface="Consolas" panose="020B0609020204030204" pitchFamily="49" charset="0"/>
                <a:cs typeface="Arial"/>
              </a:rPr>
              <a:t>16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]</a:t>
            </a:r>
          </a:p>
          <a:p>
            <a:pPr marL="79221" defTabSz="1219170">
              <a:spcBef>
                <a:spcPts val="73"/>
              </a:spcBef>
              <a:tabLst>
                <a:tab pos="848611" algn="l"/>
              </a:tabLst>
            </a:pP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##	raceth  grade  marstat  cigs1  cigs2  etoh1  etoh2  partyr</a:t>
            </a:r>
          </a:p>
          <a:p>
            <a:pPr marL="79221" defTabSz="1219170">
              <a:spcBef>
                <a:spcPts val="73"/>
              </a:spcBef>
              <a:tabLst>
                <a:tab pos="1618000" algn="l"/>
                <a:tab pos="2386046" algn="l"/>
                <a:tab pos="3770410" algn="l"/>
                <a:tab pos="4694213" algn="l"/>
                <a:tab pos="5616674" algn="l"/>
                <a:tab pos="6539134" algn="l"/>
                <a:tab pos="7461596" algn="l"/>
                <a:tab pos="8538473" algn="l"/>
              </a:tabLst>
            </a:pP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##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1	1	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 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13	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  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1	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    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0	0	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 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6	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 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6	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 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8846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720618" y="938760"/>
            <a:ext cx="10611604" cy="73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marR="10742" defTabSz="1219170">
              <a:lnSpc>
                <a:spcPct val="102600"/>
              </a:lnSpc>
              <a:spcBef>
                <a:spcPts val="191"/>
              </a:spcBef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We can also ask for all of one dimension, for example, all columns for a partcular row. We do this by leaving the column specification blank.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720616" y="4379847"/>
            <a:ext cx="11137957" cy="358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Alternately, we could specify all rows of a column leaving the row specification blank.</a:t>
            </a:r>
          </a:p>
        </p:txBody>
      </p:sp>
      <p:sp>
        <p:nvSpPr>
          <p:cNvPr id="75" name="object 67">
            <a:extLst>
              <a:ext uri="{FF2B5EF4-FFF2-40B4-BE49-F238E27FC236}">
                <a16:creationId xmlns:a16="http://schemas.microsoft.com/office/drawing/2014/main" id="{7D629E1A-239C-40F8-943F-085F35E1D971}"/>
              </a:ext>
            </a:extLst>
          </p:cNvPr>
          <p:cNvSpPr txBox="1"/>
          <p:nvPr/>
        </p:nvSpPr>
        <p:spPr>
          <a:xfrm>
            <a:off x="720617" y="381001"/>
            <a:ext cx="613523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Indexing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C9FDE5D-BACF-4E3F-B133-E5778C859CBC}"/>
              </a:ext>
            </a:extLst>
          </p:cNvPr>
          <p:cNvSpPr/>
          <p:nvPr/>
        </p:nvSpPr>
        <p:spPr>
          <a:xfrm>
            <a:off x="406401" y="1746402"/>
            <a:ext cx="11582399" cy="23899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defTabSz="1219170"/>
            <a:r>
              <a:rPr 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vipcls</a:t>
            </a:r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133" dirty="0">
                <a:solidFill>
                  <a:srgbClr val="0000CF"/>
                </a:solidFill>
                <a:latin typeface="Consolas" panose="020B0609020204030204" pitchFamily="49" charset="0"/>
              </a:rPr>
              <a:t>1</a:t>
            </a:r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, ]</a:t>
            </a:r>
          </a:p>
          <a:p>
            <a:pPr defTabSz="1219170"/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##     </a:t>
            </a:r>
            <a:r>
              <a:rPr 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patid</a:t>
            </a:r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delmo</a:t>
            </a:r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deldy</a:t>
            </a:r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delyr</a:t>
            </a:r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enrmo</a:t>
            </a:r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enrdy</a:t>
            </a:r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enryr</a:t>
            </a:r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momage</a:t>
            </a:r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raceth</a:t>
            </a:r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grade </a:t>
            </a:r>
            <a:r>
              <a:rPr 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marstat</a:t>
            </a:r>
            <a:endParaRPr lang="en-US" sz="2133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219170"/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## 1 1200005    -1    -1    -1     4    27  1987     24      1    13       1 </a:t>
            </a:r>
          </a:p>
          <a:p>
            <a:pPr defTabSz="1219170"/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##     cigs1 cigs2 etoh1 etoh2 </a:t>
            </a:r>
            <a:r>
              <a:rPr 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partyr</a:t>
            </a:r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pregnum</a:t>
            </a:r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delges</a:t>
            </a:r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bw</a:t>
            </a:r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deltype</a:t>
            </a:r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induclab</a:t>
            </a:r>
            <a:endParaRPr lang="en-US" sz="2133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219170"/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## 1       0 	 0    6     6      1       2     40 2650      1        2</a:t>
            </a:r>
          </a:p>
          <a:p>
            <a:pPr defTabSz="1219170"/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##    </a:t>
            </a:r>
            <a:r>
              <a:rPr 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auglab</a:t>
            </a:r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33" dirty="0" err="1">
                <a:solidFill>
                  <a:srgbClr val="000000"/>
                </a:solidFill>
                <a:latin typeface="Consolas" panose="020B0609020204030204" pitchFamily="49" charset="0"/>
              </a:rPr>
              <a:t>intrapih</a:t>
            </a:r>
            <a:endParaRPr lang="en-US" sz="2133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219170"/>
            <a:r>
              <a:rPr lang="en-US" sz="2133" dirty="0">
                <a:solidFill>
                  <a:srgbClr val="000000"/>
                </a:solidFill>
                <a:latin typeface="Consolas" panose="020B0609020204030204" pitchFamily="49" charset="0"/>
              </a:rPr>
              <a:t>## 1       2        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6C17B15-87D5-4E14-B443-929FA19CE210}"/>
              </a:ext>
            </a:extLst>
          </p:cNvPr>
          <p:cNvSpPr/>
          <p:nvPr/>
        </p:nvSpPr>
        <p:spPr>
          <a:xfrm>
            <a:off x="406402" y="4737893"/>
            <a:ext cx="1158239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defTabSz="1219170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vipcls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 , </a:t>
            </a:r>
            <a:r>
              <a:rPr lang="en-US" sz="2400" dirty="0">
                <a:solidFill>
                  <a:srgbClr val="0000CF"/>
                </a:solidFill>
                <a:latin typeface="Consolas" panose="020B060902020403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defTabSz="121917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## [1] 24 26 22 26 21 25 20 35 20 29 24 21 28 21 23 29 25 27 29 24</a:t>
            </a:r>
          </a:p>
          <a:p>
            <a:pPr defTabSz="121917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## [ reached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getOption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max.print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") -- omitted 13265 entries ]</a:t>
            </a:r>
          </a:p>
        </p:txBody>
      </p:sp>
    </p:spTree>
    <p:extLst>
      <p:ext uri="{BB962C8B-B14F-4D97-AF65-F5344CB8AC3E}">
        <p14:creationId xmlns:p14="http://schemas.microsoft.com/office/powerpoint/2010/main" val="319069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609601" y="1360896"/>
            <a:ext cx="10725737" cy="1106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82" marR="10742" indent="-14770" algn="just" defTabSz="1219170">
              <a:lnSpc>
                <a:spcPct val="102600"/>
              </a:lnSpc>
              <a:spcBef>
                <a:spcPts val="2580"/>
              </a:spcBef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We’ll now look at how to use </a:t>
            </a:r>
            <a:r>
              <a:rPr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indexing to create conditional subsets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 Ultimately, we can use this way of indexing to subset data based</a:t>
            </a:r>
            <a:r>
              <a:rPr lang="en-US"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on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one or more conditions. Subsets can be assigned to a new object. . .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621486" y="2703596"/>
            <a:ext cx="10818385" cy="358111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79221" defTabSz="1219170"/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vipcls2  &lt;-  </a:t>
            </a:r>
            <a:r>
              <a:rPr sz="2327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vipcls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[</a:t>
            </a:r>
            <a:r>
              <a:rPr sz="2327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vipcls</a:t>
            </a:r>
            <a:r>
              <a:rPr sz="2327" b="1" dirty="0" err="1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sz="2327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raceth</a:t>
            </a:r>
            <a:r>
              <a:rPr sz="2327" b="1" dirty="0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==</a:t>
            </a:r>
            <a:r>
              <a:rPr sz="2327" dirty="0">
                <a:solidFill>
                  <a:srgbClr val="4F9905"/>
                </a:solidFill>
                <a:latin typeface="Consolas" panose="020B0609020204030204" pitchFamily="49" charset="0"/>
                <a:cs typeface="Arial"/>
              </a:rPr>
              <a:t>"</a:t>
            </a:r>
            <a:r>
              <a:rPr sz="2327" dirty="0" err="1">
                <a:solidFill>
                  <a:srgbClr val="4F9905"/>
                </a:solidFill>
                <a:latin typeface="Consolas" panose="020B0609020204030204" pitchFamily="49" charset="0"/>
                <a:cs typeface="Arial"/>
              </a:rPr>
              <a:t>hispanic</a:t>
            </a:r>
            <a:r>
              <a:rPr sz="2327" dirty="0">
                <a:solidFill>
                  <a:srgbClr val="4F9905"/>
                </a:solidFill>
                <a:latin typeface="Consolas" panose="020B0609020204030204" pitchFamily="49" charset="0"/>
                <a:cs typeface="Arial"/>
              </a:rPr>
              <a:t>"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,]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680979" y="3864676"/>
            <a:ext cx="4244032" cy="358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or conditionally recoded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609601" y="4445001"/>
            <a:ext cx="10818385" cy="358111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79221" defTabSz="1219170"/>
            <a:r>
              <a:rPr sz="2327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vipcls</a:t>
            </a:r>
            <a:r>
              <a:rPr lang="en-US" sz="2327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$momage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[</a:t>
            </a:r>
            <a:r>
              <a:rPr sz="2327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v</a:t>
            </a:r>
            <a:r>
              <a:rPr lang="en-US" sz="2327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i</a:t>
            </a:r>
            <a:r>
              <a:rPr sz="2327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pcls</a:t>
            </a:r>
            <a:r>
              <a:rPr sz="2327" b="1" dirty="0" err="1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sz="2327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momage</a:t>
            </a:r>
            <a:r>
              <a:rPr sz="2327" b="1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==</a:t>
            </a:r>
            <a:r>
              <a:rPr sz="2327">
                <a:solidFill>
                  <a:srgbClr val="0000CE"/>
                </a:solidFill>
                <a:latin typeface="Consolas" panose="020B0609020204030204" pitchFamily="49" charset="0"/>
                <a:cs typeface="Arial"/>
              </a:rPr>
              <a:t>15</a:t>
            </a:r>
            <a:r>
              <a:rPr sz="2327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] 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&lt;-  </a:t>
            </a:r>
            <a:r>
              <a:rPr sz="2327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NA</a:t>
            </a:r>
            <a:endParaRPr sz="2327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5823937-DA87-4FBD-9093-966A55C223F4}"/>
              </a:ext>
            </a:extLst>
          </p:cNvPr>
          <p:cNvSpPr/>
          <p:nvPr/>
        </p:nvSpPr>
        <p:spPr>
          <a:xfrm>
            <a:off x="508001" y="584200"/>
            <a:ext cx="45647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Conditional </a:t>
            </a:r>
            <a:r>
              <a:rPr lang="en-US" sz="3200" dirty="0" err="1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subsetting</a:t>
            </a:r>
            <a:endParaRPr lang="en-US" sz="3200" dirty="0">
              <a:solidFill>
                <a:srgbClr val="308600">
                  <a:lumMod val="75000"/>
                </a:srgb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24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 dirty="0" err="1"/>
              <a:t>subsetting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409" y="1024005"/>
            <a:ext cx="11213262" cy="10741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Summary stats for maternal age among first-time mothers?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2668" y="1755911"/>
            <a:ext cx="11088003" cy="2769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 mean(</a:t>
            </a:r>
            <a:r>
              <a:rPr lang="en-US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vipcls$momage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vipcls$pregnum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==1]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, na.rm = TRUE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)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 20.81749 </a:t>
            </a:r>
          </a:p>
          <a:p>
            <a:pPr lvl="0"/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sd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vipcls$momage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vipcls$pregnum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==1]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, na.rm = TRUE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)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 4.027764 </a:t>
            </a:r>
          </a:p>
          <a:p>
            <a:pPr lvl="0"/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 quantile(</a:t>
            </a:r>
            <a:r>
              <a:rPr lang="en-US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vipcls$momage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vipcls$pregnum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==1],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c(0, 0.1, 0.25, 0.5, 0.75, 0.9, 1)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 , na.rm = 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lvl="0"/>
            <a:r>
              <a:rPr lang="en-US" altLang="en-US" sz="2000" dirty="0">
                <a:latin typeface="Consolas" panose="020B0609020204030204" pitchFamily="49" charset="0"/>
              </a:rPr>
              <a:t>0%  10%  25%  50%  75%  90%  100% 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15   17   18   20   23   26    46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62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9628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are the values of </a:t>
            </a:r>
            <a:r>
              <a:rPr lang="en-US" dirty="0" err="1"/>
              <a:t>patid</a:t>
            </a:r>
            <a:r>
              <a:rPr lang="en-US" dirty="0"/>
              <a:t> in rows 5 through 10? </a:t>
            </a:r>
          </a:p>
        </p:txBody>
      </p:sp>
    </p:spTree>
    <p:extLst>
      <p:ext uri="{BB962C8B-B14F-4D97-AF65-F5344CB8AC3E}">
        <p14:creationId xmlns:p14="http://schemas.microsoft.com/office/powerpoint/2010/main" val="131127611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680979" y="1262070"/>
            <a:ext cx="10654573" cy="1884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marR="10742" lvl="0" indent="0" algn="l" defTabSz="1219170" rtl="0" eaLnBrk="0" fontAlgn="base" latinLnBrk="0" hangingPunct="0">
              <a:lnSpc>
                <a:spcPct val="10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Binary (0/1) variables are often stored as type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logical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Logicals take the values TRUE or FALSE.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26855" marR="10742" lvl="0" indent="0" algn="l" defTabSz="1219170" rtl="0" eaLnBrk="0" fontAlgn="base" latinLnBrk="0" hangingPunct="0">
              <a:lnSpc>
                <a:spcPct val="10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26855" marR="10742" lvl="0" indent="0" algn="l" defTabSz="1219170" rtl="0" eaLnBrk="0" fontAlgn="base" latinLnBrk="0" hangingPunct="0">
              <a:lnSpc>
                <a:spcPct val="10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If you have a numeric variable that is coded 0/1, you can easily convert this into a logical using the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light" panose="020B0402040204020203" pitchFamily="34" charset="0"/>
              </a:rPr>
              <a:t>as.logical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light" panose="020B0402040204020203" pitchFamily="34" charset="0"/>
              </a:rPr>
              <a:t>()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function.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609601" y="3632200"/>
            <a:ext cx="10818385" cy="751488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79221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as.logical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(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c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(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C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0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, 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C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1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, 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C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0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, 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C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0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))</a:t>
            </a:r>
          </a:p>
          <a:p>
            <a:pPr marL="79221" marR="0" lvl="0" indent="0" algn="l" defTabSz="1219170" rtl="0" eaLnBrk="0" fontAlgn="base" latinLnBrk="0" hangingPunct="0">
              <a:lnSpc>
                <a:spcPct val="100000"/>
              </a:lnSpc>
              <a:spcBef>
                <a:spcPts val="73"/>
              </a:spcBef>
              <a:spcAft>
                <a:spcPct val="0"/>
              </a:spcAft>
              <a:buClrTx/>
              <a:buSzTx/>
              <a:buFontTx/>
              <a:buNone/>
              <a:tabLst>
                <a:tab pos="223297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##  [1]  FALSE	TRUE  FALSE  FALSE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5D646F9-E869-452D-B9FD-C77E01D3AA80}"/>
              </a:ext>
            </a:extLst>
          </p:cNvPr>
          <p:cNvSpPr/>
          <p:nvPr/>
        </p:nvSpPr>
        <p:spPr>
          <a:xfrm>
            <a:off x="609600" y="526092"/>
            <a:ext cx="314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08600">
                    <a:lumMod val="75000"/>
                  </a:srgb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Logical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734367" y="1523243"/>
            <a:ext cx="10712311" cy="1141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marR="10742" algn="just" defTabSz="1219170">
              <a:lnSpc>
                <a:spcPct val="102600"/>
              </a:lnSpc>
            </a:pPr>
            <a:r>
              <a:rPr sz="24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Logical expressions are code segments that instruct R to check whether a statement is true and return a logical value (TRUE or FALSE). Like Stata, testing equality in R is done with the special operator, </a:t>
            </a:r>
            <a:r>
              <a:rPr sz="2400" dirty="0">
                <a:solidFill>
                  <a:srgbClr val="0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==</a:t>
            </a:r>
            <a:r>
              <a:rPr sz="24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as follows.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681329" y="2884004"/>
            <a:ext cx="10818385" cy="751488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79221" defTabSz="1219170"/>
            <a:r>
              <a:rPr sz="240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vipcls</a:t>
            </a:r>
            <a:r>
              <a:rPr sz="2400" b="1" dirty="0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sz="240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patid[</a:t>
            </a:r>
            <a:r>
              <a:rPr sz="2400" dirty="0">
                <a:solidFill>
                  <a:srgbClr val="0000CE"/>
                </a:solidFill>
                <a:latin typeface="Consolas" panose="020B0609020204030204" pitchFamily="49" charset="0"/>
                <a:cs typeface="Arial"/>
              </a:rPr>
              <a:t>1</a:t>
            </a:r>
            <a:r>
              <a:rPr sz="240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]</a:t>
            </a:r>
            <a:r>
              <a:rPr sz="2400" b="1" dirty="0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==</a:t>
            </a:r>
            <a:r>
              <a:rPr sz="2400" dirty="0">
                <a:solidFill>
                  <a:srgbClr val="0000CE"/>
                </a:solidFill>
                <a:latin typeface="Consolas" panose="020B0609020204030204" pitchFamily="49" charset="0"/>
                <a:cs typeface="Arial"/>
              </a:rPr>
              <a:t>1200005</a:t>
            </a:r>
            <a:endParaRPr sz="2400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  <a:p>
            <a:pPr marL="79221" defTabSz="1219170">
              <a:spcBef>
                <a:spcPts val="73"/>
              </a:spcBef>
            </a:pPr>
            <a:r>
              <a:rPr sz="240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##  [1]  TRUE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734366" y="4140200"/>
            <a:ext cx="7495233" cy="905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24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Other logical operators are:</a:t>
            </a:r>
          </a:p>
          <a:p>
            <a:pPr marL="26855" defTabSz="1219170">
              <a:spcBef>
                <a:spcPts val="1332"/>
              </a:spcBef>
            </a:pPr>
            <a:r>
              <a:rPr sz="2400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&gt;</a:t>
            </a:r>
            <a:r>
              <a:rPr lang="en-US" sz="2400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</a:t>
            </a:r>
            <a:r>
              <a:rPr sz="2400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&gt;=</a:t>
            </a:r>
            <a:r>
              <a:rPr lang="en-US" sz="2400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</a:t>
            </a:r>
            <a:r>
              <a:rPr sz="2400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&lt;</a:t>
            </a:r>
            <a:r>
              <a:rPr lang="en-US" sz="2400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</a:t>
            </a:r>
            <a:r>
              <a:rPr sz="2400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&lt;=</a:t>
            </a:r>
            <a:r>
              <a:rPr lang="en-US" sz="2400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</a:t>
            </a:r>
            <a:r>
              <a:rPr sz="2400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!</a:t>
            </a:r>
            <a:r>
              <a:rPr lang="en-US" sz="2400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</a:t>
            </a:r>
            <a:r>
              <a:rPr lang="en-US" sz="2400" b="1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sz="2400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&amp;</a:t>
            </a:r>
            <a:r>
              <a:rPr lang="en-US" sz="2400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</a:t>
            </a:r>
            <a:r>
              <a:rPr sz="24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sz="2400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|</a:t>
            </a:r>
            <a:endParaRPr sz="2400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36B6760-2F99-4D18-BE57-252EB001DBF0}"/>
              </a:ext>
            </a:extLst>
          </p:cNvPr>
          <p:cNvSpPr/>
          <p:nvPr/>
        </p:nvSpPr>
        <p:spPr>
          <a:xfrm>
            <a:off x="609600" y="628763"/>
            <a:ext cx="3768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Logical expressions</a:t>
            </a:r>
          </a:p>
        </p:txBody>
      </p:sp>
    </p:spTree>
    <p:extLst>
      <p:ext uri="{BB962C8B-B14F-4D97-AF65-F5344CB8AC3E}">
        <p14:creationId xmlns:p14="http://schemas.microsoft.com/office/powerpoint/2010/main" val="136339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columns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6920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new columns using assignment operator: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4716" y="2252580"/>
            <a:ext cx="11258436" cy="2444719"/>
            <a:chOff x="484716" y="2252580"/>
            <a:chExt cx="11258436" cy="2444719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484716" y="2252580"/>
              <a:ext cx="11258435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vipcls$bwLbs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 &lt;-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vipcls$bw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 / 453.592 </a:t>
              </a:r>
            </a:p>
            <a:p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vipcls$index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 &lt;- 1:nrow(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vipcls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&gt; head(</a:t>
              </a:r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vipcls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, n=10)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4718" y="3081472"/>
              <a:ext cx="11258434" cy="16158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900" dirty="0">
                  <a:latin typeface="Consolas" panose="020B0609020204030204" pitchFamily="49" charset="0"/>
                </a:rPr>
                <a:t>     </a:t>
              </a:r>
              <a:r>
                <a:rPr lang="en-US" sz="900" dirty="0" err="1">
                  <a:latin typeface="Consolas" panose="020B0609020204030204" pitchFamily="49" charset="0"/>
                </a:rPr>
                <a:t>patid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delmo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deldy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delyr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enrmo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enrdy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enryr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momage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raceth</a:t>
              </a:r>
              <a:r>
                <a:rPr lang="en-US" sz="900" dirty="0">
                  <a:latin typeface="Consolas" panose="020B0609020204030204" pitchFamily="49" charset="0"/>
                </a:rPr>
                <a:t> grade </a:t>
              </a:r>
              <a:r>
                <a:rPr lang="en-US" sz="900" dirty="0" err="1">
                  <a:latin typeface="Consolas" panose="020B0609020204030204" pitchFamily="49" charset="0"/>
                </a:rPr>
                <a:t>marstat</a:t>
              </a:r>
              <a:r>
                <a:rPr lang="en-US" sz="900" dirty="0">
                  <a:latin typeface="Consolas" panose="020B0609020204030204" pitchFamily="49" charset="0"/>
                </a:rPr>
                <a:t> cigs1 cigs2 etoh1 etoh2 </a:t>
              </a:r>
              <a:r>
                <a:rPr lang="en-US" sz="900" dirty="0" err="1">
                  <a:latin typeface="Consolas" panose="020B0609020204030204" pitchFamily="49" charset="0"/>
                </a:rPr>
                <a:t>partyr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pregnum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delges</a:t>
              </a:r>
              <a:r>
                <a:rPr lang="en-US" sz="900" dirty="0">
                  <a:latin typeface="Consolas" panose="020B0609020204030204" pitchFamily="49" charset="0"/>
                </a:rPr>
                <a:t>   </a:t>
              </a:r>
              <a:r>
                <a:rPr lang="en-US" sz="900" dirty="0" err="1">
                  <a:latin typeface="Consolas" panose="020B0609020204030204" pitchFamily="49" charset="0"/>
                </a:rPr>
                <a:t>bw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deltype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induclab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auglab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intrapih</a:t>
              </a:r>
              <a:r>
                <a:rPr lang="en-US" sz="900" dirty="0">
                  <a:latin typeface="Consolas" panose="020B0609020204030204" pitchFamily="49" charset="0"/>
                </a:rPr>
                <a:t>    </a:t>
              </a:r>
              <a:r>
                <a:rPr lang="en-US" sz="900" dirty="0" err="1">
                  <a:latin typeface="Consolas" panose="020B0609020204030204" pitchFamily="49" charset="0"/>
                </a:rPr>
                <a:t>bwLbs</a:t>
              </a:r>
              <a:r>
                <a:rPr lang="en-US" sz="900" dirty="0">
                  <a:latin typeface="Consolas" panose="020B0609020204030204" pitchFamily="49" charset="0"/>
                </a:rPr>
                <a:t> index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1  1200005    NA    </a:t>
              </a:r>
              <a:r>
                <a:rPr lang="en-US" sz="900" dirty="0" err="1">
                  <a:latin typeface="Consolas" panose="020B0609020204030204" pitchFamily="49" charset="0"/>
                </a:rPr>
                <a:t>NA</a:t>
              </a:r>
              <a:r>
                <a:rPr lang="en-US" sz="900" dirty="0">
                  <a:latin typeface="Consolas" panose="020B0609020204030204" pitchFamily="49" charset="0"/>
                </a:rPr>
                <a:t>    </a:t>
              </a:r>
              <a:r>
                <a:rPr lang="en-US" sz="900" dirty="0" err="1">
                  <a:latin typeface="Consolas" panose="020B0609020204030204" pitchFamily="49" charset="0"/>
                </a:rPr>
                <a:t>NA</a:t>
              </a:r>
              <a:r>
                <a:rPr lang="en-US" sz="900" dirty="0">
                  <a:latin typeface="Consolas" panose="020B0609020204030204" pitchFamily="49" charset="0"/>
                </a:rPr>
                <a:t>     4    27  1987     24      1    13       1     0     0     6     6      1       2     40 2650       1        2      2        2 5.842255     1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2  1200104    11     9  1987     5    13  1987     26      2    11       5     0     0     4     4      1       4     40 2725       1        2      2        2 6.007602     2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3  1200203    10    31  1987     3    31  1987     22      2    12       5     0     0     6     6      1       2     39 3232       1        2      2        2 7.125346     3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4  1200302    11     3  1987     7     1  1987     26      1    16       3     0     0     6     6      1       2     38 3195       1        2      2        2 7.043775     4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5  1200401    11     3  1987     6     2  1987     21      2    12       5     0     0     6     6      1       1     38 2720       1        1      2        1 5.996578     5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6  1200500    11     1  1987     4     3  1987     25      1    12       5     0     0     6     6      1       3     38 3629       1        2      1        2 8.000582     6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7  1200609    10    24  1987     5     8  1987     20      2    11       5     3     3     6     6      1       2     37 2090       1        2      2        2 4.607665     7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8  1200708    NA    </a:t>
              </a:r>
              <a:r>
                <a:rPr lang="en-US" sz="900" dirty="0" err="1">
                  <a:latin typeface="Consolas" panose="020B0609020204030204" pitchFamily="49" charset="0"/>
                </a:rPr>
                <a:t>NA</a:t>
              </a:r>
              <a:r>
                <a:rPr lang="en-US" sz="900" dirty="0">
                  <a:latin typeface="Consolas" panose="020B0609020204030204" pitchFamily="49" charset="0"/>
                </a:rPr>
                <a:t>    </a:t>
              </a:r>
              <a:r>
                <a:rPr lang="en-US" sz="900" dirty="0" err="1">
                  <a:latin typeface="Consolas" panose="020B0609020204030204" pitchFamily="49" charset="0"/>
                </a:rPr>
                <a:t>NA</a:t>
              </a:r>
              <a:r>
                <a:rPr lang="en-US" sz="900" dirty="0">
                  <a:latin typeface="Consolas" panose="020B0609020204030204" pitchFamily="49" charset="0"/>
                </a:rPr>
                <a:t>     4    10  1987     35      1     8       3     0     0     6     6      1       8     37 3015       1        2      2        2 6.646943     8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9  1200807    10     4  1987     3    18  1987     20      1    12       1     0     0     6     6      1       1     38 3430       1        2      1        2 7.561862     9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10 1201003    10     2  1987     3    23  1987     29      1    12       2     0     0     6     6      1       4     40 3686       1        2      2        2 8.126246    10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440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5668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Similarly, modify columns using assignment operator: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7" y="1849667"/>
            <a:ext cx="11095595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&gt; summary(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vipcls$delges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 Min. 1st Qu.  Median    Mean 3rd Qu.    Max. </a:t>
            </a:r>
          </a:p>
          <a:p>
            <a:r>
              <a:rPr lang="en-US" dirty="0">
                <a:latin typeface="Consolas" panose="020B0609020204030204" pitchFamily="49" charset="0"/>
              </a:rPr>
              <a:t>  23.00   38.00   39.00   39.07   41.00   70.00 </a:t>
            </a:r>
          </a:p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vipcls$delges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vipcls$delges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 &gt; 53] &lt;- 53</a:t>
            </a:r>
          </a:p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&gt; summary(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vipcls$delges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 Min. 1st Qu.  Median    Mean 3rd Qu.    Max. </a:t>
            </a:r>
          </a:p>
          <a:p>
            <a:r>
              <a:rPr lang="en-US" dirty="0">
                <a:latin typeface="Consolas" panose="020B0609020204030204" pitchFamily="49" charset="0"/>
              </a:rPr>
              <a:t>  23.00   38.00   39.00   39.07   41.00   53.00 </a:t>
            </a:r>
          </a:p>
        </p:txBody>
      </p:sp>
    </p:spTree>
    <p:extLst>
      <p:ext uri="{BB962C8B-B14F-4D97-AF65-F5344CB8AC3E}">
        <p14:creationId xmlns:p14="http://schemas.microsoft.com/office/powerpoint/2010/main" val="72602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columns: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036532"/>
            <a:ext cx="10972801" cy="4979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Replace values that correspond to missing with NAs</a:t>
            </a:r>
          </a:p>
        </p:txBody>
      </p:sp>
      <p:sp>
        <p:nvSpPr>
          <p:cNvPr id="5" name="Rectangle 4"/>
          <p:cNvSpPr/>
          <p:nvPr/>
        </p:nvSpPr>
        <p:spPr>
          <a:xfrm>
            <a:off x="484717" y="1561569"/>
            <a:ext cx="10972802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</a:rPr>
              <a:t>&gt; summary(</a:t>
            </a:r>
            <a:r>
              <a:rPr lang="en-US" sz="20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vipcls$delmo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Min. 1st Qu.  Median    Mean 3rd Qu.    Max.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-1.000   3.000   6.000   6.116   9.000  12.000 </a:t>
            </a:r>
          </a:p>
          <a:p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vipcls$delmo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vipcls$delmo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</a:rPr>
              <a:t>==-1] &lt;- NA</a:t>
            </a:r>
          </a:p>
          <a:p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</a:rPr>
              <a:t>&gt; summary(</a:t>
            </a:r>
            <a:r>
              <a:rPr lang="en-US" sz="20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vipcls$delmo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Min. 1st Qu.  Median    Mean 3rd Qu.    Max.    NA's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1.000   3.000   6.000   6.458   9.000  12.000     610 </a:t>
            </a:r>
          </a:p>
        </p:txBody>
      </p:sp>
      <p:sp>
        <p:nvSpPr>
          <p:cNvPr id="6" name="object 69"/>
          <p:cNvSpPr txBox="1"/>
          <p:nvPr/>
        </p:nvSpPr>
        <p:spPr>
          <a:xfrm>
            <a:off x="499575" y="4157251"/>
            <a:ext cx="1090142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24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To recode a value </a:t>
            </a:r>
            <a:r>
              <a:rPr sz="2400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across the entire dataframe</a:t>
            </a:r>
            <a:r>
              <a:rPr sz="24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use the following syntax.</a:t>
            </a:r>
          </a:p>
        </p:txBody>
      </p:sp>
      <p:sp>
        <p:nvSpPr>
          <p:cNvPr id="7" name="object 70"/>
          <p:cNvSpPr txBox="1"/>
          <p:nvPr/>
        </p:nvSpPr>
        <p:spPr>
          <a:xfrm>
            <a:off x="499575" y="4658794"/>
            <a:ext cx="10818385" cy="628377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79221" defTabSz="1219170">
              <a:tabLst>
                <a:tab pos="4077895" algn="l"/>
              </a:tabLst>
            </a:pPr>
            <a:r>
              <a:rPr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vipcls[vipcls</a:t>
            </a:r>
            <a:r>
              <a:rPr sz="2000" b="1" dirty="0">
                <a:solidFill>
                  <a:srgbClr val="214987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==-</a:t>
            </a:r>
            <a:r>
              <a:rPr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1] &lt;- NA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2000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# Works for numeric variables</a:t>
            </a:r>
            <a:endParaRPr sz="2000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  <a:p>
            <a:pPr marL="79221" defTabSz="1219170">
              <a:spcBef>
                <a:spcPts val="73"/>
              </a:spcBef>
              <a:tabLst>
                <a:tab pos="4077895" algn="l"/>
              </a:tabLst>
            </a:pPr>
            <a:r>
              <a:rPr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vipcls[vipcls</a:t>
            </a:r>
            <a:r>
              <a:rPr sz="2000" b="1" dirty="0">
                <a:solidFill>
                  <a:srgbClr val="214987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==</a:t>
            </a:r>
            <a:r>
              <a:rPr sz="2000" dirty="0">
                <a:solidFill>
                  <a:srgbClr val="4F9905"/>
                </a:solidFill>
                <a:latin typeface="Consolas" panose="020B0609020204030204" pitchFamily="49" charset="0"/>
                <a:cs typeface="Arial"/>
              </a:rPr>
              <a:t>"-1"</a:t>
            </a:r>
            <a:r>
              <a:rPr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]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&lt;-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NA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2000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# Works for character or factor variables</a:t>
            </a:r>
            <a:endParaRPr sz="2000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19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3"/>
            <a:ext cx="10972801" cy="10321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 mother’s age (</a:t>
            </a:r>
            <a:r>
              <a:rPr lang="en-US" dirty="0" err="1"/>
              <a:t>momage</a:t>
            </a:r>
            <a:r>
              <a:rPr lang="en-US" dirty="0"/>
              <a:t>) of 15 or less to missing (i.e. to NA)</a:t>
            </a:r>
          </a:p>
        </p:txBody>
      </p:sp>
    </p:spTree>
    <p:extLst>
      <p:ext uri="{BB962C8B-B14F-4D97-AF65-F5344CB8AC3E}">
        <p14:creationId xmlns:p14="http://schemas.microsoft.com/office/powerpoint/2010/main" val="235315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734368" y="688064"/>
            <a:ext cx="10979539" cy="526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37317" marR="10742" indent="-5111804" defTabSz="1219170">
              <a:lnSpc>
                <a:spcPct val="106700"/>
              </a:lnSpc>
            </a:pPr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</a:t>
            </a:r>
            <a:r>
              <a:rPr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ecod</a:t>
            </a:r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ing</a:t>
            </a:r>
            <a:r>
              <a:rPr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binary variables to </a:t>
            </a:r>
            <a:r>
              <a:rPr sz="3200" dirty="0" err="1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logical</a:t>
            </a:r>
            <a:r>
              <a:rPr lang="en-US" sz="3200" dirty="0" err="1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  <a:endParaRPr sz="3200" dirty="0">
              <a:solidFill>
                <a:srgbClr val="308600">
                  <a:lumMod val="75000"/>
                </a:srgb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34368" y="1613512"/>
            <a:ext cx="10821072" cy="73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marR="394765" defTabSz="1219170">
              <a:lnSpc>
                <a:spcPct val="102600"/>
              </a:lnSpc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Now we know enough to </a:t>
            </a:r>
            <a:r>
              <a:rPr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convert a binary variable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found in vipcls to a more useful coding scheme.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9D6B074-D922-4FD3-8866-B8D196BE22A4}"/>
              </a:ext>
            </a:extLst>
          </p:cNvPr>
          <p:cNvSpPr/>
          <p:nvPr/>
        </p:nvSpPr>
        <p:spPr>
          <a:xfrm>
            <a:off x="754688" y="2819400"/>
            <a:ext cx="10821072" cy="12131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6855" defTabSz="1219170">
              <a:tabLst>
                <a:tab pos="6792912" algn="l"/>
                <a:tab pos="7716718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vipcls</a:t>
            </a:r>
            <a:r>
              <a:rPr lang="en-US" sz="2400" b="1" dirty="0" err="1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induclab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vipcls</a:t>
            </a:r>
            <a:r>
              <a:rPr lang="en-US" sz="2400" b="1" dirty="0" err="1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induclab</a:t>
            </a:r>
            <a:r>
              <a:rPr lang="en-US" sz="2400" b="1" dirty="0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==</a:t>
            </a:r>
            <a:r>
              <a:rPr lang="en-US" sz="2400" dirty="0">
                <a:solidFill>
                  <a:srgbClr val="0000CE"/>
                </a:solidFill>
                <a:latin typeface="Consolas" panose="020B0609020204030204" pitchFamily="49" charset="0"/>
                <a:cs typeface="Arial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] &lt;- </a:t>
            </a:r>
            <a:r>
              <a:rPr lang="en-US" sz="2400" dirty="0">
                <a:solidFill>
                  <a:srgbClr val="0000CE"/>
                </a:solidFill>
                <a:latin typeface="Consolas" panose="020B0609020204030204" pitchFamily="49" charset="0"/>
                <a:cs typeface="Arial"/>
              </a:rPr>
              <a:t>0   </a:t>
            </a:r>
            <a:r>
              <a:rPr lang="en-US" sz="2400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# change 2</a:t>
            </a:r>
            <a:r>
              <a:rPr lang="en-US" sz="2400" i="1" dirty="0">
                <a:solidFill>
                  <a:srgbClr val="8E5902"/>
                </a:solidFill>
                <a:latin typeface="Consolas" panose="020B0609020204030204" pitchFamily="49" charset="0"/>
                <a:cs typeface="Courier New"/>
              </a:rPr>
              <a:t>'</a:t>
            </a:r>
            <a:r>
              <a:rPr lang="en-US" sz="2400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s to 0</a:t>
            </a:r>
            <a:r>
              <a:rPr lang="en-US" sz="2400" i="1" dirty="0">
                <a:solidFill>
                  <a:srgbClr val="8E5902"/>
                </a:solidFill>
                <a:latin typeface="Consolas" panose="020B0609020204030204" pitchFamily="49" charset="0"/>
                <a:cs typeface="Courier New"/>
              </a:rPr>
              <a:t>'</a:t>
            </a:r>
            <a:r>
              <a:rPr lang="en-US" sz="2400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  <a:p>
            <a:pPr marL="26855" defTabSz="1219170">
              <a:spcBef>
                <a:spcPts val="73"/>
              </a:spcBef>
              <a:tabLst>
                <a:tab pos="7716718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vipcls</a:t>
            </a:r>
            <a:r>
              <a:rPr lang="en-US" sz="2400" b="1" dirty="0" err="1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induclab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 &lt;- </a:t>
            </a:r>
            <a:r>
              <a:rPr lang="en-US" sz="2400" b="1" dirty="0" err="1">
                <a:solidFill>
                  <a:srgbClr val="214987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as.logical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vipcls</a:t>
            </a:r>
            <a:r>
              <a:rPr lang="en-US" sz="2400" b="1" dirty="0" err="1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induclab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) </a:t>
            </a:r>
            <a:r>
              <a:rPr lang="en-US" sz="2400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# convert to</a:t>
            </a:r>
            <a:br>
              <a:rPr lang="en-US" sz="2400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</a:br>
            <a:r>
              <a:rPr lang="en-US" sz="2400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	   logical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812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680980" y="1466518"/>
            <a:ext cx="10727081" cy="73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82" marR="10742" indent="-14770" defTabSz="1219170">
              <a:lnSpc>
                <a:spcPct val="102600"/>
              </a:lnSpc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We can also </a:t>
            </a:r>
            <a:r>
              <a:rPr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recode multi-level categorical variables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like etoh2, to be more intuitive and useful for our subsequent analyses.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308111" y="2594115"/>
            <a:ext cx="11668539" cy="2528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vipcls</a:t>
            </a:r>
            <a:r>
              <a:rPr lang="en-US" sz="2327" b="1" dirty="0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etoh2  &lt;-  </a:t>
            </a:r>
            <a:r>
              <a:rPr lang="en-US" sz="2327" dirty="0">
                <a:solidFill>
                  <a:srgbClr val="214987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factor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(vipcls</a:t>
            </a:r>
            <a:r>
              <a:rPr lang="en-US" sz="2327" b="1" dirty="0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etoh2, </a:t>
            </a:r>
          </a:p>
          <a:p>
            <a:pPr marL="26855" defTabSz="1219170"/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	levels = 1:6, </a:t>
            </a:r>
          </a:p>
          <a:p>
            <a:pPr marL="26855" defTabSz="1219170"/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	labels=c("every day", "3-5/</a:t>
            </a:r>
            <a:r>
              <a:rPr lang="en-US" sz="2327" dirty="0" err="1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wk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", "1/</a:t>
            </a:r>
            <a:r>
              <a:rPr lang="en-US" sz="2327" dirty="0" err="1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wk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","&lt;1/</a:t>
            </a:r>
            <a:r>
              <a:rPr lang="en-US" sz="2327" dirty="0" err="1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wk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", "&lt;1/month", 	"never"))				</a:t>
            </a:r>
            <a:r>
              <a:rPr lang="en-US" sz="2327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# convert to factor</a:t>
            </a:r>
            <a:endParaRPr lang="en-US" sz="2327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  <a:p>
            <a:pPr marL="26855" defTabSz="1219170"/>
            <a:endParaRPr lang="en-US" sz="2327" dirty="0">
              <a:solidFill>
                <a:srgbClr val="000000"/>
              </a:solidFill>
              <a:latin typeface="Consolas" panose="020B0609020204030204" pitchFamily="49" charset="0"/>
              <a:cs typeface="Segoe UI Semibold" panose="020B0702040204020203" pitchFamily="34" charset="0"/>
            </a:endParaRPr>
          </a:p>
          <a:p>
            <a:pPr marL="26855" marR="163813" defTabSz="1219170">
              <a:lnSpc>
                <a:spcPct val="102699"/>
              </a:lnSpc>
            </a:pPr>
            <a:r>
              <a:rPr lang="da-DK" sz="2327" b="1" dirty="0" err="1">
                <a:solidFill>
                  <a:srgbClr val="214987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levels</a:t>
            </a:r>
            <a:r>
              <a:rPr lang="da-DK"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(vipcls</a:t>
            </a:r>
            <a:r>
              <a:rPr lang="da-DK" sz="2327" b="1" dirty="0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lang="da-DK"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etoh2)</a:t>
            </a:r>
            <a:r>
              <a:rPr lang="da-DK" sz="2327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 				# check levels</a:t>
            </a:r>
            <a:endParaRPr lang="da-DK" sz="2327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  <a:p>
            <a:pPr lvl="0"/>
            <a:r>
              <a:rPr lang="da-DK"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##  [1] 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"every day" "3-5/</a:t>
            </a:r>
            <a:r>
              <a:rPr lang="en-US" alt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wk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" "1/</a:t>
            </a:r>
            <a:r>
              <a:rPr lang="en-US" alt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wk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" "&lt;1/</a:t>
            </a:r>
            <a:r>
              <a:rPr lang="en-US" alt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wk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" "&lt;1/month" "never"</a:t>
            </a:r>
            <a:endParaRPr lang="en-US" altLang="en-US" sz="4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1966EF1-A3A0-4E6C-98C1-3F99C3F5E5A0}"/>
              </a:ext>
            </a:extLst>
          </p:cNvPr>
          <p:cNvSpPr/>
          <p:nvPr/>
        </p:nvSpPr>
        <p:spPr>
          <a:xfrm>
            <a:off x="609600" y="630113"/>
            <a:ext cx="995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Putting things together to recode factors in </a:t>
            </a:r>
            <a:r>
              <a:rPr lang="en-US" sz="3200" dirty="0" err="1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vipcls</a:t>
            </a:r>
            <a:endParaRPr lang="en-US" sz="3200" dirty="0">
              <a:solidFill>
                <a:srgbClr val="308600">
                  <a:lumMod val="75000"/>
                </a:srgb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9330" y="129857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14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3"/>
            <a:ext cx="10972801" cy="6106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can remove a single column by assigning it to </a:t>
            </a:r>
            <a:r>
              <a:rPr lang="en-US" dirty="0">
                <a:latin typeface="Consolas" panose="020B0609020204030204" pitchFamily="49" charset="0"/>
              </a:rPr>
              <a:t>NULL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alternatively code as</a:t>
            </a:r>
          </a:p>
        </p:txBody>
      </p:sp>
      <p:sp>
        <p:nvSpPr>
          <p:cNvPr id="4" name="Rectangle 3"/>
          <p:cNvSpPr/>
          <p:nvPr/>
        </p:nvSpPr>
        <p:spPr>
          <a:xfrm>
            <a:off x="263613" y="1753645"/>
            <a:ext cx="11415009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&gt; names(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[1] "</a:t>
            </a:r>
            <a:r>
              <a:rPr lang="en-US" sz="1400" dirty="0" err="1">
                <a:latin typeface="Consolas" panose="020B0609020204030204" pitchFamily="49" charset="0"/>
              </a:rPr>
              <a:t>patid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deldy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enrdy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momage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raceth</a:t>
            </a:r>
            <a:r>
              <a:rPr lang="en-US" sz="1400" dirty="0">
                <a:latin typeface="Consolas" panose="020B0609020204030204" pitchFamily="49" charset="0"/>
              </a:rPr>
              <a:t>"  "grade"  "</a:t>
            </a:r>
            <a:r>
              <a:rPr lang="en-US" sz="1400" dirty="0" err="1">
                <a:latin typeface="Consolas" panose="020B0609020204030204" pitchFamily="49" charset="0"/>
              </a:rPr>
              <a:t>marstat</a:t>
            </a:r>
            <a:r>
              <a:rPr lang="en-US" sz="1400" dirty="0">
                <a:latin typeface="Consolas" panose="020B0609020204030204" pitchFamily="49" charset="0"/>
              </a:rPr>
              <a:t>" "cigs1"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[13] "cigs2"  "etoh1"  "etoh2"  "</a:t>
            </a:r>
            <a:r>
              <a:rPr lang="en-US" sz="1400" dirty="0" err="1">
                <a:latin typeface="Consolas" panose="020B0609020204030204" pitchFamily="49" charset="0"/>
              </a:rPr>
              <a:t>partyr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pregnum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delges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bw</a:t>
            </a:r>
            <a:r>
              <a:rPr lang="en-US" sz="1400" dirty="0">
                <a:latin typeface="Consolas" panose="020B0609020204030204" pitchFamily="49" charset="0"/>
              </a:rPr>
              <a:t>"   "</a:t>
            </a:r>
            <a:r>
              <a:rPr lang="en-US" sz="1400" dirty="0" err="1">
                <a:latin typeface="Consolas" panose="020B0609020204030204" pitchFamily="49" charset="0"/>
              </a:rPr>
              <a:t>deltype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induclab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auglab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intrapih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vipcls$patid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 &lt;- NULL</a:t>
            </a:r>
          </a:p>
          <a:p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&gt; names(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[1] "</a:t>
            </a:r>
            <a:r>
              <a:rPr lang="en-US" sz="1400" dirty="0" err="1">
                <a:latin typeface="Consolas" panose="020B0609020204030204" pitchFamily="49" charset="0"/>
              </a:rPr>
              <a:t>delmo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deldy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enrdy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momage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raceth</a:t>
            </a:r>
            <a:r>
              <a:rPr lang="en-US" sz="1400" dirty="0">
                <a:latin typeface="Consolas" panose="020B0609020204030204" pitchFamily="49" charset="0"/>
              </a:rPr>
              <a:t>"  "grade"  "</a:t>
            </a:r>
            <a:r>
              <a:rPr lang="en-US" sz="1400" dirty="0" err="1">
                <a:latin typeface="Consolas" panose="020B0609020204030204" pitchFamily="49" charset="0"/>
              </a:rPr>
              <a:t>marstat</a:t>
            </a:r>
            <a:r>
              <a:rPr lang="en-US" sz="1400" dirty="0">
                <a:latin typeface="Consolas" panose="020B0609020204030204" pitchFamily="49" charset="0"/>
              </a:rPr>
              <a:t>" "cigs1"  "cigs2"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[13] "etoh1"  "etoh2"  "</a:t>
            </a:r>
            <a:r>
              <a:rPr lang="en-US" sz="1400" dirty="0" err="1">
                <a:latin typeface="Consolas" panose="020B0609020204030204" pitchFamily="49" charset="0"/>
              </a:rPr>
              <a:t>partyr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pregnum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delges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bw</a:t>
            </a:r>
            <a:r>
              <a:rPr lang="en-US" sz="1400" dirty="0">
                <a:latin typeface="Consolas" panose="020B0609020204030204" pitchFamily="49" charset="0"/>
              </a:rPr>
              <a:t>"   "</a:t>
            </a:r>
            <a:r>
              <a:rPr lang="en-US" sz="1400" dirty="0" err="1">
                <a:latin typeface="Consolas" panose="020B0609020204030204" pitchFamily="49" charset="0"/>
              </a:rPr>
              <a:t>deltype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induclab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auglab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intrapih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5" name="Rectangle 4"/>
          <p:cNvSpPr/>
          <p:nvPr/>
        </p:nvSpPr>
        <p:spPr>
          <a:xfrm>
            <a:off x="263613" y="4029206"/>
            <a:ext cx="11415009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[,</a:t>
            </a:r>
            <a:r>
              <a:rPr lang="en-US" sz="1400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4F9905"/>
                </a:solidFill>
                <a:latin typeface="Consolas" panose="020B0609020204030204" pitchFamily="49" charset="0"/>
              </a:rPr>
              <a:t>patid</a:t>
            </a:r>
            <a:r>
              <a:rPr lang="en-US" sz="1400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] &lt;- NULL</a:t>
            </a:r>
          </a:p>
          <a:p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&gt; names(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[1] "</a:t>
            </a:r>
            <a:r>
              <a:rPr lang="en-US" sz="1400" dirty="0" err="1">
                <a:latin typeface="Consolas" panose="020B0609020204030204" pitchFamily="49" charset="0"/>
              </a:rPr>
              <a:t>delmo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deldy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enrdy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momage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raceth</a:t>
            </a:r>
            <a:r>
              <a:rPr lang="en-US" sz="1400" dirty="0">
                <a:latin typeface="Consolas" panose="020B0609020204030204" pitchFamily="49" charset="0"/>
              </a:rPr>
              <a:t>"  "grade"  "</a:t>
            </a:r>
            <a:r>
              <a:rPr lang="en-US" sz="1400" dirty="0" err="1">
                <a:latin typeface="Consolas" panose="020B0609020204030204" pitchFamily="49" charset="0"/>
              </a:rPr>
              <a:t>marstat</a:t>
            </a:r>
            <a:r>
              <a:rPr lang="en-US" sz="1400" dirty="0">
                <a:latin typeface="Consolas" panose="020B0609020204030204" pitchFamily="49" charset="0"/>
              </a:rPr>
              <a:t>" "cigs1"  "cigs2"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[13] "etoh1"  "etoh2"  "</a:t>
            </a:r>
            <a:r>
              <a:rPr lang="en-US" sz="1400" dirty="0" err="1">
                <a:latin typeface="Consolas" panose="020B0609020204030204" pitchFamily="49" charset="0"/>
              </a:rPr>
              <a:t>partyr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pregnum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delges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bw</a:t>
            </a:r>
            <a:r>
              <a:rPr lang="en-US" sz="1400" dirty="0">
                <a:latin typeface="Consolas" panose="020B0609020204030204" pitchFamily="49" charset="0"/>
              </a:rPr>
              <a:t>"   "</a:t>
            </a:r>
            <a:r>
              <a:rPr lang="en-US" sz="1400" dirty="0" err="1">
                <a:latin typeface="Consolas" panose="020B0609020204030204" pitchFamily="49" charset="0"/>
              </a:rPr>
              <a:t>deltype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induclab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auglab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intrapih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29162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3"/>
            <a:ext cx="10972801" cy="6106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also allows us to remove multiple columns at once:</a:t>
            </a:r>
          </a:p>
        </p:txBody>
      </p:sp>
      <p:sp>
        <p:nvSpPr>
          <p:cNvPr id="4" name="Rectangle 3"/>
          <p:cNvSpPr/>
          <p:nvPr/>
        </p:nvSpPr>
        <p:spPr>
          <a:xfrm>
            <a:off x="263613" y="1753645"/>
            <a:ext cx="11623587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&gt; names(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[1] "</a:t>
            </a:r>
            <a:r>
              <a:rPr lang="en-US" sz="1400" dirty="0" err="1">
                <a:latin typeface="Consolas" panose="020B0609020204030204" pitchFamily="49" charset="0"/>
              </a:rPr>
              <a:t>patid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deldy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enrdy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momage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raceth</a:t>
            </a:r>
            <a:r>
              <a:rPr lang="en-US" sz="1400" dirty="0">
                <a:latin typeface="Consolas" panose="020B0609020204030204" pitchFamily="49" charset="0"/>
              </a:rPr>
              <a:t>"  "grade"  "</a:t>
            </a:r>
            <a:r>
              <a:rPr lang="en-US" sz="1400" dirty="0" err="1">
                <a:latin typeface="Consolas" panose="020B0609020204030204" pitchFamily="49" charset="0"/>
              </a:rPr>
              <a:t>marstat</a:t>
            </a:r>
            <a:r>
              <a:rPr lang="en-US" sz="1400" dirty="0">
                <a:latin typeface="Consolas" panose="020B0609020204030204" pitchFamily="49" charset="0"/>
              </a:rPr>
              <a:t>" "cigs1"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[13] "cigs2"  "etoh1"  "etoh2"  "</a:t>
            </a:r>
            <a:r>
              <a:rPr lang="en-US" sz="1400" dirty="0" err="1">
                <a:latin typeface="Consolas" panose="020B0609020204030204" pitchFamily="49" charset="0"/>
              </a:rPr>
              <a:t>partyr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pregnum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delges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bw</a:t>
            </a:r>
            <a:r>
              <a:rPr lang="en-US" sz="1400" dirty="0">
                <a:latin typeface="Consolas" panose="020B0609020204030204" pitchFamily="49" charset="0"/>
              </a:rPr>
              <a:t>"   "</a:t>
            </a:r>
            <a:r>
              <a:rPr lang="en-US" sz="1400" dirty="0" err="1">
                <a:latin typeface="Consolas" panose="020B0609020204030204" pitchFamily="49" charset="0"/>
              </a:rPr>
              <a:t>deltype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induclab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auglab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intrapih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[,c("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patid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delmo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deldy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delyr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")] &lt;- NULL</a:t>
            </a:r>
          </a:p>
          <a:p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&gt; names(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[1] "</a:t>
            </a:r>
            <a:r>
              <a:rPr lang="en-US" sz="1400" dirty="0" err="1">
                <a:latin typeface="Consolas" panose="020B0609020204030204" pitchFamily="49" charset="0"/>
              </a:rPr>
              <a:t>enrmo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enrdy</a:t>
            </a:r>
            <a:r>
              <a:rPr lang="en-US" sz="1400" dirty="0">
                <a:latin typeface="Consolas" panose="020B0609020204030204" pitchFamily="49" charset="0"/>
              </a:rPr>
              <a:t>"   "</a:t>
            </a:r>
            <a:r>
              <a:rPr lang="en-US" sz="1400" dirty="0" err="1">
                <a:latin typeface="Consolas" panose="020B0609020204030204" pitchFamily="49" charset="0"/>
              </a:rPr>
              <a:t>enryr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momage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raceth</a:t>
            </a:r>
            <a:r>
              <a:rPr lang="en-US" sz="1400" dirty="0">
                <a:latin typeface="Consolas" panose="020B0609020204030204" pitchFamily="49" charset="0"/>
              </a:rPr>
              <a:t>"  "grade"    "</a:t>
            </a:r>
            <a:r>
              <a:rPr lang="en-US" sz="1400" dirty="0" err="1">
                <a:latin typeface="Consolas" panose="020B0609020204030204" pitchFamily="49" charset="0"/>
              </a:rPr>
              <a:t>marstat</a:t>
            </a:r>
            <a:r>
              <a:rPr lang="en-US" sz="1400" dirty="0">
                <a:latin typeface="Consolas" panose="020B0609020204030204" pitchFamily="49" charset="0"/>
              </a:rPr>
              <a:t>" "cigs1"  "cigs2"  "etoh1"  "etoh2"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[12] "</a:t>
            </a:r>
            <a:r>
              <a:rPr lang="en-US" sz="1400" dirty="0" err="1">
                <a:latin typeface="Consolas" panose="020B0609020204030204" pitchFamily="49" charset="0"/>
              </a:rPr>
              <a:t>partyr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pregnum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delges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bw</a:t>
            </a:r>
            <a:r>
              <a:rPr lang="en-US" sz="1400" dirty="0">
                <a:latin typeface="Consolas" panose="020B0609020204030204" pitchFamily="49" charset="0"/>
              </a:rPr>
              <a:t>"     "</a:t>
            </a:r>
            <a:r>
              <a:rPr lang="en-US" sz="1400" dirty="0" err="1">
                <a:latin typeface="Consolas" panose="020B0609020204030204" pitchFamily="49" charset="0"/>
              </a:rPr>
              <a:t>deltype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induclab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auglab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intrapih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08390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3"/>
            <a:ext cx="10972801" cy="6607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flip what we just did to keep selected columns:</a:t>
            </a:r>
          </a:p>
        </p:txBody>
      </p:sp>
      <p:sp>
        <p:nvSpPr>
          <p:cNvPr id="4" name="Rectangle 3"/>
          <p:cNvSpPr/>
          <p:nvPr/>
        </p:nvSpPr>
        <p:spPr>
          <a:xfrm>
            <a:off x="359080" y="1763410"/>
            <a:ext cx="11473841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 &lt;- 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[, c(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F9905"/>
                </a:solidFill>
                <a:latin typeface="Consolas" panose="020B0609020204030204" pitchFamily="49" charset="0"/>
              </a:rPr>
              <a:t>enrmo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 "</a:t>
            </a:r>
            <a:r>
              <a:rPr lang="en-US" dirty="0" err="1">
                <a:solidFill>
                  <a:srgbClr val="4F9905"/>
                </a:solidFill>
                <a:latin typeface="Consolas" panose="020B0609020204030204" pitchFamily="49" charset="0"/>
              </a:rPr>
              <a:t>enrdy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 "</a:t>
            </a:r>
            <a:r>
              <a:rPr lang="en-US" dirty="0" err="1">
                <a:solidFill>
                  <a:srgbClr val="4F9905"/>
                </a:solidFill>
                <a:latin typeface="Consolas" panose="020B0609020204030204" pitchFamily="49" charset="0"/>
              </a:rPr>
              <a:t>enryr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 "</a:t>
            </a:r>
            <a:r>
              <a:rPr lang="en-US" dirty="0" err="1">
                <a:solidFill>
                  <a:srgbClr val="4F9905"/>
                </a:solidFill>
                <a:latin typeface="Consolas" panose="020B0609020204030204" pitchFamily="49" charset="0"/>
              </a:rPr>
              <a:t>momage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 "</a:t>
            </a:r>
            <a:r>
              <a:rPr lang="en-US" dirty="0" err="1">
                <a:solidFill>
                  <a:srgbClr val="4F9905"/>
                </a:solidFill>
                <a:latin typeface="Consolas" panose="020B0609020204030204" pitchFamily="49" charset="0"/>
              </a:rPr>
              <a:t>raceth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 "grade"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 "</a:t>
            </a:r>
            <a:r>
              <a:rPr lang="en-US" dirty="0" err="1">
                <a:solidFill>
                  <a:srgbClr val="4F9905"/>
                </a:solidFill>
                <a:latin typeface="Consolas" panose="020B0609020204030204" pitchFamily="49" charset="0"/>
              </a:rPr>
              <a:t>marstat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&gt; names(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[1] "</a:t>
            </a:r>
            <a:r>
              <a:rPr lang="en-US" dirty="0" err="1">
                <a:latin typeface="Consolas" panose="020B0609020204030204" pitchFamily="49" charset="0"/>
              </a:rPr>
              <a:t>enrmo</a:t>
            </a:r>
            <a:r>
              <a:rPr lang="en-US" dirty="0">
                <a:latin typeface="Consolas" panose="020B0609020204030204" pitchFamily="49" charset="0"/>
              </a:rPr>
              <a:t>"   "</a:t>
            </a:r>
            <a:r>
              <a:rPr lang="en-US" dirty="0" err="1">
                <a:latin typeface="Consolas" panose="020B0609020204030204" pitchFamily="49" charset="0"/>
              </a:rPr>
              <a:t>enrdy</a:t>
            </a:r>
            <a:r>
              <a:rPr lang="en-US" dirty="0">
                <a:latin typeface="Consolas" panose="020B0609020204030204" pitchFamily="49" charset="0"/>
              </a:rPr>
              <a:t>"   "</a:t>
            </a:r>
            <a:r>
              <a:rPr lang="en-US" dirty="0" err="1">
                <a:latin typeface="Consolas" panose="020B0609020204030204" pitchFamily="49" charset="0"/>
              </a:rPr>
              <a:t>enryr</a:t>
            </a:r>
            <a:r>
              <a:rPr lang="en-US" dirty="0">
                <a:latin typeface="Consolas" panose="020B0609020204030204" pitchFamily="49" charset="0"/>
              </a:rPr>
              <a:t>"   "</a:t>
            </a:r>
            <a:r>
              <a:rPr lang="en-US" dirty="0" err="1">
                <a:latin typeface="Consolas" panose="020B0609020204030204" pitchFamily="49" charset="0"/>
              </a:rPr>
              <a:t>momage</a:t>
            </a:r>
            <a:r>
              <a:rPr lang="en-US" dirty="0">
                <a:latin typeface="Consolas" panose="020B0609020204030204" pitchFamily="49" charset="0"/>
              </a:rPr>
              <a:t>"  "</a:t>
            </a:r>
            <a:r>
              <a:rPr lang="en-US" dirty="0" err="1">
                <a:latin typeface="Consolas" panose="020B0609020204030204" pitchFamily="49" charset="0"/>
              </a:rPr>
              <a:t>raceth</a:t>
            </a:r>
            <a:r>
              <a:rPr lang="en-US" dirty="0">
                <a:latin typeface="Consolas" panose="020B0609020204030204" pitchFamily="49" charset="0"/>
              </a:rPr>
              <a:t>"  "grade"   "</a:t>
            </a:r>
            <a:r>
              <a:rPr lang="en-US" dirty="0" err="1">
                <a:latin typeface="Consolas" panose="020B0609020204030204" pitchFamily="49" charset="0"/>
              </a:rPr>
              <a:t>marstat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93904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680979" y="787401"/>
            <a:ext cx="318905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308600">
                    <a:lumMod val="75000"/>
                  </a:srgb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Factor data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696610" y="1498601"/>
            <a:ext cx="10655916" cy="1677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39" marR="10742" lvl="0" indent="6714" algn="l" defTabSz="1219170" rtl="0" eaLnBrk="0" fontAlgn="base" latinLnBrk="0" hangingPunct="0">
              <a:lnSpc>
                <a:spcPct val="10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Data with multiple category levels can be stored as type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factor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Factors are integer values with associated character labels (called levels). You don’t need to deal with the integer values, just view and manipulate the labels.</a:t>
            </a:r>
          </a:p>
          <a:p>
            <a:pPr marL="26855" marR="0" lvl="0" indent="0" algn="l" defTabSz="1219170" rtl="0" eaLnBrk="0" fontAlgn="base" latinLnBrk="0" hangingPunct="0">
              <a:lnSpc>
                <a:spcPct val="100000"/>
              </a:lnSpc>
              <a:spcBef>
                <a:spcPts val="1332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You can convert a numeric variable to a factor using the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light" panose="020B0402040204020203" pitchFamily="34" charset="0"/>
              </a:rPr>
              <a:t>factor()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function.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687465" y="3429001"/>
            <a:ext cx="10818385" cy="189795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79221" marR="0" lvl="0" indent="0" algn="l" defTabSz="1219170" rtl="0" eaLnBrk="0" fontAlgn="base" latinLnBrk="0" hangingPunct="0">
              <a:lnSpc>
                <a:spcPct val="100000"/>
              </a:lnSpc>
              <a:spcBef>
                <a:spcPts val="73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sex</a:t>
            </a:r>
          </a:p>
          <a:p>
            <a:pPr marL="79221" marR="0" lvl="0" indent="0" algn="l" defTabSz="1219170" rtl="0" eaLnBrk="0" fontAlgn="base" latinLnBrk="0" hangingPunct="0">
              <a:lnSpc>
                <a:spcPct val="100000"/>
              </a:lnSpc>
              <a:spcBef>
                <a:spcPts val="73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[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]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1  1  2</a:t>
            </a:r>
          </a:p>
          <a:p>
            <a:pPr marL="79221" marR="0" lvl="0" indent="0" algn="l" defTabSz="1219170" rtl="0" eaLnBrk="0" fontAlgn="base" latinLnBrk="0" hangingPunct="0">
              <a:lnSpc>
                <a:spcPct val="100000"/>
              </a:lnSpc>
              <a:spcBef>
                <a:spcPts val="73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factor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(sex,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levels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),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labels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"Female"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"Male"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))</a:t>
            </a:r>
          </a:p>
          <a:p>
            <a:pPr marL="79221" marR="0" lvl="0" indent="0" algn="l" defTabSz="1219170" rtl="0" eaLnBrk="0" fontAlgn="base" latinLnBrk="0" hangingPunct="0">
              <a:lnSpc>
                <a:spcPct val="100000"/>
              </a:lnSpc>
              <a:spcBef>
                <a:spcPts val="73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[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] Female  Female  Male</a:t>
            </a:r>
          </a:p>
          <a:p>
            <a:pPr marL="79221" marR="0" lvl="0" indent="0" algn="l" defTabSz="1219170" rtl="0" eaLnBrk="0" fontAlgn="base" latinLnBrk="0" hangingPunct="0">
              <a:lnSpc>
                <a:spcPct val="100000"/>
              </a:lnSpc>
              <a:spcBef>
                <a:spcPts val="73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Levels: Female Male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156" y="5830866"/>
            <a:ext cx="11931041" cy="675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Sorting: </a:t>
            </a:r>
            <a:r>
              <a:rPr lang="en-US" dirty="0">
                <a:latin typeface="Consolas" panose="020B0609020204030204" pitchFamily="49" charset="0"/>
              </a:rPr>
              <a:t>order()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559" y="875641"/>
            <a:ext cx="10972801" cy="98015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order() </a:t>
            </a:r>
            <a:r>
              <a:rPr lang="en-US" dirty="0"/>
              <a:t>function gives you the indices of a vector according to the rank</a:t>
            </a:r>
          </a:p>
          <a:p>
            <a:r>
              <a:rPr lang="en-US" dirty="0"/>
              <a:t>order of the values of that vector: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31" y="1805694"/>
            <a:ext cx="8664738" cy="46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156" y="5830866"/>
            <a:ext cx="11931041" cy="675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Sorting: </a:t>
            </a:r>
            <a:r>
              <a:rPr lang="en-US" dirty="0">
                <a:latin typeface="Consolas" panose="020B0609020204030204" pitchFamily="49" charset="0"/>
              </a:rPr>
              <a:t>order()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559" y="875642"/>
            <a:ext cx="10972801" cy="502222"/>
          </a:xfrm>
        </p:spPr>
        <p:txBody>
          <a:bodyPr/>
          <a:lstStyle/>
          <a:p>
            <a:r>
              <a:rPr lang="en-US" dirty="0"/>
              <a:t>We can use this to sort rows of a data frame by index: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719" y="1401767"/>
            <a:ext cx="8714563" cy="491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7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156" y="5830866"/>
            <a:ext cx="11931041" cy="675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719" y="1364296"/>
            <a:ext cx="8745207" cy="494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Sorting: </a:t>
            </a:r>
            <a:r>
              <a:rPr lang="en-US" dirty="0">
                <a:latin typeface="Consolas" panose="020B0609020204030204" pitchFamily="49" charset="0"/>
              </a:rPr>
              <a:t>order()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559" y="875642"/>
            <a:ext cx="10972801" cy="502222"/>
          </a:xfrm>
        </p:spPr>
        <p:txBody>
          <a:bodyPr/>
          <a:lstStyle/>
          <a:p>
            <a:r>
              <a:rPr lang="en-US" dirty="0"/>
              <a:t>Can also be used to sort multiple variables</a:t>
            </a:r>
          </a:p>
        </p:txBody>
      </p:sp>
    </p:spTree>
    <p:extLst>
      <p:ext uri="{BB962C8B-B14F-4D97-AF65-F5344CB8AC3E}">
        <p14:creationId xmlns:p14="http://schemas.microsoft.com/office/powerpoint/2010/main" val="311600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id="{500D48B1-A793-4897-8308-FA20CE5986C6}"/>
              </a:ext>
            </a:extLst>
          </p:cNvPr>
          <p:cNvGraphicFramePr/>
          <p:nvPr/>
        </p:nvGraphicFramePr>
        <p:xfrm>
          <a:off x="2112510" y="286438"/>
          <a:ext cx="8128000" cy="587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101734" y="415317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580828" y="1224196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843108" y="2033075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537E6-E005-4025-9C50-BD11A7B7E387}"/>
              </a:ext>
            </a:extLst>
          </p:cNvPr>
          <p:cNvSpPr txBox="1"/>
          <p:nvPr/>
        </p:nvSpPr>
        <p:spPr>
          <a:xfrm>
            <a:off x="2927702" y="2822904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F2D4FE-5F91-4989-8FAF-219BC2DDC56E}"/>
              </a:ext>
            </a:extLst>
          </p:cNvPr>
          <p:cNvSpPr txBox="1"/>
          <p:nvPr/>
        </p:nvSpPr>
        <p:spPr>
          <a:xfrm>
            <a:off x="2843107" y="3622258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54D1FD-A34D-4BAE-96A7-15DCBD8D3ED5}"/>
              </a:ext>
            </a:extLst>
          </p:cNvPr>
          <p:cNvSpPr txBox="1"/>
          <p:nvPr/>
        </p:nvSpPr>
        <p:spPr>
          <a:xfrm>
            <a:off x="2580828" y="4431137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64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 txBox="1"/>
          <p:nvPr/>
        </p:nvSpPr>
        <p:spPr>
          <a:xfrm>
            <a:off x="711200" y="1456749"/>
            <a:ext cx="10066456" cy="1241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Documentation for </a:t>
            </a:r>
            <a:r>
              <a:rPr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 functions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can be accessed from R and RStudio using the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?</a:t>
            </a:r>
            <a:r>
              <a:rPr lang="en-US"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operator (e.g.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?names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).</a:t>
            </a:r>
          </a:p>
          <a:p>
            <a:pPr marL="26855" defTabSz="1219170">
              <a:spcBef>
                <a:spcPts val="1332"/>
              </a:spcBef>
            </a:pPr>
            <a:endParaRPr sz="2327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5C16668-4DAF-42A3-9952-79AC0DE1C2E6}"/>
              </a:ext>
            </a:extLst>
          </p:cNvPr>
          <p:cNvSpPr/>
          <p:nvPr/>
        </p:nvSpPr>
        <p:spPr>
          <a:xfrm>
            <a:off x="609600" y="713435"/>
            <a:ext cx="33329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Built-in help files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1924695-4767-4448-8621-50FC4C3613DC}"/>
              </a:ext>
            </a:extLst>
          </p:cNvPr>
          <p:cNvGrpSpPr/>
          <p:nvPr/>
        </p:nvGrpSpPr>
        <p:grpSpPr>
          <a:xfrm>
            <a:off x="600893" y="2413000"/>
            <a:ext cx="9762308" cy="3307556"/>
            <a:chOff x="450669" y="1952188"/>
            <a:chExt cx="7321731" cy="2480667"/>
          </a:xfrm>
        </p:grpSpPr>
        <p:sp>
          <p:nvSpPr>
            <p:cNvPr id="68" name="object 68"/>
            <p:cNvSpPr/>
            <p:nvPr/>
          </p:nvSpPr>
          <p:spPr>
            <a:xfrm>
              <a:off x="1996534" y="2289152"/>
              <a:ext cx="5141989" cy="0"/>
            </a:xfrm>
            <a:custGeom>
              <a:avLst/>
              <a:gdLst/>
              <a:ahLst/>
              <a:cxnLst/>
              <a:rect l="l" t="t" r="r" b="b"/>
              <a:pathLst>
                <a:path w="3242310">
                  <a:moveTo>
                    <a:pt x="0" y="0"/>
                  </a:moveTo>
                  <a:lnTo>
                    <a:pt x="3242157" y="0"/>
                  </a:lnTo>
                </a:path>
              </a:pathLst>
            </a:custGeom>
            <a:ln w="110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srgbClr val="000000"/>
                </a:solidFill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1996534" y="2678778"/>
              <a:ext cx="5141989" cy="0"/>
            </a:xfrm>
            <a:custGeom>
              <a:avLst/>
              <a:gdLst/>
              <a:ahLst/>
              <a:cxnLst/>
              <a:rect l="l" t="t" r="r" b="b"/>
              <a:pathLst>
                <a:path w="3242310">
                  <a:moveTo>
                    <a:pt x="0" y="0"/>
                  </a:moveTo>
                  <a:lnTo>
                    <a:pt x="3242157" y="0"/>
                  </a:lnTo>
                </a:path>
              </a:pathLst>
            </a:custGeom>
            <a:ln w="6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srgbClr val="000000"/>
                </a:solidFill>
              </a:endParaRPr>
            </a:p>
          </p:txBody>
        </p:sp>
        <p:sp>
          <p:nvSpPr>
            <p:cNvPr id="71" name="object 71"/>
            <p:cNvSpPr txBox="1"/>
            <p:nvPr/>
          </p:nvSpPr>
          <p:spPr>
            <a:xfrm>
              <a:off x="1976392" y="2745285"/>
              <a:ext cx="1224008" cy="16599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6855" marR="10742" defTabSz="1219170">
                <a:lnSpc>
                  <a:spcPct val="102600"/>
                </a:lnSpc>
              </a:pPr>
              <a:r>
                <a:rPr sz="2327" dirty="0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Description Usage Arguments Details Value Examples</a:t>
              </a:r>
            </a:p>
          </p:txBody>
        </p:sp>
        <p:sp>
          <p:nvSpPr>
            <p:cNvPr id="72" name="object 72"/>
            <p:cNvSpPr txBox="1"/>
            <p:nvPr/>
          </p:nvSpPr>
          <p:spPr>
            <a:xfrm>
              <a:off x="3382227" y="2745284"/>
              <a:ext cx="4390173" cy="165189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6855" defTabSz="1219170"/>
              <a:r>
                <a:rPr sz="2327" dirty="0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What the function does</a:t>
              </a:r>
            </a:p>
            <a:p>
              <a:pPr marL="26855" marR="10742" defTabSz="1219170">
                <a:lnSpc>
                  <a:spcPct val="102600"/>
                </a:lnSpc>
              </a:pPr>
              <a:r>
                <a:rPr sz="2327" dirty="0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Syntax for how to call the function </a:t>
              </a:r>
              <a:endParaRPr lang="en-US"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pPr marL="26855" marR="10742" defTabSz="1219170">
                <a:lnSpc>
                  <a:spcPct val="102600"/>
                </a:lnSpc>
              </a:pPr>
              <a:r>
                <a:rPr sz="2327" dirty="0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Options for controlling function behavior More detail on function behavior</a:t>
              </a:r>
            </a:p>
            <a:p>
              <a:pPr marL="26855" marR="1001680" indent="-1341" defTabSz="1219170">
                <a:lnSpc>
                  <a:spcPct val="102600"/>
                </a:lnSpc>
              </a:pPr>
              <a:r>
                <a:rPr sz="2327" dirty="0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What the </a:t>
              </a:r>
              <a:r>
                <a:rPr sz="2327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function returns</a:t>
              </a:r>
              <a:endParaRPr lang="en-US" sz="2327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pPr marL="26855" marR="1001680" indent="-1341" defTabSz="1219170">
                <a:lnSpc>
                  <a:spcPct val="102600"/>
                </a:lnSpc>
              </a:pPr>
              <a:r>
                <a:rPr sz="2327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Working </a:t>
              </a:r>
              <a:r>
                <a:rPr sz="2327" dirty="0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code using the function</a:t>
              </a:r>
            </a:p>
          </p:txBody>
        </p:sp>
        <p:sp>
          <p:nvSpPr>
            <p:cNvPr id="73" name="object 73"/>
            <p:cNvSpPr/>
            <p:nvPr/>
          </p:nvSpPr>
          <p:spPr>
            <a:xfrm>
              <a:off x="1996534" y="4432855"/>
              <a:ext cx="5141989" cy="0"/>
            </a:xfrm>
            <a:custGeom>
              <a:avLst/>
              <a:gdLst/>
              <a:ahLst/>
              <a:cxnLst/>
              <a:rect l="l" t="t" r="r" b="b"/>
              <a:pathLst>
                <a:path w="3242310">
                  <a:moveTo>
                    <a:pt x="0" y="0"/>
                  </a:moveTo>
                  <a:lnTo>
                    <a:pt x="3242157" y="0"/>
                  </a:lnTo>
                </a:path>
              </a:pathLst>
            </a:custGeom>
            <a:ln w="110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srgbClr val="000000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DA72743-2C3A-4725-BC7A-BCE8246185C3}"/>
                </a:ext>
              </a:extLst>
            </p:cNvPr>
            <p:cNvSpPr/>
            <p:nvPr/>
          </p:nvSpPr>
          <p:spPr>
            <a:xfrm>
              <a:off x="450669" y="1952188"/>
              <a:ext cx="4572000" cy="71558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1219170">
                <a:spcBef>
                  <a:spcPts val="7"/>
                </a:spcBef>
              </a:pPr>
              <a:endParaRPr lang="en-US" sz="32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pPr marL="1926830" defTabSz="1219170">
                <a:tabLst>
                  <a:tab pos="3801293" algn="l"/>
                </a:tabLst>
              </a:pPr>
              <a:r>
                <a:rPr lang="en-US" sz="2400" dirty="0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Help Section	Describes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49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 txBox="1"/>
          <p:nvPr/>
        </p:nvSpPr>
        <p:spPr>
          <a:xfrm>
            <a:off x="574964" y="867930"/>
            <a:ext cx="10202692" cy="1599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lang="en-US"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 documentation when you don't know the function name with 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??</a:t>
            </a:r>
          </a:p>
          <a:p>
            <a:pPr marL="26855" defTabSz="1219170"/>
            <a:endParaRPr lang="en-US" sz="2327" dirty="0">
              <a:solidFill>
                <a:srgbClr val="000000"/>
              </a:solidFill>
              <a:latin typeface="Consolas" panose="020B0609020204030204" pitchFamily="49" charset="0"/>
              <a:cs typeface="Segoe UI Semilight" panose="020B0402040204020203" pitchFamily="34" charset="0"/>
            </a:endParaRPr>
          </a:p>
          <a:p>
            <a:pPr marL="26855" defTabSz="1219170"/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??graph</a:t>
            </a:r>
            <a:endParaRPr sz="2327" dirty="0">
              <a:solidFill>
                <a:srgbClr val="000000"/>
              </a:solidFill>
              <a:latin typeface="Consolas" panose="020B0609020204030204" pitchFamily="49" charset="0"/>
              <a:cs typeface="Segoe UI Semilight" panose="020B0402040204020203" pitchFamily="34" charset="0"/>
            </a:endParaRPr>
          </a:p>
          <a:p>
            <a:pPr marL="26855" defTabSz="1219170">
              <a:spcBef>
                <a:spcPts val="1332"/>
              </a:spcBef>
            </a:pPr>
            <a:endParaRPr sz="2327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5C16668-4DAF-42A3-9952-79AC0DE1C2E6}"/>
              </a:ext>
            </a:extLst>
          </p:cNvPr>
          <p:cNvSpPr/>
          <p:nvPr/>
        </p:nvSpPr>
        <p:spPr>
          <a:xfrm>
            <a:off x="564493" y="124616"/>
            <a:ext cx="33780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Built-in help files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296" y="1420092"/>
            <a:ext cx="7277086" cy="540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7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724699" y="688063"/>
            <a:ext cx="59575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CRAN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724699" y="1498600"/>
            <a:ext cx="10720367" cy="3033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254" marR="10742" defTabSz="1219170">
              <a:lnSpc>
                <a:spcPct val="102600"/>
              </a:lnSpc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Comprehensive R Archive Network (CRAN) is a network of servers around the world that store </a:t>
            </a:r>
            <a:r>
              <a:rPr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identical, up-to-date, versions of code and documentation for R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26855" defTabSz="1219170">
              <a:spcBef>
                <a:spcPts val="1332"/>
              </a:spcBef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Accessing CRAN:</a:t>
            </a:r>
          </a:p>
          <a:p>
            <a:pPr defTabSz="1219170">
              <a:spcBef>
                <a:spcPts val="48"/>
              </a:spcBef>
            </a:pPr>
            <a:endParaRPr sz="222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621687" indent="-292717" defTabSz="1219170">
              <a:buClr>
                <a:srgbClr val="16540A"/>
              </a:buClr>
              <a:buFont typeface="Arial"/>
              <a:buChar char="•"/>
              <a:tabLst>
                <a:tab pos="623031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Go to website and search for package.</a:t>
            </a:r>
          </a:p>
          <a:p>
            <a:pPr marL="621687" indent="-292717" defTabSz="1219170">
              <a:spcBef>
                <a:spcPts val="73"/>
              </a:spcBef>
              <a:buClr>
                <a:srgbClr val="16540A"/>
              </a:buClr>
              <a:buFont typeface="Arial"/>
              <a:buChar char="•"/>
              <a:tabLst>
                <a:tab pos="623031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 the internet for package name and “CRAN”(e.g. “ggplot2 CRAN”).</a:t>
            </a:r>
          </a:p>
          <a:p>
            <a:pPr defTabSz="1219170">
              <a:spcBef>
                <a:spcPts val="48"/>
              </a:spcBef>
            </a:pPr>
            <a:endParaRPr sz="222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6254" defTabSz="1219170"/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https://cran.r-project.org/ </a:t>
            </a:r>
            <a:endParaRPr sz="2327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0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609601" y="1397001"/>
            <a:ext cx="10705596" cy="3937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>
              <a:spcBef>
                <a:spcPts val="1820"/>
              </a:spcBef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When will help files not be helpful?</a:t>
            </a:r>
          </a:p>
          <a:p>
            <a:pPr defTabSz="1219170">
              <a:spcBef>
                <a:spcPts val="48"/>
              </a:spcBef>
            </a:pPr>
            <a:endParaRPr sz="222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625716" indent="-292717" defTabSz="1219170">
              <a:buClr>
                <a:srgbClr val="16540A"/>
              </a:buClr>
              <a:buFont typeface="Arial"/>
              <a:buChar char="•"/>
              <a:tabLst>
                <a:tab pos="627059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You don’t not know the name of the function that you need</a:t>
            </a:r>
          </a:p>
          <a:p>
            <a:pPr marL="625716" indent="-292717" defTabSz="1219170">
              <a:spcBef>
                <a:spcPts val="73"/>
              </a:spcBef>
              <a:buClr>
                <a:srgbClr val="16540A"/>
              </a:buClr>
              <a:buFont typeface="Arial"/>
              <a:buChar char="•"/>
              <a:tabLst>
                <a:tab pos="627059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Function help file is confusing or doesn’t seem to explain your problem</a:t>
            </a:r>
          </a:p>
          <a:p>
            <a:pPr marL="625716" indent="-292717" defTabSz="1219170">
              <a:spcBef>
                <a:spcPts val="73"/>
              </a:spcBef>
              <a:buClr>
                <a:srgbClr val="16540A"/>
              </a:buClr>
              <a:buFont typeface="Arial"/>
              <a:buChar char="•"/>
              <a:tabLst>
                <a:tab pos="627059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You’re looking for a new package</a:t>
            </a:r>
          </a:p>
          <a:p>
            <a:pPr defTabSz="1219170">
              <a:spcBef>
                <a:spcPts val="48"/>
              </a:spcBef>
              <a:buClr>
                <a:srgbClr val="3333B2"/>
              </a:buClr>
              <a:buFont typeface="Arial"/>
              <a:buChar char="•"/>
            </a:pPr>
            <a:endParaRPr sz="222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0282" defTabSz="1219170"/>
            <a:r>
              <a:rPr sz="2327" i="1" dirty="0">
                <a:solidFill>
                  <a:srgbClr val="000000"/>
                </a:solidFill>
                <a:latin typeface="Calibri"/>
                <a:cs typeface="Calibri"/>
              </a:rPr>
              <a:t>What now? 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Try searching the internet for:</a:t>
            </a:r>
          </a:p>
          <a:p>
            <a:pPr defTabSz="1219170">
              <a:spcBef>
                <a:spcPts val="48"/>
              </a:spcBef>
            </a:pPr>
            <a:endParaRPr sz="222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625716" indent="-292717" defTabSz="1219170">
              <a:buClr>
                <a:srgbClr val="16540A"/>
              </a:buClr>
              <a:buFont typeface="Arial"/>
              <a:buChar char="•"/>
              <a:tabLst>
                <a:tab pos="627059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 you are trying to do (e.g. “conditionally select rows in R”)</a:t>
            </a:r>
          </a:p>
          <a:p>
            <a:pPr marL="625716" marR="10742" indent="-292717" defTabSz="1219170">
              <a:lnSpc>
                <a:spcPct val="102600"/>
              </a:lnSpc>
              <a:buClr>
                <a:srgbClr val="16540A"/>
              </a:buClr>
              <a:buFont typeface="Arial"/>
              <a:buChar char="•"/>
              <a:tabLst>
                <a:tab pos="627059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quote the text of an error (e.g. “Error in sum(”a“,”a“) : invalid ‘type’ (character) of argument”)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2F93977-36C6-4CE9-BF28-0B4144903402}"/>
              </a:ext>
            </a:extLst>
          </p:cNvPr>
          <p:cNvSpPr/>
          <p:nvPr/>
        </p:nvSpPr>
        <p:spPr>
          <a:xfrm>
            <a:off x="508001" y="584201"/>
            <a:ext cx="43756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Webpages and forums</a:t>
            </a:r>
          </a:p>
        </p:txBody>
      </p:sp>
    </p:spTree>
    <p:extLst>
      <p:ext uri="{BB962C8B-B14F-4D97-AF65-F5344CB8AC3E}">
        <p14:creationId xmlns:p14="http://schemas.microsoft.com/office/powerpoint/2010/main" val="224509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724430" y="688063"/>
            <a:ext cx="733926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Webpages and forums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724430" y="1498601"/>
            <a:ext cx="9955009" cy="32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This will often bring you to:</a:t>
            </a:r>
          </a:p>
          <a:p>
            <a:pPr defTabSz="1219170">
              <a:spcBef>
                <a:spcPts val="48"/>
              </a:spcBef>
            </a:pPr>
            <a:endParaRPr sz="222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621687" indent="-292717" defTabSz="1219170">
              <a:buClr>
                <a:srgbClr val="16540A"/>
              </a:buClr>
              <a:buFont typeface="Arial"/>
              <a:buChar char="•"/>
              <a:tabLst>
                <a:tab pos="623031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 instructional pages (like Quick-R)</a:t>
            </a:r>
          </a:p>
          <a:p>
            <a:pPr marL="621687" indent="-292717" defTabSz="1219170">
              <a:spcBef>
                <a:spcPts val="73"/>
              </a:spcBef>
              <a:buClr>
                <a:srgbClr val="16540A"/>
              </a:buClr>
              <a:buFont typeface="Arial"/>
              <a:buChar char="•"/>
              <a:tabLst>
                <a:tab pos="623031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Programming forums such as StackExchange and StackOverflow</a:t>
            </a:r>
          </a:p>
          <a:p>
            <a:pPr defTabSz="1219170">
              <a:spcBef>
                <a:spcPts val="97"/>
              </a:spcBef>
            </a:pPr>
            <a:endParaRPr sz="2116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6254" marR="10742" defTabSz="1219170">
              <a:lnSpc>
                <a:spcPct val="102600"/>
              </a:lnSpc>
            </a:pPr>
            <a:r>
              <a:rPr sz="2327" i="1" dirty="0">
                <a:solidFill>
                  <a:srgbClr val="000000"/>
                </a:solidFill>
                <a:latin typeface="Calibri"/>
                <a:cs typeface="Calibri"/>
              </a:rPr>
              <a:t>Important culture note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Before posting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 question on these forums, read and </a:t>
            </a:r>
            <a:r>
              <a:rPr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understand the community guidelines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! Posts asking for answers to homework problems are widely frowned upon and may violate academic integrity rules.</a:t>
            </a:r>
          </a:p>
        </p:txBody>
      </p:sp>
    </p:spTree>
    <p:extLst>
      <p:ext uri="{BB962C8B-B14F-4D97-AF65-F5344CB8AC3E}">
        <p14:creationId xmlns:p14="http://schemas.microsoft.com/office/powerpoint/2010/main" val="61801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734370" y="688063"/>
            <a:ext cx="7634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More information on help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734369" y="1701800"/>
            <a:ext cx="9801939" cy="179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marR="5271591" defTabSz="1219170">
              <a:lnSpc>
                <a:spcPct val="147900"/>
              </a:lnSpc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More places to look for help: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https://www.r-project.org/help.html</a:t>
            </a:r>
            <a:endParaRPr sz="2327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6855" marR="10742" defTabSz="1219170">
              <a:lnSpc>
                <a:spcPct val="102699"/>
              </a:lnSpc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https://support.rstudio.com/hc/en-us/articles/200552336-Getting-Help-with-R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5"/>
              </a:rPr>
              <a:t>https://support.rstudio.com/hc/en-us</a:t>
            </a:r>
            <a:endParaRPr sz="2327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29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91479928-2873-43C0-BD42-016295771C86}"/>
              </a:ext>
            </a:extLst>
          </p:cNvPr>
          <p:cNvSpPr/>
          <p:nvPr/>
        </p:nvSpPr>
        <p:spPr>
          <a:xfrm>
            <a:off x="101600" y="5867401"/>
            <a:ext cx="11887200" cy="615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24429" y="1234207"/>
            <a:ext cx="7744872" cy="358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marR="0" lvl="0" indent="0" algn="l" defTabSz="1219170" rtl="0" eaLnBrk="0" fontAlgn="base" latinLnBrk="0" hangingPunct="0">
              <a:lnSpc>
                <a:spcPct val="100000"/>
              </a:lnSpc>
              <a:spcBef>
                <a:spcPts val="264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To find out what the type of data element is, use </a:t>
            </a: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light" panose="020B0402040204020203" pitchFamily="34" charset="0"/>
              </a:rPr>
              <a:t>typeof()</a:t>
            </a: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724430" y="1723193"/>
            <a:ext cx="10818385" cy="147091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79221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327" b="1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typeof</a:t>
            </a: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(</a:t>
            </a: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0000C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5.576</a:t>
            </a: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)</a:t>
            </a:r>
          </a:p>
          <a:p>
            <a:pPr marL="79221" marR="0" lvl="0" indent="0" algn="l" defTabSz="1219170" rtl="0" eaLnBrk="0" fontAlgn="base" latinLnBrk="0" hangingPunct="0">
              <a:lnSpc>
                <a:spcPct val="100000"/>
              </a:lnSpc>
              <a:spcBef>
                <a:spcPts val="73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##  [1]  "double"</a:t>
            </a:r>
          </a:p>
          <a:p>
            <a:pPr marL="79221" marR="0" lvl="0" indent="0" algn="l" defTabSz="1219170" rtl="0" eaLnBrk="0" fontAlgn="base" latinLnBrk="0" hangingPunct="0">
              <a:lnSpc>
                <a:spcPct val="100000"/>
              </a:lnSpc>
              <a:spcBef>
                <a:spcPts val="73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327" b="1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typeof</a:t>
            </a: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(</a:t>
            </a: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"Hello!"</a:t>
            </a: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)</a:t>
            </a:r>
          </a:p>
          <a:p>
            <a:pPr marL="79221" marR="0" lvl="0" indent="0" algn="l" defTabSz="1219170" rtl="0" eaLnBrk="0" fontAlgn="base" latinLnBrk="0" hangingPunct="0">
              <a:lnSpc>
                <a:spcPct val="100000"/>
              </a:lnSpc>
              <a:spcBef>
                <a:spcPts val="73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##  [1]  "character"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724429" y="3429000"/>
            <a:ext cx="10451571" cy="358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To test if the data type is what you think it is, use the </a:t>
            </a: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light" panose="020B0402040204020203" pitchFamily="34" charset="0"/>
              </a:rPr>
              <a:t>is.</a:t>
            </a: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family of functions.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724430" y="3984942"/>
            <a:ext cx="10818385" cy="221278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79221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327" b="1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is.numeric</a:t>
            </a: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(</a:t>
            </a: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0000C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5</a:t>
            </a: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)</a:t>
            </a:r>
          </a:p>
          <a:p>
            <a:pPr marL="79221" marR="0" lvl="0" indent="0" algn="l" defTabSz="1219170" rtl="0" eaLnBrk="0" fontAlgn="base" latinLnBrk="0" hangingPunct="0">
              <a:lnSpc>
                <a:spcPct val="100000"/>
              </a:lnSpc>
              <a:spcBef>
                <a:spcPts val="73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##  [1]  TRUE</a:t>
            </a:r>
          </a:p>
          <a:p>
            <a:pPr marL="79221" marR="0" lvl="0" indent="0" algn="l" defTabSz="1219170" rtl="0" eaLnBrk="0" fontAlgn="base" latinLnBrk="0" hangingPunct="0">
              <a:lnSpc>
                <a:spcPct val="100000"/>
              </a:lnSpc>
              <a:spcBef>
                <a:spcPts val="73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327" b="1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is.integer</a:t>
            </a: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(</a:t>
            </a: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0000C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5.0</a:t>
            </a: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)</a:t>
            </a:r>
          </a:p>
          <a:p>
            <a:pPr marL="79221" marR="0" lvl="0" indent="0" algn="l" defTabSz="1219170" rtl="0" eaLnBrk="0" fontAlgn="base" latinLnBrk="0" hangingPunct="0">
              <a:lnSpc>
                <a:spcPct val="100000"/>
              </a:lnSpc>
              <a:spcBef>
                <a:spcPts val="73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##  [1]  FALSE</a:t>
            </a:r>
          </a:p>
          <a:p>
            <a:pPr marL="79221" marR="0" lvl="0" indent="0" algn="l" defTabSz="1219170" rtl="0" eaLnBrk="0" fontAlgn="base" latinLnBrk="0" hangingPunct="0">
              <a:lnSpc>
                <a:spcPct val="100000"/>
              </a:lnSpc>
              <a:spcBef>
                <a:spcPts val="73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327" b="1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is.character</a:t>
            </a: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(</a:t>
            </a: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"Isn</a:t>
            </a: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'</a:t>
            </a: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t  coding  fun?"</a:t>
            </a: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)</a:t>
            </a:r>
          </a:p>
          <a:p>
            <a:pPr marL="79221" marR="0" lvl="0" indent="0" algn="l" defTabSz="1219170" rtl="0" eaLnBrk="0" fontAlgn="base" latinLnBrk="0" hangingPunct="0">
              <a:lnSpc>
                <a:spcPct val="100000"/>
              </a:lnSpc>
              <a:spcBef>
                <a:spcPts val="73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</a:rPr>
              <a:t>##  [1]  TRUE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B201BAD-D287-4CF1-A136-8A7BF3AEE000}"/>
              </a:ext>
            </a:extLst>
          </p:cNvPr>
          <p:cNvSpPr/>
          <p:nvPr/>
        </p:nvSpPr>
        <p:spPr>
          <a:xfrm>
            <a:off x="609600" y="460753"/>
            <a:ext cx="51082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08600">
                    <a:lumMod val="75000"/>
                  </a:srgb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Determining the data type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id="{500D48B1-A793-4897-8308-FA20CE5986C6}"/>
              </a:ext>
            </a:extLst>
          </p:cNvPr>
          <p:cNvGraphicFramePr/>
          <p:nvPr/>
        </p:nvGraphicFramePr>
        <p:xfrm>
          <a:off x="2112510" y="286438"/>
          <a:ext cx="8128000" cy="587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101734" y="415317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580828" y="1224196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843108" y="2033075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537E6-E005-4025-9C50-BD11A7B7E387}"/>
              </a:ext>
            </a:extLst>
          </p:cNvPr>
          <p:cNvSpPr txBox="1"/>
          <p:nvPr/>
        </p:nvSpPr>
        <p:spPr>
          <a:xfrm>
            <a:off x="2927702" y="2822904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F2D4FE-5F91-4989-8FAF-219BC2DDC56E}"/>
              </a:ext>
            </a:extLst>
          </p:cNvPr>
          <p:cNvSpPr txBox="1"/>
          <p:nvPr/>
        </p:nvSpPr>
        <p:spPr>
          <a:xfrm>
            <a:off x="2843107" y="3622258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54D1FD-A34D-4BAE-96A7-15DCBD8D3ED5}"/>
              </a:ext>
            </a:extLst>
          </p:cNvPr>
          <p:cNvSpPr txBox="1"/>
          <p:nvPr/>
        </p:nvSpPr>
        <p:spPr>
          <a:xfrm>
            <a:off x="2580828" y="4431137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48484-614A-4E37-8AA0-E0366BCEB1AC}"/>
              </a:ext>
            </a:extLst>
          </p:cNvPr>
          <p:cNvSpPr txBox="1"/>
          <p:nvPr/>
        </p:nvSpPr>
        <p:spPr>
          <a:xfrm>
            <a:off x="2112510" y="5211441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1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91479928-2873-43C0-BD42-016295771C86}"/>
              </a:ext>
            </a:extLst>
          </p:cNvPr>
          <p:cNvSpPr/>
          <p:nvPr/>
        </p:nvSpPr>
        <p:spPr>
          <a:xfrm>
            <a:off x="101600" y="5867401"/>
            <a:ext cx="11887200" cy="615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24429" y="1343753"/>
            <a:ext cx="7744872" cy="358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marR="0" lvl="0" indent="0" algn="l" defTabSz="1219170" rtl="0" eaLnBrk="0" fontAlgn="base" latinLnBrk="0" hangingPunct="0">
              <a:lnSpc>
                <a:spcPct val="100000"/>
              </a:lnSpc>
              <a:spcBef>
                <a:spcPts val="264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Convert between types using </a:t>
            </a: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light" panose="020B0402040204020203" pitchFamily="34" charset="0"/>
              </a:rPr>
              <a:t>as.</a:t>
            </a: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family of functions</a:t>
            </a:r>
            <a:endParaRPr kumimoji="0" sz="232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B201BAD-D287-4CF1-A136-8A7BF3AEE000}"/>
              </a:ext>
            </a:extLst>
          </p:cNvPr>
          <p:cNvSpPr/>
          <p:nvPr/>
        </p:nvSpPr>
        <p:spPr>
          <a:xfrm>
            <a:off x="609600" y="460753"/>
            <a:ext cx="18353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08600">
                    <a:lumMod val="75000"/>
                  </a:srgb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Coercion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29" y="2006601"/>
            <a:ext cx="10857971" cy="230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epi510_R_1</Template>
  <TotalTime>6926</TotalTime>
  <Words>5623</Words>
  <Application>Microsoft Macintosh PowerPoint</Application>
  <PresentationFormat>Widescreen</PresentationFormat>
  <Paragraphs>563</Paragraphs>
  <Slides>80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80</vt:i4>
      </vt:variant>
    </vt:vector>
  </HeadingPairs>
  <TitlesOfParts>
    <vt:vector size="96" baseType="lpstr">
      <vt:lpstr>Arial</vt:lpstr>
      <vt:lpstr>Calibri</vt:lpstr>
      <vt:lpstr>Consolas</vt:lpstr>
      <vt:lpstr>Courier New</vt:lpstr>
      <vt:lpstr>Dakota</vt:lpstr>
      <vt:lpstr>Lucida Console</vt:lpstr>
      <vt:lpstr>Segoe UI</vt:lpstr>
      <vt:lpstr>Segoe UI Semibold</vt:lpstr>
      <vt:lpstr>Segoe UI Semilight</vt:lpstr>
      <vt:lpstr>Times New Roman</vt:lpstr>
      <vt:lpstr>IHME ppt template_1109</vt:lpstr>
      <vt:lpstr>1_IHME ppt template_1109</vt:lpstr>
      <vt:lpstr>2_IHME ppt template_1109</vt:lpstr>
      <vt:lpstr>3_IHME ppt template_1109</vt:lpstr>
      <vt:lpstr>4_IHME ppt template_1109</vt:lpstr>
      <vt:lpstr>5_IHME ppt template_1109</vt:lpstr>
      <vt:lpstr>Epi 510: Introduction to R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Objects</vt:lpstr>
      <vt:lpstr>PowerPoint Presentation</vt:lpstr>
      <vt:lpstr>PowerPoint Presentation</vt:lpstr>
      <vt:lpstr>Vectors, matrices, and arrays</vt:lpstr>
      <vt:lpstr>PowerPoint Presentation</vt:lpstr>
      <vt:lpstr>PowerPoint Presentation</vt:lpstr>
      <vt:lpstr>Vectors, matrices, and arrays</vt:lpstr>
      <vt:lpstr>Vectors, matrices, and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Clearing the workspace</vt:lpstr>
      <vt:lpstr>Reading in data: csv files</vt:lpstr>
      <vt:lpstr>File paths</vt:lpstr>
      <vt:lpstr>Reading in data: tips</vt:lpstr>
      <vt:lpstr>Read in vipcls.csv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statistics</vt:lpstr>
      <vt:lpstr>Summary statistics</vt:lpstr>
      <vt:lpstr>Summary statistics</vt:lpstr>
      <vt:lpstr>Exercise</vt:lpstr>
      <vt:lpstr>PowerPoint Presentation</vt:lpstr>
      <vt:lpstr>Summary() output</vt:lpstr>
      <vt:lpstr>Summary() output</vt:lpstr>
      <vt:lpstr>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Conditional subsetting</vt:lpstr>
      <vt:lpstr>Exercise</vt:lpstr>
      <vt:lpstr>PowerPoint Presentation</vt:lpstr>
      <vt:lpstr>Creating columns</vt:lpstr>
      <vt:lpstr>Modifying columns</vt:lpstr>
      <vt:lpstr>Modifying columns: missing values</vt:lpstr>
      <vt:lpstr>Exercise</vt:lpstr>
      <vt:lpstr>PowerPoint Presentation</vt:lpstr>
      <vt:lpstr>PowerPoint Presentation</vt:lpstr>
      <vt:lpstr>Removing columns</vt:lpstr>
      <vt:lpstr>Removing columns</vt:lpstr>
      <vt:lpstr>Keeping columns</vt:lpstr>
      <vt:lpstr>Sorting: order()</vt:lpstr>
      <vt:lpstr>Sorting: order()</vt:lpstr>
      <vt:lpstr>Sorting: order()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 510 Introduction to R</dc:title>
  <dc:creator>Jeff Stanaway</dc:creator>
  <cp:lastModifiedBy>Susan C. Glenn</cp:lastModifiedBy>
  <cp:revision>68</cp:revision>
  <dcterms:created xsi:type="dcterms:W3CDTF">2019-01-23T18:32:24Z</dcterms:created>
  <dcterms:modified xsi:type="dcterms:W3CDTF">2022-10-03T05:04:23Z</dcterms:modified>
</cp:coreProperties>
</file>