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f0a309408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9f0a309408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f0a309408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9f0a309408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f0a309408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f0a309408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f0a309408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9f0a309408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f0a309408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9f0a309408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f0a309408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f0a309408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-clean-up shortcut: some “skills” were actually entire sentences, so we took out skills that had more than 5 words. But not before applying NER to them and extracting skills (ORG and PRODUCT) to add to the skills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-when using NER to extract skills, we couldn’t rely on NER(spacy or stanza) to pick up some of </a:t>
            </a:r>
            <a:r>
              <a:rPr lang="en"/>
              <a:t>the</a:t>
            </a:r>
            <a:r>
              <a:rPr lang="en"/>
              <a:t> stranger tech-related skill names, like C++ and C#, so this was only used in addition to the existing skill list, not replacing.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we used NER on the jobtitles, but not descriptions because those picked up too many unrelated ORG and PRODUCT that weren’t actually skills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f0a309408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9f0a309408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f0a309408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9f0a309408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f0a309408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f0a309408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f0a309408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f0a309408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f0a309408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9f0a309408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5582449" y="1381359"/>
            <a:ext cx="3561551" cy="3762140"/>
          </a:xfrm>
          <a:custGeom>
            <a:rect b="b" l="l" r="r" t="t"/>
            <a:pathLst>
              <a:path extrusionOk="0" h="5016187" w="4748735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882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2"/>
          <p:cNvSpPr/>
          <p:nvPr/>
        </p:nvSpPr>
        <p:spPr>
          <a:xfrm rot="5400000">
            <a:off x="5244416" y="1751341"/>
            <a:ext cx="1670186" cy="5255790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" y="0"/>
            <a:ext cx="4410487" cy="4556353"/>
          </a:xfrm>
          <a:custGeom>
            <a:rect b="b" l="l" r="r" t="t"/>
            <a:pathLst>
              <a:path extrusionOk="0" h="6075137" w="5880649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1" y="-1"/>
            <a:ext cx="3853268" cy="2792483"/>
          </a:xfrm>
          <a:custGeom>
            <a:rect b="b" l="l" r="r" t="t"/>
            <a:pathLst>
              <a:path extrusionOk="0" h="3723310" w="5137691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dk1">
              <a:alpha val="16862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alt2">
  <p:cSld name="Title and Content alt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/>
          <p:nvPr/>
        </p:nvSpPr>
        <p:spPr>
          <a:xfrm>
            <a:off x="0" y="0"/>
            <a:ext cx="3227863" cy="4575221"/>
          </a:xfrm>
          <a:custGeom>
            <a:rect b="b" l="l" r="r" t="t"/>
            <a:pathLst>
              <a:path extrusionOk="0" h="6100294" w="4303817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1" y="1"/>
            <a:ext cx="2323373" cy="1899323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6873124" y="1846025"/>
            <a:ext cx="2270876" cy="3254284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11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1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432054" y="1426464"/>
            <a:ext cx="78867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88">
          <p15:clr>
            <a:srgbClr val="FBAE40"/>
          </p15:clr>
        </p15:guide>
        <p15:guide id="2" pos="5454">
          <p15:clr>
            <a:srgbClr val="FBAE40"/>
          </p15:clr>
        </p15:guide>
        <p15:guide id="3" pos="306">
          <p15:clr>
            <a:srgbClr val="FBAE40"/>
          </p15:clr>
        </p15:guide>
        <p15:guide id="4" orient="horz" pos="3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 showMasterSp="0">
  <p:cSld name="Timelin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/>
          <p:nvPr/>
        </p:nvSpPr>
        <p:spPr>
          <a:xfrm flipH="1" rot="8457148">
            <a:off x="5641849" y="2078326"/>
            <a:ext cx="1605267" cy="354698"/>
          </a:xfrm>
          <a:custGeom>
            <a:rect b="b" l="l" r="r" t="t"/>
            <a:pathLst>
              <a:path extrusionOk="0" h="472905" w="2140237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2"/>
          <p:cNvSpPr/>
          <p:nvPr/>
        </p:nvSpPr>
        <p:spPr>
          <a:xfrm flipH="1" rot="-1022796">
            <a:off x="2585127" y="3147717"/>
            <a:ext cx="1505670" cy="340490"/>
          </a:xfrm>
          <a:custGeom>
            <a:rect b="b" l="l" r="r" t="t"/>
            <a:pathLst>
              <a:path extrusionOk="0" h="453702" w="2006301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 rot="10558949">
            <a:off x="2099443" y="1041907"/>
            <a:ext cx="4962677" cy="549390"/>
          </a:xfrm>
          <a:custGeom>
            <a:rect b="b" l="l" r="r" t="t"/>
            <a:pathLst>
              <a:path extrusionOk="0" h="733164" w="6622719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 flipH="1" rot="10494704">
            <a:off x="2380221" y="4009884"/>
            <a:ext cx="3953474" cy="515264"/>
          </a:xfrm>
          <a:custGeom>
            <a:rect b="b" l="l" r="r" t="t"/>
            <a:pathLst>
              <a:path extrusionOk="0" h="703060" w="5394376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6101859" y="370296"/>
            <a:ext cx="2663400" cy="1673400"/>
          </a:xfrm>
          <a:prstGeom prst="rect">
            <a:avLst/>
          </a:prstGeom>
          <a:solidFill>
            <a:srgbClr val="B8BFA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2" type="body"/>
          </p:nvPr>
        </p:nvSpPr>
        <p:spPr>
          <a:xfrm>
            <a:off x="555353" y="1235349"/>
            <a:ext cx="2663400" cy="1673400"/>
          </a:xfrm>
          <a:prstGeom prst="rect">
            <a:avLst/>
          </a:prstGeom>
          <a:solidFill>
            <a:srgbClr val="B8BFA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3" type="body"/>
          </p:nvPr>
        </p:nvSpPr>
        <p:spPr>
          <a:xfrm>
            <a:off x="3444241" y="2041690"/>
            <a:ext cx="2663400" cy="1673400"/>
          </a:xfrm>
          <a:prstGeom prst="rect">
            <a:avLst/>
          </a:prstGeom>
          <a:solidFill>
            <a:srgbClr val="B8BFA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4" type="body"/>
          </p:nvPr>
        </p:nvSpPr>
        <p:spPr>
          <a:xfrm>
            <a:off x="6168522" y="3149030"/>
            <a:ext cx="2663400" cy="1673400"/>
          </a:xfrm>
          <a:prstGeom prst="rect">
            <a:avLst/>
          </a:prstGeom>
          <a:solidFill>
            <a:srgbClr val="B8BFA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5" type="body"/>
          </p:nvPr>
        </p:nvSpPr>
        <p:spPr>
          <a:xfrm>
            <a:off x="472595" y="3226429"/>
            <a:ext cx="2663400" cy="1673400"/>
          </a:xfrm>
          <a:prstGeom prst="rect">
            <a:avLst/>
          </a:prstGeom>
          <a:solidFill>
            <a:srgbClr val="B8BFA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accent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>
            <a:off x="553315" y="1122278"/>
            <a:ext cx="8590685" cy="4021222"/>
          </a:xfrm>
          <a:custGeom>
            <a:rect b="b" l="l" r="r" t="t"/>
            <a:pathLst>
              <a:path extrusionOk="0" h="5361629" w="11454247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rgbClr val="454F58">
              <a:alpha val="4274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0" y="0"/>
            <a:ext cx="6191094" cy="5143500"/>
          </a:xfrm>
          <a:custGeom>
            <a:rect b="b" l="l" r="r" t="t"/>
            <a:pathLst>
              <a:path extrusionOk="0" h="6858000" w="8254792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6274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432054" y="1762506"/>
            <a:ext cx="4848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Char char="o"/>
              <a:defRPr sz="1400">
                <a:solidFill>
                  <a:schemeClr val="accen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  <a:defRPr sz="1100">
                <a:solidFill>
                  <a:schemeClr val="accent1"/>
                </a:solidFill>
              </a:defRPr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•"/>
              <a:defRPr sz="900">
                <a:solidFill>
                  <a:schemeClr val="accent1"/>
                </a:solidFill>
              </a:defRPr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•"/>
              <a:defRPr sz="9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6314591" y="0"/>
            <a:ext cx="2829410" cy="5143500"/>
          </a:xfrm>
          <a:custGeom>
            <a:rect b="b" l="l" r="r" t="t"/>
            <a:pathLst>
              <a:path extrusionOk="0" h="6858000" w="3772547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09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3"/>
          <p:cNvSpPr txBox="1"/>
          <p:nvPr>
            <p:ph idx="2" type="body"/>
          </p:nvPr>
        </p:nvSpPr>
        <p:spPr>
          <a:xfrm>
            <a:off x="432054" y="1433322"/>
            <a:ext cx="4848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0" sz="15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5" name="Google Shape;145;p13"/>
          <p:cNvSpPr txBox="1"/>
          <p:nvPr>
            <p:ph idx="3" type="body"/>
          </p:nvPr>
        </p:nvSpPr>
        <p:spPr>
          <a:xfrm>
            <a:off x="432054" y="2667762"/>
            <a:ext cx="4848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0" sz="15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6" name="Google Shape;146;p13"/>
          <p:cNvSpPr txBox="1"/>
          <p:nvPr>
            <p:ph idx="4" type="body"/>
          </p:nvPr>
        </p:nvSpPr>
        <p:spPr>
          <a:xfrm>
            <a:off x="432054" y="2996946"/>
            <a:ext cx="4848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Char char="o"/>
              <a:defRPr sz="1400">
                <a:solidFill>
                  <a:schemeClr val="accen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  <a:defRPr sz="1100">
                <a:solidFill>
                  <a:schemeClr val="accent1"/>
                </a:solidFill>
              </a:defRPr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•"/>
              <a:defRPr sz="900">
                <a:solidFill>
                  <a:schemeClr val="accent1"/>
                </a:solidFill>
              </a:defRPr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•"/>
              <a:defRPr sz="9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8" name="Google Shape;148;p13"/>
          <p:cNvCxnSpPr/>
          <p:nvPr/>
        </p:nvCxnSpPr>
        <p:spPr>
          <a:xfrm>
            <a:off x="0" y="4743450"/>
            <a:ext cx="91440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 showMasterSp="0">
  <p:cSld name="Three Column">
    <p:bg>
      <p:bgPr>
        <a:solidFill>
          <a:schemeClr val="l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/>
          <p:nvPr/>
        </p:nvSpPr>
        <p:spPr>
          <a:xfrm>
            <a:off x="466296" y="3543454"/>
            <a:ext cx="6744896" cy="1600046"/>
          </a:xfrm>
          <a:custGeom>
            <a:rect b="b" l="l" r="r" t="t"/>
            <a:pathLst>
              <a:path extrusionOk="0" h="2133395" w="8993194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dk2">
              <a:alpha val="7294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0" y="-1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196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432054" y="1433322"/>
            <a:ext cx="2647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0" sz="15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3" name="Google Shape;153;p14"/>
          <p:cNvSpPr txBox="1"/>
          <p:nvPr>
            <p:ph idx="2" type="body"/>
          </p:nvPr>
        </p:nvSpPr>
        <p:spPr>
          <a:xfrm>
            <a:off x="432054" y="1878806"/>
            <a:ext cx="22083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Char char="o"/>
              <a:defRPr sz="1400">
                <a:solidFill>
                  <a:schemeClr val="accen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  <a:defRPr sz="1100">
                <a:solidFill>
                  <a:schemeClr val="accent1"/>
                </a:solidFill>
              </a:defRPr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•"/>
              <a:defRPr sz="900">
                <a:solidFill>
                  <a:schemeClr val="accent1"/>
                </a:solidFill>
              </a:defRPr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•"/>
              <a:defRPr sz="9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3" type="body"/>
          </p:nvPr>
        </p:nvSpPr>
        <p:spPr>
          <a:xfrm>
            <a:off x="3586734" y="1433322"/>
            <a:ext cx="2647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0" sz="15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5" name="Google Shape;155;p14"/>
          <p:cNvSpPr txBox="1"/>
          <p:nvPr>
            <p:ph idx="4" type="body"/>
          </p:nvPr>
        </p:nvSpPr>
        <p:spPr>
          <a:xfrm>
            <a:off x="3586734" y="1878806"/>
            <a:ext cx="22083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Char char="o"/>
              <a:defRPr sz="1400">
                <a:solidFill>
                  <a:schemeClr val="accen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  <a:defRPr sz="1100">
                <a:solidFill>
                  <a:schemeClr val="accent1"/>
                </a:solidFill>
              </a:defRPr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•"/>
              <a:defRPr sz="900">
                <a:solidFill>
                  <a:schemeClr val="accent1"/>
                </a:solidFill>
              </a:defRPr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•"/>
              <a:defRPr sz="9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4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5" type="body"/>
          </p:nvPr>
        </p:nvSpPr>
        <p:spPr>
          <a:xfrm>
            <a:off x="6645402" y="1433322"/>
            <a:ext cx="2208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0" sz="15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14"/>
          <p:cNvSpPr txBox="1"/>
          <p:nvPr>
            <p:ph idx="6" type="body"/>
          </p:nvPr>
        </p:nvSpPr>
        <p:spPr>
          <a:xfrm>
            <a:off x="6645402" y="1869328"/>
            <a:ext cx="22083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Char char="o"/>
              <a:defRPr sz="1400">
                <a:solidFill>
                  <a:schemeClr val="accen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  <a:defRPr sz="1100">
                <a:solidFill>
                  <a:schemeClr val="accent1"/>
                </a:solidFill>
              </a:defRPr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•"/>
              <a:defRPr sz="900">
                <a:solidFill>
                  <a:schemeClr val="accent1"/>
                </a:solidFill>
              </a:defRPr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Char char="•"/>
              <a:defRPr sz="9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62" name="Google Shape;162;p14"/>
          <p:cNvCxnSpPr/>
          <p:nvPr/>
        </p:nvCxnSpPr>
        <p:spPr>
          <a:xfrm>
            <a:off x="0" y="4743450"/>
            <a:ext cx="91440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alt">
  <p:cSld name="Picture with Caption alt"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/>
          <p:nvPr/>
        </p:nvSpPr>
        <p:spPr>
          <a:xfrm>
            <a:off x="4742696" y="0"/>
            <a:ext cx="4401303" cy="4623026"/>
          </a:xfrm>
          <a:custGeom>
            <a:rect b="b" l="l" r="r" t="t"/>
            <a:pathLst>
              <a:path extrusionOk="0" h="6164034" w="586840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5882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432054" y="1460753"/>
            <a:ext cx="3429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6" name="Google Shape;166;p15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5"/>
          <p:cNvSpPr txBox="1"/>
          <p:nvPr>
            <p:ph type="title"/>
          </p:nvPr>
        </p:nvSpPr>
        <p:spPr>
          <a:xfrm>
            <a:off x="432053" y="528066"/>
            <a:ext cx="6858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5"/>
          <p:cNvSpPr/>
          <p:nvPr/>
        </p:nvSpPr>
        <p:spPr>
          <a:xfrm>
            <a:off x="4473108" y="480252"/>
            <a:ext cx="4682402" cy="3852847"/>
          </a:xfrm>
          <a:custGeom>
            <a:rect b="b" l="l" r="r" t="t"/>
            <a:pathLst>
              <a:path extrusionOk="0" h="5137129" w="6243203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5"/>
          <p:cNvSpPr/>
          <p:nvPr>
            <p:ph idx="2" type="pic"/>
          </p:nvPr>
        </p:nvSpPr>
        <p:spPr>
          <a:xfrm>
            <a:off x="4984698" y="0"/>
            <a:ext cx="4159200" cy="4547400"/>
          </a:xfrm>
          <a:prstGeom prst="rect">
            <a:avLst/>
          </a:prstGeom>
          <a:solidFill>
            <a:srgbClr val="D1D8B7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bg>
      <p:bgPr>
        <a:solidFill>
          <a:schemeClr val="accent6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/>
          <p:nvPr/>
        </p:nvSpPr>
        <p:spPr>
          <a:xfrm>
            <a:off x="0" y="1567654"/>
            <a:ext cx="3769269" cy="3575846"/>
          </a:xfrm>
          <a:custGeom>
            <a:rect b="b" l="l" r="r" t="t"/>
            <a:pathLst>
              <a:path extrusionOk="0" h="4767794" w="5025692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882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16"/>
          <p:cNvSpPr txBox="1"/>
          <p:nvPr>
            <p:ph type="ctrTitle"/>
          </p:nvPr>
        </p:nvSpPr>
        <p:spPr>
          <a:xfrm>
            <a:off x="1143000" y="877824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6" name="Google Shape;176;p16"/>
          <p:cNvSpPr/>
          <p:nvPr/>
        </p:nvSpPr>
        <p:spPr>
          <a:xfrm>
            <a:off x="4630136" y="1"/>
            <a:ext cx="4513865" cy="4341667"/>
          </a:xfrm>
          <a:custGeom>
            <a:rect b="b" l="l" r="r" t="t"/>
            <a:pathLst>
              <a:path extrusionOk="0" h="5788889" w="6018487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1" y="-1"/>
            <a:ext cx="3200693" cy="2162061"/>
          </a:xfrm>
          <a:custGeom>
            <a:rect b="b" l="l" r="r" t="t"/>
            <a:pathLst>
              <a:path extrusionOk="0" h="2882748" w="4267591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897925" y="890851"/>
            <a:ext cx="1258934" cy="4095421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1" y="1"/>
            <a:ext cx="2323373" cy="1899323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6873124" y="1846025"/>
            <a:ext cx="2270876" cy="3254284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17"/>
          <p:cNvSpPr txBox="1"/>
          <p:nvPr>
            <p:ph type="title"/>
          </p:nvPr>
        </p:nvSpPr>
        <p:spPr>
          <a:xfrm>
            <a:off x="432053" y="528066"/>
            <a:ext cx="6858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/>
          <p:nvPr/>
        </p:nvSpPr>
        <p:spPr>
          <a:xfrm>
            <a:off x="1" y="1"/>
            <a:ext cx="2323373" cy="1899323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873124" y="1846025"/>
            <a:ext cx="2270876" cy="3254284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432053" y="528066"/>
            <a:ext cx="6858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/>
          <p:nvPr/>
        </p:nvSpPr>
        <p:spPr>
          <a:xfrm>
            <a:off x="1" y="1"/>
            <a:ext cx="2323373" cy="1899323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6873124" y="1846025"/>
            <a:ext cx="2270876" cy="3254284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00" name="Google Shape;200;p1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1" name="Google Shape;201;p19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 type="obj">
  <p:cSld name="OBJECT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5300798" cy="5143500"/>
          </a:xfrm>
          <a:custGeom>
            <a:rect b="b" l="l" r="r" t="t"/>
            <a:pathLst>
              <a:path extrusionOk="0" h="6858000" w="706773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5882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528288" y="2091391"/>
            <a:ext cx="4672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843016" y="877824"/>
            <a:ext cx="3099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indent="-228600" lvl="1" marL="9144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0" y="135334"/>
            <a:ext cx="3995894" cy="2251113"/>
          </a:xfrm>
          <a:custGeom>
            <a:rect b="b" l="l" r="r" t="t"/>
            <a:pathLst>
              <a:path extrusionOk="0" h="3001484" w="5327858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348787" y="4198364"/>
            <a:ext cx="1822586" cy="970753"/>
          </a:xfrm>
          <a:custGeom>
            <a:rect b="b" l="l" r="r" t="t"/>
            <a:pathLst>
              <a:path extrusionOk="0" h="1294338" w="2430115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-8216" y="2991418"/>
            <a:ext cx="1852097" cy="2170165"/>
          </a:xfrm>
          <a:custGeom>
            <a:rect b="b" l="l" r="r" t="t"/>
            <a:pathLst>
              <a:path extrusionOk="0" h="2893553" w="2469462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cap="flat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88">
          <p15:clr>
            <a:srgbClr val="FBAE40"/>
          </p15:clr>
        </p15:guide>
        <p15:guide id="2" pos="5454">
          <p15:clr>
            <a:srgbClr val="FBAE40"/>
          </p15:clr>
        </p15:guide>
        <p15:guide id="3" pos="306">
          <p15:clr>
            <a:srgbClr val="FBAE40"/>
          </p15:clr>
        </p15:guide>
        <p15:guide id="4" orient="horz" pos="3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32053" y="528066"/>
            <a:ext cx="48771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32054" y="1460753"/>
            <a:ext cx="34290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descr="Shape, circle&#10;&#10;Description automatically generated" id="29" name="Google Shape;29;p4"/>
          <p:cNvPicPr preferRelativeResize="0"/>
          <p:nvPr/>
        </p:nvPicPr>
        <p:blipFill rotWithShape="1">
          <a:blip r:embed="rId2">
            <a:alphaModFix/>
          </a:blip>
          <a:srcRect b="9728" l="0" r="30186" t="0"/>
          <a:stretch/>
        </p:blipFill>
        <p:spPr>
          <a:xfrm>
            <a:off x="5076148" y="987361"/>
            <a:ext cx="3545338" cy="37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5309019" y="1"/>
            <a:ext cx="3834982" cy="4622197"/>
          </a:xfrm>
          <a:custGeom>
            <a:rect b="b" l="l" r="r" t="t"/>
            <a:pathLst>
              <a:path extrusionOk="0" h="6162929" w="511330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1764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4"/>
          <p:cNvSpPr/>
          <p:nvPr>
            <p:ph idx="2" type="pic"/>
          </p:nvPr>
        </p:nvSpPr>
        <p:spPr>
          <a:xfrm>
            <a:off x="5861602" y="0"/>
            <a:ext cx="3282300" cy="4513800"/>
          </a:xfrm>
          <a:prstGeom prst="rect">
            <a:avLst/>
          </a:prstGeom>
          <a:solidFill>
            <a:srgbClr val="BEA388"/>
          </a:solidFill>
          <a:ln>
            <a:noFill/>
          </a:ln>
        </p:spPr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accent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1" y="1090915"/>
            <a:ext cx="5459965" cy="4052585"/>
          </a:xfrm>
          <a:custGeom>
            <a:rect b="b" l="l" r="r" t="t"/>
            <a:pathLst>
              <a:path extrusionOk="0" h="5403446" w="7279953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rgbClr val="814439">
              <a:alpha val="57647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920240" y="2308860"/>
            <a:ext cx="36306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920240" y="3639026"/>
            <a:ext cx="3630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08D"/>
              </a:buClr>
              <a:buSzPts val="1500"/>
              <a:buNone/>
              <a:defRPr sz="1500">
                <a:solidFill>
                  <a:srgbClr val="97908D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08D"/>
              </a:buClr>
              <a:buSzPts val="1400"/>
              <a:buNone/>
              <a:defRPr sz="1400">
                <a:solidFill>
                  <a:srgbClr val="97908D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08D"/>
              </a:buClr>
              <a:buSzPts val="1200"/>
              <a:buNone/>
              <a:defRPr sz="1200">
                <a:solidFill>
                  <a:srgbClr val="97908D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08D"/>
              </a:buClr>
              <a:buSzPts val="1200"/>
              <a:buNone/>
              <a:defRPr sz="1200">
                <a:solidFill>
                  <a:srgbClr val="97908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08D"/>
              </a:buClr>
              <a:buSzPts val="1200"/>
              <a:buNone/>
              <a:defRPr sz="1200">
                <a:solidFill>
                  <a:srgbClr val="97908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08D"/>
              </a:buClr>
              <a:buSzPts val="1200"/>
              <a:buNone/>
              <a:defRPr sz="1200">
                <a:solidFill>
                  <a:srgbClr val="97908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08D"/>
              </a:buClr>
              <a:buSzPts val="1200"/>
              <a:buNone/>
              <a:defRPr sz="1200">
                <a:solidFill>
                  <a:srgbClr val="97908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08D"/>
              </a:buClr>
              <a:buSzPts val="1200"/>
              <a:buNone/>
              <a:defRPr sz="1200">
                <a:solidFill>
                  <a:srgbClr val="97908D"/>
                </a:solidFill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1" y="1"/>
            <a:ext cx="3980135" cy="3086027"/>
          </a:xfrm>
          <a:custGeom>
            <a:rect b="b" l="l" r="r" t="t"/>
            <a:pathLst>
              <a:path extrusionOk="0" h="4114703" w="5306847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4342710" y="0"/>
            <a:ext cx="4801288" cy="5143499"/>
          </a:xfrm>
          <a:custGeom>
            <a:rect b="b" l="l" r="r" t="t"/>
            <a:pathLst>
              <a:path extrusionOk="0" h="6857999" w="6401718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3562175" y="4312782"/>
            <a:ext cx="3954920" cy="876885"/>
          </a:xfrm>
          <a:custGeom>
            <a:rect b="b" l="l" r="r" t="t"/>
            <a:pathLst>
              <a:path extrusionOk="0" h="1169180" w="5273226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6005137" y="2400661"/>
            <a:ext cx="3150647" cy="2764270"/>
          </a:xfrm>
          <a:custGeom>
            <a:rect b="b" l="l" r="r" t="t"/>
            <a:pathLst>
              <a:path extrusionOk="0" h="3685693" w="4200862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cap="flat" cmpd="sng" w="857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6484370" y="0"/>
            <a:ext cx="2659631" cy="3502422"/>
          </a:xfrm>
          <a:custGeom>
            <a:rect b="b" l="l" r="r" t="t"/>
            <a:pathLst>
              <a:path extrusionOk="0" h="4669896" w="3546175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rgbClr val="CE9A91">
              <a:alpha val="2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7382688" y="1261484"/>
            <a:ext cx="1768685" cy="3888945"/>
          </a:xfrm>
          <a:custGeom>
            <a:rect b="b" l="l" r="r" t="t"/>
            <a:pathLst>
              <a:path extrusionOk="0" h="5150921" w="2304475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cap="flat" cmpd="sng" w="69850">
            <a:solidFill>
              <a:schemeClr val="accent1">
                <a:alpha val="4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32054" y="1426464"/>
            <a:ext cx="70227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88">
          <p15:clr>
            <a:srgbClr val="FBAE40"/>
          </p15:clr>
        </p15:guide>
        <p15:guide id="2" pos="5454">
          <p15:clr>
            <a:srgbClr val="FBAE40"/>
          </p15:clr>
        </p15:guide>
        <p15:guide id="3" pos="306">
          <p15:clr>
            <a:srgbClr val="FBAE40"/>
          </p15:clr>
        </p15:guide>
        <p15:guide id="4" orient="horz" pos="37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alt">
  <p:cSld name="Title and Content a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432054" y="1426464"/>
            <a:ext cx="70227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3450607" y="0"/>
            <a:ext cx="5693392" cy="5143500"/>
          </a:xfrm>
          <a:custGeom>
            <a:rect b="b" l="l" r="r" t="t"/>
            <a:pathLst>
              <a:path extrusionOk="0" h="6858000" w="7591189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rgbClr val="C5C3AD">
              <a:alpha val="2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4600500" y="-22942"/>
            <a:ext cx="3785611" cy="5186444"/>
          </a:xfrm>
          <a:custGeom>
            <a:rect b="b" l="l" r="r" t="t"/>
            <a:pathLst>
              <a:path extrusionOk="0" h="6915258" w="5047481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88">
          <p15:clr>
            <a:srgbClr val="FBAE40"/>
          </p15:clr>
        </p15:guide>
        <p15:guide id="2" pos="5454">
          <p15:clr>
            <a:srgbClr val="FBAE40"/>
          </p15:clr>
        </p15:guide>
        <p15:guide id="3" pos="306">
          <p15:clr>
            <a:srgbClr val="FBAE40"/>
          </p15:clr>
        </p15:guide>
        <p15:guide id="4" orient="horz" pos="3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1" y="1"/>
            <a:ext cx="2412268" cy="2610337"/>
          </a:xfrm>
          <a:custGeom>
            <a:rect b="b" l="l" r="r" t="t"/>
            <a:pathLst>
              <a:path extrusionOk="0" h="3480449" w="3216357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882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6364192" y="1214108"/>
            <a:ext cx="2779810" cy="3922364"/>
          </a:xfrm>
          <a:custGeom>
            <a:rect b="b" l="l" r="r" t="t"/>
            <a:pathLst>
              <a:path extrusionOk="0" h="5229819" w="3706413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lt1">
              <a:alpha val="3294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686" y="335812"/>
            <a:ext cx="1748013" cy="142403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>
            <p:ph idx="1" type="body"/>
          </p:nvPr>
        </p:nvSpPr>
        <p:spPr>
          <a:xfrm>
            <a:off x="2458641" y="2055019"/>
            <a:ext cx="42660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628650" y="1426464"/>
            <a:ext cx="78867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 cap="none"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0" y="1"/>
            <a:ext cx="1857332" cy="2532935"/>
          </a:xfrm>
          <a:custGeom>
            <a:rect b="b" l="l" r="r" t="t"/>
            <a:pathLst>
              <a:path extrusionOk="0" h="3377247" w="2476443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524190" y="444742"/>
            <a:ext cx="6254981" cy="3762342"/>
          </a:xfrm>
          <a:custGeom>
            <a:rect b="b" l="l" r="r" t="t"/>
            <a:pathLst>
              <a:path extrusionOk="0" h="5016456" w="8339975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88">
          <p15:clr>
            <a:srgbClr val="FBAE40"/>
          </p15:clr>
        </p15:guide>
        <p15:guide id="2" pos="5454">
          <p15:clr>
            <a:srgbClr val="FBAE40"/>
          </p15:clr>
        </p15:guide>
        <p15:guide id="3" pos="306">
          <p15:clr>
            <a:srgbClr val="FBAE40"/>
          </p15:clr>
        </p15:guide>
        <p15:guide id="4" orient="horz" pos="3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4">
  <p:cSld name="Team x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/>
          <p:nvPr/>
        </p:nvSpPr>
        <p:spPr>
          <a:xfrm>
            <a:off x="0" y="1230928"/>
            <a:ext cx="9144000" cy="3912572"/>
          </a:xfrm>
          <a:custGeom>
            <a:rect b="b" l="l" r="r" t="t"/>
            <a:pathLst>
              <a:path extrusionOk="0" h="5216762" w="12192000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9"/>
          <p:cNvSpPr/>
          <p:nvPr>
            <p:ph idx="2" type="pic"/>
          </p:nvPr>
        </p:nvSpPr>
        <p:spPr>
          <a:xfrm>
            <a:off x="401988" y="1268730"/>
            <a:ext cx="1818900" cy="250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74" name="Google Shape;74;p9"/>
          <p:cNvSpPr/>
          <p:nvPr>
            <p:ph idx="3" type="pic"/>
          </p:nvPr>
        </p:nvSpPr>
        <p:spPr>
          <a:xfrm>
            <a:off x="2583092" y="1268730"/>
            <a:ext cx="1818900" cy="250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75" name="Google Shape;75;p9"/>
          <p:cNvSpPr/>
          <p:nvPr>
            <p:ph idx="4" type="pic"/>
          </p:nvPr>
        </p:nvSpPr>
        <p:spPr>
          <a:xfrm>
            <a:off x="4764197" y="1268730"/>
            <a:ext cx="1818900" cy="250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76" name="Google Shape;76;p9"/>
          <p:cNvSpPr/>
          <p:nvPr>
            <p:ph idx="5" type="pic"/>
          </p:nvPr>
        </p:nvSpPr>
        <p:spPr>
          <a:xfrm>
            <a:off x="6945301" y="1268730"/>
            <a:ext cx="1818900" cy="250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508397" y="3881628"/>
            <a:ext cx="181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6" type="body"/>
          </p:nvPr>
        </p:nvSpPr>
        <p:spPr>
          <a:xfrm>
            <a:off x="2583092" y="3881628"/>
            <a:ext cx="181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7" type="body"/>
          </p:nvPr>
        </p:nvSpPr>
        <p:spPr>
          <a:xfrm>
            <a:off x="4826198" y="3881628"/>
            <a:ext cx="181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8" type="body"/>
          </p:nvPr>
        </p:nvSpPr>
        <p:spPr>
          <a:xfrm>
            <a:off x="6945301" y="3881628"/>
            <a:ext cx="181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9" type="body"/>
          </p:nvPr>
        </p:nvSpPr>
        <p:spPr>
          <a:xfrm>
            <a:off x="508397" y="4162806"/>
            <a:ext cx="181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3" type="body"/>
          </p:nvPr>
        </p:nvSpPr>
        <p:spPr>
          <a:xfrm>
            <a:off x="2583092" y="4162806"/>
            <a:ext cx="181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4" type="body"/>
          </p:nvPr>
        </p:nvSpPr>
        <p:spPr>
          <a:xfrm>
            <a:off x="4826198" y="4162806"/>
            <a:ext cx="181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5" type="body"/>
          </p:nvPr>
        </p:nvSpPr>
        <p:spPr>
          <a:xfrm>
            <a:off x="6945301" y="4162806"/>
            <a:ext cx="181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4193355" y="1"/>
            <a:ext cx="4022008" cy="442549"/>
          </a:xfrm>
          <a:custGeom>
            <a:rect b="b" l="l" r="r" t="t"/>
            <a:pathLst>
              <a:path extrusionOk="0" h="590065" w="5362677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rgbClr val="CE9A91">
              <a:alpha val="26666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88">
          <p15:clr>
            <a:srgbClr val="FBAE40"/>
          </p15:clr>
        </p15:guide>
        <p15:guide id="2" pos="5454">
          <p15:clr>
            <a:srgbClr val="FBAE40"/>
          </p15:clr>
        </p15:guide>
        <p15:guide id="3" pos="306">
          <p15:clr>
            <a:srgbClr val="FBAE40"/>
          </p15:clr>
        </p15:guide>
        <p15:guide id="4" orient="horz" pos="3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 showMasterSp="0">
  <p:cSld name="Team x8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>
            <a:off x="4785795" y="-18097"/>
            <a:ext cx="4028295" cy="5174933"/>
          </a:xfrm>
          <a:custGeom>
            <a:rect b="b" l="l" r="r" t="t"/>
            <a:pathLst>
              <a:path extrusionOk="0" h="6899910" w="537106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0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0"/>
          <p:cNvSpPr/>
          <p:nvPr>
            <p:ph idx="2" type="pic"/>
          </p:nvPr>
        </p:nvSpPr>
        <p:spPr>
          <a:xfrm>
            <a:off x="905256" y="1179576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93" name="Google Shape;93;p10"/>
          <p:cNvSpPr/>
          <p:nvPr>
            <p:ph idx="3" type="pic"/>
          </p:nvPr>
        </p:nvSpPr>
        <p:spPr>
          <a:xfrm>
            <a:off x="2990088" y="1179576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94" name="Google Shape;94;p10"/>
          <p:cNvSpPr/>
          <p:nvPr>
            <p:ph idx="4" type="pic"/>
          </p:nvPr>
        </p:nvSpPr>
        <p:spPr>
          <a:xfrm>
            <a:off x="5074920" y="1179576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95" name="Google Shape;95;p10"/>
          <p:cNvSpPr/>
          <p:nvPr>
            <p:ph idx="5" type="pic"/>
          </p:nvPr>
        </p:nvSpPr>
        <p:spPr>
          <a:xfrm>
            <a:off x="7159752" y="1179576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474944" y="2544318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6" type="body"/>
          </p:nvPr>
        </p:nvSpPr>
        <p:spPr>
          <a:xfrm>
            <a:off x="2564823" y="2544318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7" type="body"/>
          </p:nvPr>
        </p:nvSpPr>
        <p:spPr>
          <a:xfrm>
            <a:off x="4654702" y="2544318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8" type="body"/>
          </p:nvPr>
        </p:nvSpPr>
        <p:spPr>
          <a:xfrm>
            <a:off x="6744580" y="2544318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9" type="body"/>
          </p:nvPr>
        </p:nvSpPr>
        <p:spPr>
          <a:xfrm>
            <a:off x="474944" y="2688336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3" type="body"/>
          </p:nvPr>
        </p:nvSpPr>
        <p:spPr>
          <a:xfrm>
            <a:off x="2564823" y="2688336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4" type="body"/>
          </p:nvPr>
        </p:nvSpPr>
        <p:spPr>
          <a:xfrm>
            <a:off x="4654702" y="2688336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idx="15" type="body"/>
          </p:nvPr>
        </p:nvSpPr>
        <p:spPr>
          <a:xfrm>
            <a:off x="6744580" y="2688336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0"/>
          <p:cNvSpPr/>
          <p:nvPr>
            <p:ph idx="16" type="pic"/>
          </p:nvPr>
        </p:nvSpPr>
        <p:spPr>
          <a:xfrm>
            <a:off x="905256" y="3182112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05" name="Google Shape;105;p10"/>
          <p:cNvSpPr/>
          <p:nvPr>
            <p:ph idx="17" type="pic"/>
          </p:nvPr>
        </p:nvSpPr>
        <p:spPr>
          <a:xfrm>
            <a:off x="2990088" y="3182112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06" name="Google Shape;106;p10"/>
          <p:cNvSpPr/>
          <p:nvPr>
            <p:ph idx="18" type="pic"/>
          </p:nvPr>
        </p:nvSpPr>
        <p:spPr>
          <a:xfrm>
            <a:off x="5074920" y="3182112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07" name="Google Shape;107;p10"/>
          <p:cNvSpPr/>
          <p:nvPr>
            <p:ph idx="19" type="pic"/>
          </p:nvPr>
        </p:nvSpPr>
        <p:spPr>
          <a:xfrm>
            <a:off x="7159752" y="3182112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08" name="Google Shape;108;p10"/>
          <p:cNvSpPr txBox="1"/>
          <p:nvPr>
            <p:ph idx="20" type="body"/>
          </p:nvPr>
        </p:nvSpPr>
        <p:spPr>
          <a:xfrm>
            <a:off x="474944" y="4546854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21" type="body"/>
          </p:nvPr>
        </p:nvSpPr>
        <p:spPr>
          <a:xfrm>
            <a:off x="2564823" y="4546854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22" type="body"/>
          </p:nvPr>
        </p:nvSpPr>
        <p:spPr>
          <a:xfrm>
            <a:off x="4654702" y="4546854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23" type="body"/>
          </p:nvPr>
        </p:nvSpPr>
        <p:spPr>
          <a:xfrm>
            <a:off x="6744580" y="4546854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24" type="body"/>
          </p:nvPr>
        </p:nvSpPr>
        <p:spPr>
          <a:xfrm>
            <a:off x="474944" y="4690872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25" type="body"/>
          </p:nvPr>
        </p:nvSpPr>
        <p:spPr>
          <a:xfrm>
            <a:off x="2564823" y="4690872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26" type="body"/>
          </p:nvPr>
        </p:nvSpPr>
        <p:spPr>
          <a:xfrm>
            <a:off x="4654702" y="4690872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27" type="body"/>
          </p:nvPr>
        </p:nvSpPr>
        <p:spPr>
          <a:xfrm>
            <a:off x="6744580" y="4690872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88">
          <p15:clr>
            <a:srgbClr val="FBAE40"/>
          </p15:clr>
        </p15:guide>
        <p15:guide id="2" pos="5454">
          <p15:clr>
            <a:srgbClr val="FBAE40"/>
          </p15:clr>
        </p15:guide>
        <p15:guide id="3" pos="306">
          <p15:clr>
            <a:srgbClr val="FBAE40"/>
          </p15:clr>
        </p15:guide>
        <p15:guide id="4" orient="horz" pos="3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0" y="4743450"/>
            <a:ext cx="91440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Jobs, Classes, and Skills</a:t>
            </a:r>
            <a:endParaRPr/>
          </a:p>
        </p:txBody>
      </p:sp>
      <p:sp>
        <p:nvSpPr>
          <p:cNvPr id="209" name="Google Shape;209;p20"/>
          <p:cNvSpPr txBox="1"/>
          <p:nvPr>
            <p:ph idx="1" type="subTitle"/>
          </p:nvPr>
        </p:nvSpPr>
        <p:spPr>
          <a:xfrm>
            <a:off x="1143000" y="2701525"/>
            <a:ext cx="6858000" cy="213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Hot dang i’m bad at names :’)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Jobs, Skills, &amp; Classes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3647725" y="3556000"/>
            <a:ext cx="627900" cy="2046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 rot="10663867">
            <a:off x="4387716" y="4040637"/>
            <a:ext cx="916919" cy="204461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432054" y="1762506"/>
            <a:ext cx="4848600" cy="82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 txBox="1"/>
          <p:nvPr>
            <p:ph idx="2" type="body"/>
          </p:nvPr>
        </p:nvSpPr>
        <p:spPr>
          <a:xfrm>
            <a:off x="432054" y="1433322"/>
            <a:ext cx="4848600" cy="30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>
            <p:ph idx="3" type="body"/>
          </p:nvPr>
        </p:nvSpPr>
        <p:spPr>
          <a:xfrm>
            <a:off x="432054" y="2667762"/>
            <a:ext cx="4848600" cy="30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 txBox="1"/>
          <p:nvPr>
            <p:ph idx="4" type="body"/>
          </p:nvPr>
        </p:nvSpPr>
        <p:spPr>
          <a:xfrm>
            <a:off x="432054" y="2996946"/>
            <a:ext cx="4848600" cy="82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Problems/Next Steps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2458641" y="2055019"/>
            <a:ext cx="4266000" cy="152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 txBox="1"/>
          <p:nvPr>
            <p:ph type="title"/>
          </p:nvPr>
        </p:nvSpPr>
        <p:spPr>
          <a:xfrm>
            <a:off x="628650" y="1426464"/>
            <a:ext cx="7886700" cy="34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ctrTitle"/>
          </p:nvPr>
        </p:nvSpPr>
        <p:spPr>
          <a:xfrm>
            <a:off x="1143000" y="877824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84" name="Google Shape;284;p31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Please</a:t>
            </a:r>
            <a:r>
              <a:rPr lang="en"/>
              <a:t> let us know if you have any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432054" y="1762506"/>
            <a:ext cx="4848600" cy="82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>
            <p:ph idx="2" type="body"/>
          </p:nvPr>
        </p:nvSpPr>
        <p:spPr>
          <a:xfrm>
            <a:off x="432054" y="1433322"/>
            <a:ext cx="4848600" cy="30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>
            <p:ph idx="3" type="body"/>
          </p:nvPr>
        </p:nvSpPr>
        <p:spPr>
          <a:xfrm>
            <a:off x="432054" y="2667762"/>
            <a:ext cx="4848600" cy="30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 txBox="1"/>
          <p:nvPr>
            <p:ph idx="4" type="body"/>
          </p:nvPr>
        </p:nvSpPr>
        <p:spPr>
          <a:xfrm>
            <a:off x="432054" y="2996946"/>
            <a:ext cx="4848600" cy="82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528288" y="2091391"/>
            <a:ext cx="4672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5843016" y="877824"/>
            <a:ext cx="30999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32054" y="1426464"/>
            <a:ext cx="7022700" cy="290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idx="4294967295" type="body"/>
          </p:nvPr>
        </p:nvSpPr>
        <p:spPr>
          <a:xfrm>
            <a:off x="432054" y="1426464"/>
            <a:ext cx="7022700" cy="290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</a:t>
            </a:r>
            <a:endParaRPr/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432054" y="1426464"/>
            <a:ext cx="7022700" cy="290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Datasets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432054" y="1426464"/>
            <a:ext cx="7886700" cy="290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432053" y="528066"/>
            <a:ext cx="4877100" cy="507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to Neo4j</a:t>
            </a:r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432054" y="1460753"/>
            <a:ext cx="3429000" cy="305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>
            <p:ph idx="2" type="pic"/>
          </p:nvPr>
        </p:nvSpPr>
        <p:spPr>
          <a:xfrm>
            <a:off x="5861602" y="0"/>
            <a:ext cx="3282300" cy="4513800"/>
          </a:xfrm>
          <a:prstGeom prst="rect">
            <a:avLst/>
          </a:prstGeom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1920240" y="2308860"/>
            <a:ext cx="3630600" cy="133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in Neo4j</a:t>
            </a:r>
            <a:endParaRPr/>
          </a:p>
        </p:txBody>
      </p:sp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1920240" y="3639026"/>
            <a:ext cx="3630600" cy="41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