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898B"/>
    <a:srgbClr val="317492"/>
    <a:srgbClr val="1B5272"/>
    <a:srgbClr val="07253C"/>
    <a:srgbClr val="021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>
        <p:scale>
          <a:sx n="91" d="100"/>
          <a:sy n="91" d="100"/>
        </p:scale>
        <p:origin x="176" y="59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D8C71-2D28-6A45-8F53-C8031B1D70E8}" type="datetimeFigureOut">
              <a:rPr lang="en-US" smtClean="0"/>
              <a:t>9/8/20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2C70F-F8F8-E246-A772-68B5CF62F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2C70F-F8F8-E246-A772-68B5CF62F8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35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2C70F-F8F8-E246-A772-68B5CF62F8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73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05D6-8374-5247-9330-DAC893409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D0582-D239-3143-9CE4-6C6203FA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C9954-3B8B-5E40-837C-9C6355AF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43FA-19FB-1E45-8C04-39163BFADDBB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60FA0-315A-904B-BC9A-2E9F5467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24FCB-464C-2945-99E9-F3F52865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BF71-7809-B543-A030-4BA4BAC6C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D0FD3-3961-C141-B1C0-F09510F8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624CE-A189-E84E-A512-B23E2828D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406FD-32FF-2241-A4E0-8D7F186BB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43FA-19FB-1E45-8C04-39163BFADDBB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B85FE-29FF-E249-86C8-B2287DB45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1D41F-F89F-C94A-9F5D-8769CFDC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BF71-7809-B543-A030-4BA4BAC6C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1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C2448-2F25-044D-8609-2B6FBDE55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2693F-77D8-5746-9EAF-2A375D7C9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81ABD-6B93-124E-ADF4-00AC3D2D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43FA-19FB-1E45-8C04-39163BFADDBB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9ED39-9A10-7244-9ADE-AE1533BE8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DFE94-F634-4E4B-BCB4-8EB70C6D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BF71-7809-B543-A030-4BA4BAC6C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6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8068-4240-E44B-9665-024415787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1D1E0-4CA1-D246-B6FB-73FD445F2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E048C-6034-504A-A76C-6F44A661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43FA-19FB-1E45-8C04-39163BFADDBB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93857-C58D-B94F-959D-D083541C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225A4-8CDB-6941-94C8-FE8CF0A7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BF71-7809-B543-A030-4BA4BAC6C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D84F-3F99-B94B-A32A-3AA930E48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6BDBA-2E16-CF48-8255-03BB9AF4F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30802-D815-064C-BEF0-9A136551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43FA-19FB-1E45-8C04-39163BFADDBB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FD0ED-E193-3149-BAD5-B5A50896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71A0C-9456-7A42-AEBA-19AB8FFC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BF71-7809-B543-A030-4BA4BAC6C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2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1DC9D-8342-3140-80F5-B592F3A7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85C6B-1601-5E4B-AA5C-ADDDD83E2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09138-91EE-4C43-96DD-706486F3B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98F8C-7A62-1C4F-BCE8-F91C4EC6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43FA-19FB-1E45-8C04-39163BFADDBB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D022F-42CF-F843-A0D9-2709707A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A8299-1642-9844-8B1A-3EDCF83D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BF71-7809-B543-A030-4BA4BAC6C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2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439DE-1701-4249-A4F1-7A7D58DFB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A3A62-5193-CF4D-9263-BE8022C76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35514-0B4C-BC48-8F15-03772B6DB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5F0FE6-0891-624C-AB95-B1A4B092E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557A1C-FF81-7544-812E-A6EF62AD0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3F3EA-E171-6D4F-A88D-598C040FC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43FA-19FB-1E45-8C04-39163BFADDBB}" type="datetimeFigureOut">
              <a:rPr lang="en-US" smtClean="0"/>
              <a:t>9/8/20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4E96ED-DB08-3F47-BBC6-E9576AC8E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052DC8-F04F-E143-8090-285E0234B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BF71-7809-B543-A030-4BA4BAC6C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4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ABF8F-5BCF-0C47-A700-3233CF82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5C1D3-6346-D644-BE46-16D271F0B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43FA-19FB-1E45-8C04-39163BFADDBB}" type="datetimeFigureOut">
              <a:rPr lang="en-US" smtClean="0"/>
              <a:t>9/8/20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50733-F450-4B4F-9336-083D2F21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E3D06-6804-854D-B6A3-9703107A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BF71-7809-B543-A030-4BA4BAC6C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2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8B724-BA66-4D42-B83D-6C8C6EF2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43FA-19FB-1E45-8C04-39163BFADDBB}" type="datetimeFigureOut">
              <a:rPr lang="en-US" smtClean="0"/>
              <a:t>9/8/20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167A09-1330-7D49-BAB9-B079955D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4DFA6-F5A3-EA4E-A59D-68416D9D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BF71-7809-B543-A030-4BA4BAC6C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5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2DFD5-1D64-ED4B-B6A2-019B6A06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0E0C2-5EBD-814B-9B24-500340328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2D1B9-C022-004F-90BC-7D676B461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16CBE-2869-B54D-8399-2A7119F0C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43FA-19FB-1E45-8C04-39163BFADDBB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2729A-D02D-5341-99E0-1BA151ED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06599-B584-1541-B18F-2DB7857E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BF71-7809-B543-A030-4BA4BAC6C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2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6B68-AE97-A04B-8986-62D5C4D2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2C8DE5-4825-DF4A-A0EE-AA31F35A5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0B300-1C5F-5945-B2AE-A6ACF2B8E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E9686-9A5A-4740-B0B8-ADEF6F002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43FA-19FB-1E45-8C04-39163BFADDBB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DEE23-8DD2-384D-BA38-CBFAA618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CBD81-29F1-6144-9FCC-5E83BDAF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BF71-7809-B543-A030-4BA4BAC6C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5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64F8D-28B5-A545-BFC5-4803BD4D1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36A89-EFA5-2A4B-A270-271693929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4C694-218E-9C4F-B266-5A78AEE46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B43FA-19FB-1E45-8C04-39163BFADDBB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FB542-24F4-BF4A-AFDA-182CED66B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1234B-0316-9A4C-9887-ADFD2290A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BBF71-7809-B543-A030-4BA4BAC6C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5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AA980B3-5231-A549-8ED4-4F376B1CCD31}"/>
              </a:ext>
            </a:extLst>
          </p:cNvPr>
          <p:cNvGrpSpPr/>
          <p:nvPr/>
        </p:nvGrpSpPr>
        <p:grpSpPr>
          <a:xfrm>
            <a:off x="503020" y="1827239"/>
            <a:ext cx="2285663" cy="2285663"/>
            <a:chOff x="2690132" y="143211"/>
            <a:chExt cx="2285663" cy="228566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0D3FCC4-640B-A540-925B-B01ECA9C89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0132" y="143211"/>
              <a:ext cx="2285663" cy="2285663"/>
            </a:xfrm>
            <a:prstGeom prst="ellipse">
              <a:avLst/>
            </a:prstGeom>
            <a:solidFill>
              <a:srgbClr val="07253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38E92045-B1B9-C74A-A1C6-744F07808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757855" y="210933"/>
              <a:ext cx="2150216" cy="2150216"/>
            </a:xfrm>
            <a:prstGeom prst="rect">
              <a:avLst/>
            </a:prstGeom>
            <a:noFill/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F05FBF3-6763-8449-BEEE-CB4E78AC70D6}"/>
              </a:ext>
            </a:extLst>
          </p:cNvPr>
          <p:cNvGrpSpPr/>
          <p:nvPr/>
        </p:nvGrpSpPr>
        <p:grpSpPr>
          <a:xfrm>
            <a:off x="4953168" y="1827239"/>
            <a:ext cx="2285663" cy="2285663"/>
            <a:chOff x="6424302" y="2508258"/>
            <a:chExt cx="2285663" cy="228566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28452AB-A6E5-6340-80E0-EACAA94AFC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24302" y="2508258"/>
              <a:ext cx="2285663" cy="2285663"/>
            </a:xfrm>
            <a:prstGeom prst="ellipse">
              <a:avLst/>
            </a:prstGeom>
            <a:solidFill>
              <a:srgbClr val="1B527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2" name="Picture 31" descr="A picture containing building&#10;&#10;Description automatically generated">
              <a:extLst>
                <a:ext uri="{FF2B5EF4-FFF2-40B4-BE49-F238E27FC236}">
                  <a16:creationId xmlns:a16="http://schemas.microsoft.com/office/drawing/2014/main" id="{3CD8E1B7-9EA8-D345-8BDE-0D33F6708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72616" y="2755793"/>
              <a:ext cx="1789034" cy="1789034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E5BA8A5-91AE-1C4A-AD21-424F4A3B9411}"/>
              </a:ext>
            </a:extLst>
          </p:cNvPr>
          <p:cNvGrpSpPr/>
          <p:nvPr/>
        </p:nvGrpSpPr>
        <p:grpSpPr>
          <a:xfrm>
            <a:off x="9403316" y="1827239"/>
            <a:ext cx="2285663" cy="2285663"/>
            <a:chOff x="9375116" y="4588873"/>
            <a:chExt cx="2285663" cy="2285663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531E4AA-689C-904D-A916-70584A72A9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75116" y="4588873"/>
              <a:ext cx="2285663" cy="2285663"/>
            </a:xfrm>
            <a:prstGeom prst="ellipse">
              <a:avLst/>
            </a:prstGeom>
            <a:solidFill>
              <a:srgbClr val="31749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0" name="Picture 59" descr="A picture containing plate&#10;&#10;Description automatically generated">
              <a:extLst>
                <a:ext uri="{FF2B5EF4-FFF2-40B4-BE49-F238E27FC236}">
                  <a16:creationId xmlns:a16="http://schemas.microsoft.com/office/drawing/2014/main" id="{A2B29A7C-B5E9-A646-BAE5-2385575A42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3125" y1="32875" x2="33125" y2="32875"/>
                          <a14:foregroundMark x1="33125" y1="49000" x2="33125" y2="49000"/>
                          <a14:foregroundMark x1="47000" y1="52875" x2="47000" y2="52875"/>
                        </a14:backgroundRemoval>
                      </a14:imgEffect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</a:extLst>
            </a:blip>
            <a:srcRect l="15335" t="14982" r="15090" b="14910"/>
            <a:stretch/>
          </p:blipFill>
          <p:spPr>
            <a:xfrm>
              <a:off x="9744304" y="4952140"/>
              <a:ext cx="1547286" cy="15591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133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A7E5584-B34B-0E48-9D93-19C4CB159D70}"/>
              </a:ext>
            </a:extLst>
          </p:cNvPr>
          <p:cNvGrpSpPr/>
          <p:nvPr/>
        </p:nvGrpSpPr>
        <p:grpSpPr>
          <a:xfrm>
            <a:off x="442431" y="436225"/>
            <a:ext cx="2285663" cy="2285663"/>
            <a:chOff x="503020" y="1827239"/>
            <a:chExt cx="2285663" cy="228566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0D3FCC4-640B-A540-925B-B01ECA9C89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020" y="1827239"/>
              <a:ext cx="2285663" cy="22856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38E92045-B1B9-C74A-A1C6-744F07808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0743" y="1894961"/>
              <a:ext cx="2150216" cy="2150216"/>
            </a:xfrm>
            <a:prstGeom prst="rect">
              <a:avLst/>
            </a:prstGeom>
            <a:noFill/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3408D46-778F-7443-AEBE-9B1F67FB7B9F}"/>
              </a:ext>
            </a:extLst>
          </p:cNvPr>
          <p:cNvGrpSpPr/>
          <p:nvPr/>
        </p:nvGrpSpPr>
        <p:grpSpPr>
          <a:xfrm>
            <a:off x="374707" y="4136113"/>
            <a:ext cx="2285663" cy="2285663"/>
            <a:chOff x="4953168" y="1827239"/>
            <a:chExt cx="2285663" cy="228566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28452AB-A6E5-6340-80E0-EACAA94AFC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53168" y="1827239"/>
              <a:ext cx="2285663" cy="22856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2" name="Picture 31" descr="A picture containing building&#10;&#10;Description automatically generated">
              <a:extLst>
                <a:ext uri="{FF2B5EF4-FFF2-40B4-BE49-F238E27FC236}">
                  <a16:creationId xmlns:a16="http://schemas.microsoft.com/office/drawing/2014/main" id="{3CD8E1B7-9EA8-D345-8BDE-0D33F6708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01482" y="2074774"/>
              <a:ext cx="1789034" cy="1789034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98FE18D-9695-6644-9749-DAC13A52A338}"/>
              </a:ext>
            </a:extLst>
          </p:cNvPr>
          <p:cNvGrpSpPr/>
          <p:nvPr/>
        </p:nvGrpSpPr>
        <p:grpSpPr>
          <a:xfrm>
            <a:off x="9463906" y="436223"/>
            <a:ext cx="2285663" cy="2285663"/>
            <a:chOff x="9403316" y="1827239"/>
            <a:chExt cx="2285663" cy="2285663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531E4AA-689C-904D-A916-70584A72A9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03316" y="1827239"/>
              <a:ext cx="2285663" cy="22856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0" name="Picture 59" descr="A picture containing plate&#10;&#10;Description automatically generated">
              <a:extLst>
                <a:ext uri="{FF2B5EF4-FFF2-40B4-BE49-F238E27FC236}">
                  <a16:creationId xmlns:a16="http://schemas.microsoft.com/office/drawing/2014/main" id="{A2B29A7C-B5E9-A646-BAE5-2385575A42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3125" y1="32875" x2="33125" y2="32875"/>
                          <a14:foregroundMark x1="33125" y1="49000" x2="33125" y2="49000"/>
                          <a14:foregroundMark x1="47000" y1="52875" x2="47000" y2="52875"/>
                        </a14:backgroundRemoval>
                      </a14:imgEffect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</a:extLst>
            </a:blip>
            <a:srcRect l="15335" t="14982" r="15090" b="14910"/>
            <a:stretch/>
          </p:blipFill>
          <p:spPr>
            <a:xfrm>
              <a:off x="9772504" y="2190506"/>
              <a:ext cx="1547286" cy="1559128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8412B40-8481-614B-82F2-6979715CA98E}"/>
              </a:ext>
            </a:extLst>
          </p:cNvPr>
          <p:cNvGrpSpPr/>
          <p:nvPr/>
        </p:nvGrpSpPr>
        <p:grpSpPr>
          <a:xfrm>
            <a:off x="9463906" y="4135333"/>
            <a:ext cx="2285663" cy="2285663"/>
            <a:chOff x="4953169" y="2286169"/>
            <a:chExt cx="2285663" cy="228566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D12D52D-CA5C-A84F-80B3-DD8D358CDB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53169" y="2286169"/>
              <a:ext cx="2285663" cy="22856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EBBC0DE8-BD4E-E345-AC1B-CC335B7E2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33594" y1="51172" x2="33789" y2="52148"/>
                          <a14:foregroundMark x1="43555" y1="49219" x2="44141" y2="50391"/>
                          <a14:backgroundMark x1="43555" y1="44336" x2="43555" y2="44336"/>
                          <a14:backgroundMark x1="34766" y1="50195" x2="34766" y2="50195"/>
                          <a14:backgroundMark x1="42188" y1="43945" x2="42188" y2="43945"/>
                          <a14:backgroundMark x1="57422" y1="43555" x2="57422" y2="43555"/>
                          <a14:backgroundMark x1="63867" y1="50195" x2="63867" y2="50195"/>
                          <a14:backgroundMark x1="56250" y1="57617" x2="56250" y2="57617"/>
                          <a14:backgroundMark x1="41211" y1="56445" x2="41211" y2="56445"/>
                          <a14:backgroundMark x1="45703" y1="50195" x2="45117" y2="50195"/>
                        </a14:backgroundRemoval>
                      </a14:imgEffect>
                    </a14:imgLayer>
                  </a14:imgProps>
                </a:ext>
              </a:extLst>
            </a:blip>
            <a:srcRect l="30024" t="30150" r="29735" b="30043"/>
            <a:stretch/>
          </p:blipFill>
          <p:spPr>
            <a:xfrm>
              <a:off x="5128347" y="2461347"/>
              <a:ext cx="1935306" cy="1935306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98214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E6B8C9F-A936-9649-B292-128DC8E84D9C}"/>
              </a:ext>
            </a:extLst>
          </p:cNvPr>
          <p:cNvGrpSpPr/>
          <p:nvPr/>
        </p:nvGrpSpPr>
        <p:grpSpPr>
          <a:xfrm>
            <a:off x="308423" y="230435"/>
            <a:ext cx="394009" cy="401444"/>
            <a:chOff x="5898996" y="3228278"/>
            <a:chExt cx="394009" cy="401444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9BF004D-4070-7740-BABC-0E5413735166}"/>
                </a:ext>
              </a:extLst>
            </p:cNvPr>
            <p:cNvSpPr/>
            <p:nvPr/>
          </p:nvSpPr>
          <p:spPr>
            <a:xfrm>
              <a:off x="5898996" y="3228278"/>
              <a:ext cx="394009" cy="401444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C9C8B2E-2E21-DA48-95BD-01719B8D4C25}"/>
                </a:ext>
              </a:extLst>
            </p:cNvPr>
            <p:cNvGrpSpPr/>
            <p:nvPr/>
          </p:nvGrpSpPr>
          <p:grpSpPr>
            <a:xfrm>
              <a:off x="5968200" y="3332357"/>
              <a:ext cx="255600" cy="193287"/>
              <a:chOff x="5956474" y="2730073"/>
              <a:chExt cx="255600" cy="193287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6DE88FF4-7C7A-3543-A47D-27CDFB20F7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6474" y="2923360"/>
                <a:ext cx="2556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FDE566B3-942D-2140-B292-8CD4CEA67B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6474" y="2826717"/>
                <a:ext cx="2556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212BC73-0805-4D41-9CF5-879337C028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6474" y="2730073"/>
                <a:ext cx="2556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0987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D4C6D43-7CA4-0A49-A765-3EC2A4682E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3594" y1="51172" x2="33789" y2="52148"/>
                        <a14:foregroundMark x1="43555" y1="49219" x2="44141" y2="50391"/>
                        <a14:backgroundMark x1="43555" y1="44336" x2="43555" y2="44336"/>
                        <a14:backgroundMark x1="34766" y1="50195" x2="34766" y2="50195"/>
                        <a14:backgroundMark x1="42188" y1="43945" x2="42188" y2="43945"/>
                        <a14:backgroundMark x1="57422" y1="43555" x2="57422" y2="43555"/>
                        <a14:backgroundMark x1="63867" y1="50195" x2="63867" y2="50195"/>
                        <a14:backgroundMark x1="56250" y1="57617" x2="56250" y2="57617"/>
                        <a14:backgroundMark x1="41211" y1="56445" x2="41211" y2="56445"/>
                        <a14:backgroundMark x1="45703" y1="50195" x2="45117" y2="50195"/>
                      </a14:backgroundRemoval>
                    </a14:imgEffect>
                  </a14:imgLayer>
                </a14:imgProps>
              </a:ext>
            </a:extLst>
          </a:blip>
          <a:srcRect l="30024" t="30150" r="29735" b="30043"/>
          <a:stretch/>
        </p:blipFill>
        <p:spPr>
          <a:xfrm>
            <a:off x="4797083" y="2138289"/>
            <a:ext cx="2616592" cy="25884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298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</Words>
  <Application>Microsoft Macintosh PowerPoint</Application>
  <PresentationFormat>Widescreen</PresentationFormat>
  <Paragraphs>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Read, Jess</dc:creator>
  <cp:lastModifiedBy>Read, Jess</cp:lastModifiedBy>
  <cp:revision>9</cp:revision>
  <dcterms:created xsi:type="dcterms:W3CDTF">2019-12-23T17:38:04Z</dcterms:created>
  <dcterms:modified xsi:type="dcterms:W3CDTF">2020-09-08T15:13:12Z</dcterms:modified>
</cp:coreProperties>
</file>