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9" r:id="rId5"/>
    <p:sldId id="261" r:id="rId6"/>
    <p:sldId id="258" r:id="rId7"/>
    <p:sldId id="266" r:id="rId8"/>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13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smtClean="0"/>
              <a:t>Clique para editar o título mestre</a:t>
            </a:r>
            <a:endParaRPr lang="pt-B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smtClean="0"/>
              <a:t>Clique para editar o estilo do subtítulo mestre</a:t>
            </a:r>
            <a:endParaRPr lang="pt-BR"/>
          </a:p>
        </p:txBody>
      </p:sp>
      <p:sp>
        <p:nvSpPr>
          <p:cNvPr id="4" name="Espaço Reservado para Data 3"/>
          <p:cNvSpPr>
            <a:spLocks noGrp="1"/>
          </p:cNvSpPr>
          <p:nvPr>
            <p:ph type="dt" sz="half" idx="10"/>
          </p:nvPr>
        </p:nvSpPr>
        <p:spPr/>
        <p:txBody>
          <a:bodyPr/>
          <a:lstStyle/>
          <a:p>
            <a:fld id="{704B63F2-A2D0-45BA-AE16-3E77B8746281}" type="datetimeFigureOut">
              <a:rPr lang="pt-BR" smtClean="0"/>
              <a:t>02/10/2021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5524B94-08EC-498B-B708-45058FAE68A5}" type="slidenum">
              <a:rPr lang="pt-BR" smtClean="0"/>
              <a:t>‹nº›</a:t>
            </a:fld>
            <a:endParaRPr lang="pt-BR"/>
          </a:p>
        </p:txBody>
      </p:sp>
    </p:spTree>
    <p:extLst>
      <p:ext uri="{BB962C8B-B14F-4D97-AF65-F5344CB8AC3E}">
        <p14:creationId xmlns:p14="http://schemas.microsoft.com/office/powerpoint/2010/main" val="3439858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Texto Vertical 2"/>
          <p:cNvSpPr>
            <a:spLocks noGrp="1"/>
          </p:cNvSpPr>
          <p:nvPr>
            <p:ph type="body" orient="vert" idx="1"/>
          </p:nvPr>
        </p:nvSpPr>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04B63F2-A2D0-45BA-AE16-3E77B8746281}" type="datetimeFigureOut">
              <a:rPr lang="pt-BR" smtClean="0"/>
              <a:t>02/10/2021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5524B94-08EC-498B-B708-45058FAE68A5}" type="slidenum">
              <a:rPr lang="pt-BR" smtClean="0"/>
              <a:t>‹nº›</a:t>
            </a:fld>
            <a:endParaRPr lang="pt-BR"/>
          </a:p>
        </p:txBody>
      </p:sp>
    </p:spTree>
    <p:extLst>
      <p:ext uri="{BB962C8B-B14F-4D97-AF65-F5344CB8AC3E}">
        <p14:creationId xmlns:p14="http://schemas.microsoft.com/office/powerpoint/2010/main" val="91741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smtClean="0"/>
              <a:t>Clique para editar o título mestre</a:t>
            </a:r>
            <a:endParaRPr lang="pt-B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04B63F2-A2D0-45BA-AE16-3E77B8746281}" type="datetimeFigureOut">
              <a:rPr lang="pt-BR" smtClean="0"/>
              <a:t>02/10/2021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5524B94-08EC-498B-B708-45058FAE68A5}" type="slidenum">
              <a:rPr lang="pt-BR" smtClean="0"/>
              <a:t>‹nº›</a:t>
            </a:fld>
            <a:endParaRPr lang="pt-BR"/>
          </a:p>
        </p:txBody>
      </p:sp>
    </p:spTree>
    <p:extLst>
      <p:ext uri="{BB962C8B-B14F-4D97-AF65-F5344CB8AC3E}">
        <p14:creationId xmlns:p14="http://schemas.microsoft.com/office/powerpoint/2010/main" val="1706539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idx="1"/>
          </p:nvPr>
        </p:nvSpPr>
        <p:spPr/>
        <p:txBody>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10"/>
          </p:nvPr>
        </p:nvSpPr>
        <p:spPr/>
        <p:txBody>
          <a:bodyPr/>
          <a:lstStyle/>
          <a:p>
            <a:fld id="{704B63F2-A2D0-45BA-AE16-3E77B8746281}" type="datetimeFigureOut">
              <a:rPr lang="pt-BR" smtClean="0"/>
              <a:t>02/10/2021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5524B94-08EC-498B-B708-45058FAE68A5}" type="slidenum">
              <a:rPr lang="pt-BR" smtClean="0"/>
              <a:t>‹nº›</a:t>
            </a:fld>
            <a:endParaRPr lang="pt-BR"/>
          </a:p>
        </p:txBody>
      </p:sp>
    </p:spTree>
    <p:extLst>
      <p:ext uri="{BB962C8B-B14F-4D97-AF65-F5344CB8AC3E}">
        <p14:creationId xmlns:p14="http://schemas.microsoft.com/office/powerpoint/2010/main" val="3210103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smtClean="0"/>
              <a:t>Clique para editar o título mestre</a:t>
            </a:r>
            <a:endParaRPr lang="pt-B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Clique para editar o texto mestre</a:t>
            </a:r>
          </a:p>
        </p:txBody>
      </p:sp>
      <p:sp>
        <p:nvSpPr>
          <p:cNvPr id="4" name="Espaço Reservado para Data 3"/>
          <p:cNvSpPr>
            <a:spLocks noGrp="1"/>
          </p:cNvSpPr>
          <p:nvPr>
            <p:ph type="dt" sz="half" idx="10"/>
          </p:nvPr>
        </p:nvSpPr>
        <p:spPr/>
        <p:txBody>
          <a:bodyPr/>
          <a:lstStyle/>
          <a:p>
            <a:fld id="{704B63F2-A2D0-45BA-AE16-3E77B8746281}" type="datetimeFigureOut">
              <a:rPr lang="pt-BR" smtClean="0"/>
              <a:t>02/10/2021</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55524B94-08EC-498B-B708-45058FAE68A5}" type="slidenum">
              <a:rPr lang="pt-BR" smtClean="0"/>
              <a:t>‹nº›</a:t>
            </a:fld>
            <a:endParaRPr lang="pt-BR"/>
          </a:p>
        </p:txBody>
      </p:sp>
    </p:spTree>
    <p:extLst>
      <p:ext uri="{BB962C8B-B14F-4D97-AF65-F5344CB8AC3E}">
        <p14:creationId xmlns:p14="http://schemas.microsoft.com/office/powerpoint/2010/main" val="1006100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Data 4"/>
          <p:cNvSpPr>
            <a:spLocks noGrp="1"/>
          </p:cNvSpPr>
          <p:nvPr>
            <p:ph type="dt" sz="half" idx="10"/>
          </p:nvPr>
        </p:nvSpPr>
        <p:spPr/>
        <p:txBody>
          <a:bodyPr/>
          <a:lstStyle/>
          <a:p>
            <a:fld id="{704B63F2-A2D0-45BA-AE16-3E77B8746281}" type="datetimeFigureOut">
              <a:rPr lang="pt-BR" smtClean="0"/>
              <a:t>02/10/2021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5524B94-08EC-498B-B708-45058FAE68A5}" type="slidenum">
              <a:rPr lang="pt-BR" smtClean="0"/>
              <a:t>‹nº›</a:t>
            </a:fld>
            <a:endParaRPr lang="pt-BR"/>
          </a:p>
        </p:txBody>
      </p:sp>
    </p:spTree>
    <p:extLst>
      <p:ext uri="{BB962C8B-B14F-4D97-AF65-F5344CB8AC3E}">
        <p14:creationId xmlns:p14="http://schemas.microsoft.com/office/powerpoint/2010/main" val="885381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smtClean="0"/>
              <a:t>Clique para editar o título mestre</a:t>
            </a:r>
            <a:endParaRPr lang="pt-B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Clique para editar 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7" name="Espaço Reservado para Data 6"/>
          <p:cNvSpPr>
            <a:spLocks noGrp="1"/>
          </p:cNvSpPr>
          <p:nvPr>
            <p:ph type="dt" sz="half" idx="10"/>
          </p:nvPr>
        </p:nvSpPr>
        <p:spPr/>
        <p:txBody>
          <a:bodyPr/>
          <a:lstStyle/>
          <a:p>
            <a:fld id="{704B63F2-A2D0-45BA-AE16-3E77B8746281}" type="datetimeFigureOut">
              <a:rPr lang="pt-BR" smtClean="0"/>
              <a:t>02/10/2021</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55524B94-08EC-498B-B708-45058FAE68A5}" type="slidenum">
              <a:rPr lang="pt-BR" smtClean="0"/>
              <a:t>‹nº›</a:t>
            </a:fld>
            <a:endParaRPr lang="pt-BR"/>
          </a:p>
        </p:txBody>
      </p:sp>
    </p:spTree>
    <p:extLst>
      <p:ext uri="{BB962C8B-B14F-4D97-AF65-F5344CB8AC3E}">
        <p14:creationId xmlns:p14="http://schemas.microsoft.com/office/powerpoint/2010/main" val="2222343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pt-BR"/>
          </a:p>
        </p:txBody>
      </p:sp>
      <p:sp>
        <p:nvSpPr>
          <p:cNvPr id="3" name="Espaço Reservado para Data 2"/>
          <p:cNvSpPr>
            <a:spLocks noGrp="1"/>
          </p:cNvSpPr>
          <p:nvPr>
            <p:ph type="dt" sz="half" idx="10"/>
          </p:nvPr>
        </p:nvSpPr>
        <p:spPr/>
        <p:txBody>
          <a:bodyPr/>
          <a:lstStyle/>
          <a:p>
            <a:fld id="{704B63F2-A2D0-45BA-AE16-3E77B8746281}" type="datetimeFigureOut">
              <a:rPr lang="pt-BR" smtClean="0"/>
              <a:t>02/10/2021</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55524B94-08EC-498B-B708-45058FAE68A5}" type="slidenum">
              <a:rPr lang="pt-BR" smtClean="0"/>
              <a:t>‹nº›</a:t>
            </a:fld>
            <a:endParaRPr lang="pt-BR"/>
          </a:p>
        </p:txBody>
      </p:sp>
    </p:spTree>
    <p:extLst>
      <p:ext uri="{BB962C8B-B14F-4D97-AF65-F5344CB8AC3E}">
        <p14:creationId xmlns:p14="http://schemas.microsoft.com/office/powerpoint/2010/main" val="1641525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704B63F2-A2D0-45BA-AE16-3E77B8746281}" type="datetimeFigureOut">
              <a:rPr lang="pt-BR" smtClean="0"/>
              <a:t>02/10/2021</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55524B94-08EC-498B-B708-45058FAE68A5}" type="slidenum">
              <a:rPr lang="pt-BR" smtClean="0"/>
              <a:t>‹nº›</a:t>
            </a:fld>
            <a:endParaRPr lang="pt-BR"/>
          </a:p>
        </p:txBody>
      </p:sp>
    </p:spTree>
    <p:extLst>
      <p:ext uri="{BB962C8B-B14F-4D97-AF65-F5344CB8AC3E}">
        <p14:creationId xmlns:p14="http://schemas.microsoft.com/office/powerpoint/2010/main" val="1311610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smtClean="0"/>
              <a:t>Clique para editar o título mestre</a:t>
            </a:r>
            <a:endParaRPr lang="pt-B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04B63F2-A2D0-45BA-AE16-3E77B8746281}" type="datetimeFigureOut">
              <a:rPr lang="pt-BR" smtClean="0"/>
              <a:t>02/10/2021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5524B94-08EC-498B-B708-45058FAE68A5}" type="slidenum">
              <a:rPr lang="pt-BR" smtClean="0"/>
              <a:t>‹nº›</a:t>
            </a:fld>
            <a:endParaRPr lang="pt-BR"/>
          </a:p>
        </p:txBody>
      </p:sp>
    </p:spTree>
    <p:extLst>
      <p:ext uri="{BB962C8B-B14F-4D97-AF65-F5344CB8AC3E}">
        <p14:creationId xmlns:p14="http://schemas.microsoft.com/office/powerpoint/2010/main" val="28939331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smtClean="0"/>
              <a:t>Clique para editar o título mestre</a:t>
            </a:r>
            <a:endParaRPr lang="pt-B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Clique para editar o texto mestre</a:t>
            </a:r>
          </a:p>
        </p:txBody>
      </p:sp>
      <p:sp>
        <p:nvSpPr>
          <p:cNvPr id="5" name="Espaço Reservado para Data 4"/>
          <p:cNvSpPr>
            <a:spLocks noGrp="1"/>
          </p:cNvSpPr>
          <p:nvPr>
            <p:ph type="dt" sz="half" idx="10"/>
          </p:nvPr>
        </p:nvSpPr>
        <p:spPr/>
        <p:txBody>
          <a:bodyPr/>
          <a:lstStyle/>
          <a:p>
            <a:fld id="{704B63F2-A2D0-45BA-AE16-3E77B8746281}" type="datetimeFigureOut">
              <a:rPr lang="pt-BR" smtClean="0"/>
              <a:t>02/10/2021</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55524B94-08EC-498B-B708-45058FAE68A5}" type="slidenum">
              <a:rPr lang="pt-BR" smtClean="0"/>
              <a:t>‹nº›</a:t>
            </a:fld>
            <a:endParaRPr lang="pt-BR"/>
          </a:p>
        </p:txBody>
      </p:sp>
    </p:spTree>
    <p:extLst>
      <p:ext uri="{BB962C8B-B14F-4D97-AF65-F5344CB8AC3E}">
        <p14:creationId xmlns:p14="http://schemas.microsoft.com/office/powerpoint/2010/main" val="44759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smtClean="0"/>
              <a:t>Clique para editar o título mestre</a:t>
            </a:r>
            <a:endParaRPr lang="pt-B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smtClean="0"/>
              <a:t>Clique para editar o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pt-B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4B63F2-A2D0-45BA-AE16-3E77B8746281}" type="datetimeFigureOut">
              <a:rPr lang="pt-BR" smtClean="0"/>
              <a:t>02/10/2021</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524B94-08EC-498B-B708-45058FAE68A5}" type="slidenum">
              <a:rPr lang="pt-BR" smtClean="0"/>
              <a:t>‹nº›</a:t>
            </a:fld>
            <a:endParaRPr lang="pt-BR"/>
          </a:p>
        </p:txBody>
      </p:sp>
    </p:spTree>
    <p:extLst>
      <p:ext uri="{BB962C8B-B14F-4D97-AF65-F5344CB8AC3E}">
        <p14:creationId xmlns:p14="http://schemas.microsoft.com/office/powerpoint/2010/main" val="792159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 y="0"/>
            <a:ext cx="9144000" cy="4539640"/>
          </a:xfrm>
          <a:prstGeom prst="rect">
            <a:avLst/>
          </a:prstGeom>
        </p:spPr>
      </p:pic>
      <p:sp>
        <p:nvSpPr>
          <p:cNvPr id="2" name="Título 1"/>
          <p:cNvSpPr>
            <a:spLocks noGrp="1"/>
          </p:cNvSpPr>
          <p:nvPr>
            <p:ph type="ctrTitle"/>
          </p:nvPr>
        </p:nvSpPr>
        <p:spPr>
          <a:xfrm>
            <a:off x="539552" y="3501008"/>
            <a:ext cx="7772400" cy="1470025"/>
          </a:xfrm>
        </p:spPr>
        <p:txBody>
          <a:bodyPr/>
          <a:lstStyle/>
          <a:p>
            <a:r>
              <a:rPr lang="en-US" dirty="0" smtClean="0"/>
              <a:t>UNLOCKING THE SECRETS OF THE SUN</a:t>
            </a:r>
            <a:endParaRPr lang="pt-BR" dirty="0"/>
          </a:p>
        </p:txBody>
      </p:sp>
    </p:spTree>
    <p:extLst>
      <p:ext uri="{BB962C8B-B14F-4D97-AF65-F5344CB8AC3E}">
        <p14:creationId xmlns:p14="http://schemas.microsoft.com/office/powerpoint/2010/main" val="77186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 y="0"/>
            <a:ext cx="9144000" cy="4539640"/>
          </a:xfrm>
          <a:prstGeom prst="rect">
            <a:avLst/>
          </a:prstGeom>
        </p:spPr>
      </p:pic>
      <p:sp>
        <p:nvSpPr>
          <p:cNvPr id="2" name="Título 1"/>
          <p:cNvSpPr>
            <a:spLocks noGrp="1"/>
          </p:cNvSpPr>
          <p:nvPr>
            <p:ph type="ctrTitle"/>
          </p:nvPr>
        </p:nvSpPr>
        <p:spPr>
          <a:xfrm>
            <a:off x="679020" y="4149080"/>
            <a:ext cx="7772400" cy="1470025"/>
          </a:xfrm>
        </p:spPr>
        <p:txBody>
          <a:bodyPr>
            <a:noAutofit/>
          </a:bodyPr>
          <a:lstStyle/>
          <a:p>
            <a:r>
              <a:rPr lang="en-US" sz="2500" dirty="0" smtClean="0"/>
              <a:t>These more detailed observations will unravel basic puzzles of solar physics and may help to more efficiently predict harmful solar flares aimed at Earth. Called coronal mass ejections (EMC), these dangerous clouds of extremely energetic particles produce sparkling auroras that can fascinate even in mid-latitude skies, but can also knock out communication satellites, power grids and be lethal to astronauts.</a:t>
            </a:r>
            <a:endParaRPr lang="pt-BR" sz="2500" dirty="0"/>
          </a:p>
        </p:txBody>
      </p:sp>
    </p:spTree>
    <p:extLst>
      <p:ext uri="{BB962C8B-B14F-4D97-AF65-F5344CB8AC3E}">
        <p14:creationId xmlns:p14="http://schemas.microsoft.com/office/powerpoint/2010/main" val="2080530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 y="0"/>
            <a:ext cx="9144000" cy="4539640"/>
          </a:xfrm>
          <a:prstGeom prst="rect">
            <a:avLst/>
          </a:prstGeom>
        </p:spPr>
      </p:pic>
      <p:sp>
        <p:nvSpPr>
          <p:cNvPr id="2" name="Título 1"/>
          <p:cNvSpPr>
            <a:spLocks noGrp="1"/>
          </p:cNvSpPr>
          <p:nvPr>
            <p:ph type="ctrTitle"/>
          </p:nvPr>
        </p:nvSpPr>
        <p:spPr>
          <a:xfrm>
            <a:off x="539552" y="3501008"/>
            <a:ext cx="7772400" cy="1470025"/>
          </a:xfrm>
        </p:spPr>
        <p:txBody>
          <a:bodyPr>
            <a:noAutofit/>
          </a:bodyPr>
          <a:lstStyle/>
          <a:p>
            <a:r>
              <a:rPr lang="en-US" sz="3400" dirty="0" smtClean="0"/>
              <a:t>The purpose of Instagram is to inform users of how valuable and impactful are the data provided by the </a:t>
            </a:r>
            <a:r>
              <a:rPr lang="en-US" sz="3400" dirty="0"/>
              <a:t>Parker Solar Probe</a:t>
            </a:r>
            <a:endParaRPr lang="pt-BR" sz="3400" dirty="0"/>
          </a:p>
        </p:txBody>
      </p:sp>
    </p:spTree>
    <p:extLst>
      <p:ext uri="{BB962C8B-B14F-4D97-AF65-F5344CB8AC3E}">
        <p14:creationId xmlns:p14="http://schemas.microsoft.com/office/powerpoint/2010/main" val="2290901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 y="0"/>
            <a:ext cx="9144000" cy="4539640"/>
          </a:xfrm>
          <a:prstGeom prst="rect">
            <a:avLst/>
          </a:prstGeom>
        </p:spPr>
      </p:pic>
      <p:sp>
        <p:nvSpPr>
          <p:cNvPr id="2" name="Título 1"/>
          <p:cNvSpPr>
            <a:spLocks noGrp="1"/>
          </p:cNvSpPr>
          <p:nvPr>
            <p:ph type="ctrTitle"/>
          </p:nvPr>
        </p:nvSpPr>
        <p:spPr>
          <a:xfrm>
            <a:off x="467544" y="799795"/>
            <a:ext cx="7772400" cy="1470025"/>
          </a:xfrm>
        </p:spPr>
        <p:txBody>
          <a:bodyPr>
            <a:normAutofit/>
          </a:bodyPr>
          <a:lstStyle/>
          <a:p>
            <a:pPr algn="l"/>
            <a:r>
              <a:rPr lang="en-US" sz="3000" dirty="0"/>
              <a:t>H</a:t>
            </a:r>
            <a:r>
              <a:rPr lang="en-US" sz="3000" dirty="0" smtClean="0"/>
              <a:t>ere is the Instagram created</a:t>
            </a:r>
            <a:endParaRPr lang="pt-BR" sz="3000" dirty="0"/>
          </a:p>
        </p:txBody>
      </p:sp>
      <p:pic>
        <p:nvPicPr>
          <p:cNvPr id="3" name="Imagem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1721" y="1916832"/>
            <a:ext cx="2963066" cy="4941168"/>
          </a:xfrm>
          <a:prstGeom prst="rect">
            <a:avLst/>
          </a:prstGeom>
        </p:spPr>
      </p:pic>
    </p:spTree>
    <p:extLst>
      <p:ext uri="{BB962C8B-B14F-4D97-AF65-F5344CB8AC3E}">
        <p14:creationId xmlns:p14="http://schemas.microsoft.com/office/powerpoint/2010/main" val="2290901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 y="0"/>
            <a:ext cx="9144000" cy="4539640"/>
          </a:xfrm>
          <a:prstGeom prst="rect">
            <a:avLst/>
          </a:prstGeom>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546" y="3282227"/>
            <a:ext cx="6844742" cy="3384940"/>
          </a:xfrm>
          <a:prstGeom prst="rect">
            <a:avLst/>
          </a:prstGeom>
        </p:spPr>
      </p:pic>
    </p:spTree>
    <p:extLst>
      <p:ext uri="{BB962C8B-B14F-4D97-AF65-F5344CB8AC3E}">
        <p14:creationId xmlns:p14="http://schemas.microsoft.com/office/powerpoint/2010/main" val="2290901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 y="0"/>
            <a:ext cx="9144000" cy="4539640"/>
          </a:xfrm>
          <a:prstGeom prst="rect">
            <a:avLst/>
          </a:prstGeom>
        </p:spPr>
      </p:pic>
      <p:sp>
        <p:nvSpPr>
          <p:cNvPr id="2" name="Título 1"/>
          <p:cNvSpPr>
            <a:spLocks noGrp="1"/>
          </p:cNvSpPr>
          <p:nvPr>
            <p:ph type="ctrTitle"/>
          </p:nvPr>
        </p:nvSpPr>
        <p:spPr>
          <a:xfrm>
            <a:off x="539552" y="3501008"/>
            <a:ext cx="7772400" cy="1470025"/>
          </a:xfrm>
        </p:spPr>
        <p:txBody>
          <a:bodyPr>
            <a:noAutofit/>
          </a:bodyPr>
          <a:lstStyle/>
          <a:p>
            <a:pPr algn="l"/>
            <a:r>
              <a:rPr lang="en-US" sz="3000" dirty="0" smtClean="0"/>
              <a:t>1st - is responsible for collecting raw data from NASA servers; </a:t>
            </a:r>
            <a:br>
              <a:rPr lang="en-US" sz="3000" dirty="0" smtClean="0"/>
            </a:br>
            <a:r>
              <a:rPr lang="en-US" sz="3000" dirty="0" smtClean="0"/>
              <a:t>2nd - responsible for filtering the necessary information; </a:t>
            </a:r>
            <a:br>
              <a:rPr lang="en-US" sz="3000" dirty="0" smtClean="0"/>
            </a:br>
            <a:r>
              <a:rPr lang="en-US" sz="3000" dirty="0" smtClean="0"/>
              <a:t>3rd - sending to the cloud database; </a:t>
            </a:r>
            <a:br>
              <a:rPr lang="en-US" sz="3000" dirty="0" smtClean="0"/>
            </a:br>
            <a:r>
              <a:rPr lang="en-US" sz="3000" dirty="0" smtClean="0"/>
              <a:t>4th - data capture by the system; </a:t>
            </a:r>
            <a:br>
              <a:rPr lang="en-US" sz="3000" dirty="0" smtClean="0"/>
            </a:br>
            <a:r>
              <a:rPr lang="en-US" sz="3000" dirty="0" smtClean="0"/>
              <a:t>5th - translation and formation of content for posting and </a:t>
            </a:r>
            <a:br>
              <a:rPr lang="en-US" sz="3000" dirty="0" smtClean="0"/>
            </a:br>
            <a:r>
              <a:rPr lang="en-US" sz="3000" dirty="0" smtClean="0"/>
              <a:t>6th - posting on </a:t>
            </a:r>
            <a:r>
              <a:rPr lang="en-US" sz="3000" dirty="0" smtClean="0"/>
              <a:t>Instagram </a:t>
            </a:r>
            <a:r>
              <a:rPr lang="en-US" sz="3000" dirty="0" smtClean="0"/>
              <a:t>automatically</a:t>
            </a:r>
            <a:endParaRPr lang="pt-BR" sz="3000" dirty="0"/>
          </a:p>
        </p:txBody>
      </p:sp>
    </p:spTree>
    <p:extLst>
      <p:ext uri="{BB962C8B-B14F-4D97-AF65-F5344CB8AC3E}">
        <p14:creationId xmlns:p14="http://schemas.microsoft.com/office/powerpoint/2010/main" val="2290901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 y="0"/>
            <a:ext cx="9144000" cy="4539640"/>
          </a:xfrm>
          <a:prstGeom prst="rect">
            <a:avLst/>
          </a:prstGeom>
        </p:spPr>
      </p:pic>
      <p:sp>
        <p:nvSpPr>
          <p:cNvPr id="2" name="Título 1"/>
          <p:cNvSpPr>
            <a:spLocks noGrp="1"/>
          </p:cNvSpPr>
          <p:nvPr>
            <p:ph type="ctrTitle"/>
          </p:nvPr>
        </p:nvSpPr>
        <p:spPr>
          <a:xfrm>
            <a:off x="395536" y="3501008"/>
            <a:ext cx="6768752" cy="1470025"/>
          </a:xfrm>
        </p:spPr>
        <p:txBody>
          <a:bodyPr>
            <a:noAutofit/>
          </a:bodyPr>
          <a:lstStyle/>
          <a:p>
            <a:pPr algn="l"/>
            <a:r>
              <a:rPr lang="en-US" sz="3000" dirty="0"/>
              <a:t>Above, we present a diagram regarding the process of how the separation of information will work, through a program that will have the function of filtering all technical languages ​​on the NASA website, so that it is interpreted objectively for any and all audiences, making with the population having access to knowledge of a subject, which the way it is treated is not understood.</a:t>
            </a:r>
            <a:endParaRPr lang="pt-BR" sz="3000" dirty="0"/>
          </a:p>
        </p:txBody>
      </p:sp>
    </p:spTree>
    <p:extLst>
      <p:ext uri="{BB962C8B-B14F-4D97-AF65-F5344CB8AC3E}">
        <p14:creationId xmlns:p14="http://schemas.microsoft.com/office/powerpoint/2010/main" val="338432797"/>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182</Words>
  <Application>Microsoft Office PowerPoint</Application>
  <PresentationFormat>Apresentação na tela (4:3)</PresentationFormat>
  <Paragraphs>6</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Tema do Office</vt:lpstr>
      <vt:lpstr>UNLOCKING THE SECRETS OF THE SUN</vt:lpstr>
      <vt:lpstr>These more detailed observations will unravel basic puzzles of solar physics and may help to more efficiently predict harmful solar flares aimed at Earth. Called coronal mass ejections (EMC), these dangerous clouds of extremely energetic particles produce sparkling auroras that can fascinate even in mid-latitude skies, but can also knock out communication satellites, power grids and be lethal to astronauts.</vt:lpstr>
      <vt:lpstr>The purpose of Instagram is to inform users of how valuable and impactful are the data provided by the Parker Solar Probe</vt:lpstr>
      <vt:lpstr>Here is the Instagram created</vt:lpstr>
      <vt:lpstr>Apresentação do PowerPoint</vt:lpstr>
      <vt:lpstr>1st - is responsible for collecting raw data from NASA servers;  2nd - responsible for filtering the necessary information;  3rd - sending to the cloud database;  4th - data capture by the system;  5th - translation and formation of content for posting and  6th - posting on Instagram automatically</vt:lpstr>
      <vt:lpstr>Above, we present a diagram regarding the process of how the separation of information will work, through a program that will have the function of filtering all technical languages ​​on the NASA website, so that it is interpreted objectively for any and all audiences, making with the population having access to knowledge of a subject, which the way it is treated is not understood.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UNLOCKING THE SECRETS OF THE SUN</dc:title>
  <dc:creator>Windows 10</dc:creator>
  <cp:lastModifiedBy>Windows 10</cp:lastModifiedBy>
  <cp:revision>7</cp:revision>
  <dcterms:created xsi:type="dcterms:W3CDTF">2021-10-02T15:01:50Z</dcterms:created>
  <dcterms:modified xsi:type="dcterms:W3CDTF">2021-10-02T17:48:26Z</dcterms:modified>
</cp:coreProperties>
</file>