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5670550" cx="10080625"/>
  <p:notesSz cx="7772400" cy="10058400"/>
  <p:embeddedFontLst>
    <p:embeddedFont>
      <p:font typeface="Montserrat"/>
      <p:regular r:id="rId6"/>
      <p:bold r:id="rId7"/>
      <p:italic r:id="rId8"/>
      <p:boldItalic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gHHzvhm9XcbPBxOzJrTKseiMWk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0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font" Target="fonts/Montserrat-regular.fntdata"/><Relationship Id="rId7" Type="http://schemas.openxmlformats.org/officeDocument/2006/relationships/font" Target="fonts/Montserrat-bold.fntdata"/><Relationship Id="rId8" Type="http://schemas.openxmlformats.org/officeDocument/2006/relationships/font" Target="fonts/Montserra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1" name="Google Shape;61;p1:notes"/>
          <p:cNvSpPr/>
          <p:nvPr>
            <p:ph idx="2" type="sldImg"/>
          </p:nvPr>
        </p:nvSpPr>
        <p:spPr>
          <a:xfrm>
            <a:off x="534988" y="754063"/>
            <a:ext cx="6702425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"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2"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3"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4"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"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2"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3"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4"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5"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6"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"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2"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idx="1"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2"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3"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3"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"/>
          <p:cNvGrpSpPr/>
          <p:nvPr/>
        </p:nvGrpSpPr>
        <p:grpSpPr>
          <a:xfrm>
            <a:off x="1101287" y="-2"/>
            <a:ext cx="8703630" cy="5670504"/>
            <a:chOff x="1188000" y="216000"/>
            <a:chExt cx="7740000" cy="5040000"/>
          </a:xfrm>
        </p:grpSpPr>
        <p:sp>
          <p:nvSpPr>
            <p:cNvPr id="64" name="Google Shape;64;p1"/>
            <p:cNvSpPr/>
            <p:nvPr/>
          </p:nvSpPr>
          <p:spPr>
            <a:xfrm>
              <a:off x="1188000" y="248760"/>
              <a:ext cx="7668000" cy="500724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1198800" y="248760"/>
              <a:ext cx="7640280" cy="527040"/>
            </a:xfrm>
            <a:prstGeom prst="rect">
              <a:avLst/>
            </a:prstGeom>
            <a:solidFill>
              <a:srgbClr val="DDDDDD"/>
            </a:solidFill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1324440" y="444240"/>
              <a:ext cx="184320" cy="216360"/>
            </a:xfrm>
            <a:custGeom>
              <a:rect b="b" l="l" r="r" t="t"/>
              <a:pathLst>
                <a:path extrusionOk="0" h="603" w="514">
                  <a:moveTo>
                    <a:pt x="513" y="148"/>
                  </a:moveTo>
                  <a:lnTo>
                    <a:pt x="289" y="148"/>
                  </a:lnTo>
                  <a:lnTo>
                    <a:pt x="289" y="0"/>
                  </a:lnTo>
                  <a:lnTo>
                    <a:pt x="0" y="301"/>
                  </a:lnTo>
                  <a:lnTo>
                    <a:pt x="289" y="602"/>
                  </a:lnTo>
                  <a:lnTo>
                    <a:pt x="289" y="453"/>
                  </a:lnTo>
                  <a:lnTo>
                    <a:pt x="513" y="453"/>
                  </a:lnTo>
                  <a:lnTo>
                    <a:pt x="513" y="148"/>
                  </a:lnTo>
                </a:path>
              </a:pathLst>
            </a:custGeom>
            <a:solidFill>
              <a:srgbClr val="729FCF"/>
            </a:solidFill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7" name="Google Shape;67;p1"/>
            <p:cNvSpPr/>
            <p:nvPr/>
          </p:nvSpPr>
          <p:spPr>
            <a:xfrm>
              <a:off x="1600920" y="444240"/>
              <a:ext cx="184320" cy="216360"/>
            </a:xfrm>
            <a:custGeom>
              <a:rect b="b" l="l" r="r" t="t"/>
              <a:pathLst>
                <a:path extrusionOk="0" h="603" w="514">
                  <a:moveTo>
                    <a:pt x="0" y="148"/>
                  </a:moveTo>
                  <a:lnTo>
                    <a:pt x="224" y="148"/>
                  </a:lnTo>
                  <a:lnTo>
                    <a:pt x="224" y="0"/>
                  </a:lnTo>
                  <a:lnTo>
                    <a:pt x="513" y="301"/>
                  </a:lnTo>
                  <a:lnTo>
                    <a:pt x="224" y="602"/>
                  </a:lnTo>
                  <a:lnTo>
                    <a:pt x="224" y="453"/>
                  </a:lnTo>
                  <a:lnTo>
                    <a:pt x="0" y="453"/>
                  </a:lnTo>
                  <a:lnTo>
                    <a:pt x="0" y="148"/>
                  </a:lnTo>
                </a:path>
              </a:pathLst>
            </a:custGeom>
            <a:solidFill>
              <a:srgbClr val="729FCF"/>
            </a:solidFill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sm" w="sm" type="none"/>
            </a:ln>
          </p:spPr>
        </p:sp>
        <p:grpSp>
          <p:nvGrpSpPr>
            <p:cNvPr id="68" name="Google Shape;68;p1"/>
            <p:cNvGrpSpPr/>
            <p:nvPr/>
          </p:nvGrpSpPr>
          <p:grpSpPr>
            <a:xfrm>
              <a:off x="2185200" y="411480"/>
              <a:ext cx="360000" cy="263160"/>
              <a:chOff x="2185200" y="411480"/>
              <a:chExt cx="360000" cy="263160"/>
            </a:xfrm>
          </p:grpSpPr>
          <p:sp>
            <p:nvSpPr>
              <p:cNvPr id="69" name="Google Shape;69;p1"/>
              <p:cNvSpPr/>
              <p:nvPr/>
            </p:nvSpPr>
            <p:spPr>
              <a:xfrm>
                <a:off x="2265480" y="487080"/>
                <a:ext cx="199440" cy="187560"/>
              </a:xfrm>
              <a:prstGeom prst="rect">
                <a:avLst/>
              </a:prstGeom>
              <a:solidFill>
                <a:srgbClr val="729FCF"/>
              </a:solidFill>
              <a:ln cap="flat" cmpd="sng" w="9525">
                <a:solidFill>
                  <a:srgbClr val="3465A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1"/>
              <p:cNvSpPr/>
              <p:nvPr/>
            </p:nvSpPr>
            <p:spPr>
              <a:xfrm>
                <a:off x="2185200" y="411480"/>
                <a:ext cx="360000" cy="112680"/>
              </a:xfrm>
              <a:custGeom>
                <a:rect b="b" l="l" r="r" t="t"/>
                <a:pathLst>
                  <a:path extrusionOk="0" h="315" w="1002">
                    <a:moveTo>
                      <a:pt x="500" y="0"/>
                    </a:moveTo>
                    <a:lnTo>
                      <a:pt x="1001" y="314"/>
                    </a:lnTo>
                    <a:lnTo>
                      <a:pt x="0" y="314"/>
                    </a:lnTo>
                    <a:lnTo>
                      <a:pt x="500" y="0"/>
                    </a:lnTo>
                  </a:path>
                </a:pathLst>
              </a:custGeom>
              <a:solidFill>
                <a:srgbClr val="729FCF"/>
              </a:solidFill>
              <a:ln cap="flat" cmpd="sng" w="9525">
                <a:solidFill>
                  <a:srgbClr val="3465A4"/>
                </a:solidFill>
                <a:prstDash val="solid"/>
                <a:round/>
                <a:headEnd len="sm" w="sm" type="none"/>
                <a:tailEnd len="sm" w="sm" type="none"/>
              </a:ln>
            </p:spPr>
          </p:sp>
          <p:sp>
            <p:nvSpPr>
              <p:cNvPr id="71" name="Google Shape;71;p1"/>
              <p:cNvSpPr/>
              <p:nvPr/>
            </p:nvSpPr>
            <p:spPr>
              <a:xfrm>
                <a:off x="2323080" y="562320"/>
                <a:ext cx="79920" cy="11232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3465A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2" name="Google Shape;72;p1"/>
            <p:cNvSpPr/>
            <p:nvPr/>
          </p:nvSpPr>
          <p:spPr>
            <a:xfrm>
              <a:off x="1874880" y="444240"/>
              <a:ext cx="198000" cy="197640"/>
            </a:xfrm>
            <a:custGeom>
              <a:rect b="b" l="l" r="r" t="t"/>
              <a:pathLst>
                <a:path extrusionOk="0" h="551" w="620">
                  <a:moveTo>
                    <a:pt x="415" y="274"/>
                  </a:moveTo>
                  <a:lnTo>
                    <a:pt x="415" y="267"/>
                  </a:lnTo>
                  <a:lnTo>
                    <a:pt x="414" y="260"/>
                  </a:lnTo>
                  <a:lnTo>
                    <a:pt x="413" y="253"/>
                  </a:lnTo>
                  <a:lnTo>
                    <a:pt x="412" y="247"/>
                  </a:lnTo>
                  <a:lnTo>
                    <a:pt x="411" y="240"/>
                  </a:lnTo>
                  <a:lnTo>
                    <a:pt x="409" y="233"/>
                  </a:lnTo>
                  <a:lnTo>
                    <a:pt x="407" y="226"/>
                  </a:lnTo>
                  <a:lnTo>
                    <a:pt x="404" y="220"/>
                  </a:lnTo>
                  <a:lnTo>
                    <a:pt x="401" y="213"/>
                  </a:lnTo>
                  <a:lnTo>
                    <a:pt x="398" y="207"/>
                  </a:lnTo>
                  <a:lnTo>
                    <a:pt x="395" y="201"/>
                  </a:lnTo>
                  <a:lnTo>
                    <a:pt x="391" y="195"/>
                  </a:lnTo>
                  <a:lnTo>
                    <a:pt x="387" y="190"/>
                  </a:lnTo>
                  <a:lnTo>
                    <a:pt x="382" y="184"/>
                  </a:lnTo>
                  <a:lnTo>
                    <a:pt x="378" y="179"/>
                  </a:lnTo>
                  <a:lnTo>
                    <a:pt x="373" y="174"/>
                  </a:lnTo>
                  <a:lnTo>
                    <a:pt x="368" y="169"/>
                  </a:lnTo>
                  <a:lnTo>
                    <a:pt x="362" y="165"/>
                  </a:lnTo>
                  <a:lnTo>
                    <a:pt x="357" y="160"/>
                  </a:lnTo>
                  <a:lnTo>
                    <a:pt x="351" y="156"/>
                  </a:lnTo>
                  <a:lnTo>
                    <a:pt x="345" y="153"/>
                  </a:lnTo>
                  <a:lnTo>
                    <a:pt x="339" y="149"/>
                  </a:lnTo>
                  <a:lnTo>
                    <a:pt x="333" y="146"/>
                  </a:lnTo>
                  <a:lnTo>
                    <a:pt x="326" y="144"/>
                  </a:lnTo>
                  <a:lnTo>
                    <a:pt x="320" y="141"/>
                  </a:lnTo>
                  <a:lnTo>
                    <a:pt x="313" y="139"/>
                  </a:lnTo>
                  <a:lnTo>
                    <a:pt x="306" y="138"/>
                  </a:lnTo>
                  <a:lnTo>
                    <a:pt x="299" y="136"/>
                  </a:lnTo>
                  <a:lnTo>
                    <a:pt x="292" y="135"/>
                  </a:lnTo>
                  <a:lnTo>
                    <a:pt x="285" y="134"/>
                  </a:lnTo>
                  <a:lnTo>
                    <a:pt x="278" y="134"/>
                  </a:lnTo>
                  <a:lnTo>
                    <a:pt x="271" y="134"/>
                  </a:lnTo>
                  <a:lnTo>
                    <a:pt x="264" y="134"/>
                  </a:lnTo>
                  <a:lnTo>
                    <a:pt x="258" y="135"/>
                  </a:lnTo>
                  <a:lnTo>
                    <a:pt x="251" y="136"/>
                  </a:lnTo>
                  <a:lnTo>
                    <a:pt x="244" y="138"/>
                  </a:lnTo>
                  <a:lnTo>
                    <a:pt x="237" y="139"/>
                  </a:lnTo>
                  <a:lnTo>
                    <a:pt x="230" y="141"/>
                  </a:lnTo>
                  <a:lnTo>
                    <a:pt x="224" y="144"/>
                  </a:lnTo>
                  <a:lnTo>
                    <a:pt x="217" y="146"/>
                  </a:lnTo>
                  <a:lnTo>
                    <a:pt x="211" y="149"/>
                  </a:lnTo>
                  <a:lnTo>
                    <a:pt x="205" y="153"/>
                  </a:lnTo>
                  <a:lnTo>
                    <a:pt x="199" y="156"/>
                  </a:lnTo>
                  <a:lnTo>
                    <a:pt x="193" y="160"/>
                  </a:lnTo>
                  <a:lnTo>
                    <a:pt x="188" y="165"/>
                  </a:lnTo>
                  <a:lnTo>
                    <a:pt x="182" y="169"/>
                  </a:lnTo>
                  <a:lnTo>
                    <a:pt x="177" y="174"/>
                  </a:lnTo>
                  <a:lnTo>
                    <a:pt x="172" y="179"/>
                  </a:lnTo>
                  <a:lnTo>
                    <a:pt x="168" y="184"/>
                  </a:lnTo>
                  <a:lnTo>
                    <a:pt x="163" y="190"/>
                  </a:lnTo>
                  <a:lnTo>
                    <a:pt x="159" y="195"/>
                  </a:lnTo>
                  <a:lnTo>
                    <a:pt x="155" y="201"/>
                  </a:lnTo>
                  <a:lnTo>
                    <a:pt x="152" y="207"/>
                  </a:lnTo>
                  <a:lnTo>
                    <a:pt x="149" y="214"/>
                  </a:lnTo>
                  <a:lnTo>
                    <a:pt x="146" y="220"/>
                  </a:lnTo>
                  <a:lnTo>
                    <a:pt x="143" y="226"/>
                  </a:lnTo>
                  <a:lnTo>
                    <a:pt x="141" y="233"/>
                  </a:lnTo>
                  <a:lnTo>
                    <a:pt x="139" y="240"/>
                  </a:lnTo>
                  <a:lnTo>
                    <a:pt x="138" y="247"/>
                  </a:lnTo>
                  <a:lnTo>
                    <a:pt x="137" y="253"/>
                  </a:lnTo>
                  <a:lnTo>
                    <a:pt x="136" y="260"/>
                  </a:lnTo>
                  <a:lnTo>
                    <a:pt x="135" y="267"/>
                  </a:lnTo>
                  <a:lnTo>
                    <a:pt x="135" y="274"/>
                  </a:lnTo>
                  <a:lnTo>
                    <a:pt x="135" y="281"/>
                  </a:lnTo>
                  <a:lnTo>
                    <a:pt x="136" y="288"/>
                  </a:lnTo>
                  <a:lnTo>
                    <a:pt x="137" y="295"/>
                  </a:lnTo>
                  <a:lnTo>
                    <a:pt x="138" y="302"/>
                  </a:lnTo>
                  <a:lnTo>
                    <a:pt x="139" y="309"/>
                  </a:lnTo>
                  <a:lnTo>
                    <a:pt x="141" y="316"/>
                  </a:lnTo>
                  <a:lnTo>
                    <a:pt x="144" y="322"/>
                  </a:lnTo>
                  <a:lnTo>
                    <a:pt x="146" y="329"/>
                  </a:lnTo>
                  <a:lnTo>
                    <a:pt x="149" y="335"/>
                  </a:lnTo>
                  <a:lnTo>
                    <a:pt x="152" y="341"/>
                  </a:lnTo>
                  <a:lnTo>
                    <a:pt x="156" y="347"/>
                  </a:lnTo>
                  <a:lnTo>
                    <a:pt x="160" y="353"/>
                  </a:lnTo>
                  <a:lnTo>
                    <a:pt x="164" y="359"/>
                  </a:lnTo>
                  <a:lnTo>
                    <a:pt x="168" y="364"/>
                  </a:lnTo>
                  <a:lnTo>
                    <a:pt x="173" y="370"/>
                  </a:lnTo>
                  <a:lnTo>
                    <a:pt x="178" y="375"/>
                  </a:lnTo>
                  <a:lnTo>
                    <a:pt x="183" y="379"/>
                  </a:lnTo>
                  <a:lnTo>
                    <a:pt x="188" y="384"/>
                  </a:lnTo>
                  <a:lnTo>
                    <a:pt x="194" y="388"/>
                  </a:lnTo>
                  <a:lnTo>
                    <a:pt x="200" y="392"/>
                  </a:lnTo>
                  <a:lnTo>
                    <a:pt x="206" y="396"/>
                  </a:lnTo>
                  <a:lnTo>
                    <a:pt x="212" y="399"/>
                  </a:lnTo>
                  <a:lnTo>
                    <a:pt x="218" y="402"/>
                  </a:lnTo>
                  <a:lnTo>
                    <a:pt x="224" y="405"/>
                  </a:lnTo>
                  <a:lnTo>
                    <a:pt x="231" y="407"/>
                  </a:lnTo>
                  <a:lnTo>
                    <a:pt x="238" y="409"/>
                  </a:lnTo>
                  <a:lnTo>
                    <a:pt x="245" y="411"/>
                  </a:lnTo>
                  <a:lnTo>
                    <a:pt x="251" y="412"/>
                  </a:lnTo>
                  <a:lnTo>
                    <a:pt x="258" y="413"/>
                  </a:lnTo>
                  <a:lnTo>
                    <a:pt x="265" y="414"/>
                  </a:lnTo>
                  <a:lnTo>
                    <a:pt x="272" y="414"/>
                  </a:lnTo>
                  <a:lnTo>
                    <a:pt x="279" y="414"/>
                  </a:lnTo>
                  <a:lnTo>
                    <a:pt x="286" y="414"/>
                  </a:lnTo>
                  <a:lnTo>
                    <a:pt x="293" y="413"/>
                  </a:lnTo>
                  <a:lnTo>
                    <a:pt x="300" y="412"/>
                  </a:lnTo>
                  <a:lnTo>
                    <a:pt x="307" y="410"/>
                  </a:lnTo>
                  <a:lnTo>
                    <a:pt x="314" y="409"/>
                  </a:lnTo>
                  <a:lnTo>
                    <a:pt x="320" y="406"/>
                  </a:lnTo>
                  <a:lnTo>
                    <a:pt x="327" y="404"/>
                  </a:lnTo>
                  <a:lnTo>
                    <a:pt x="333" y="401"/>
                  </a:lnTo>
                  <a:lnTo>
                    <a:pt x="340" y="398"/>
                  </a:lnTo>
                  <a:lnTo>
                    <a:pt x="402" y="519"/>
                  </a:lnTo>
                  <a:lnTo>
                    <a:pt x="390" y="525"/>
                  </a:lnTo>
                  <a:lnTo>
                    <a:pt x="377" y="530"/>
                  </a:lnTo>
                  <a:lnTo>
                    <a:pt x="365" y="535"/>
                  </a:lnTo>
                  <a:lnTo>
                    <a:pt x="351" y="539"/>
                  </a:lnTo>
                  <a:lnTo>
                    <a:pt x="338" y="543"/>
                  </a:lnTo>
                  <a:lnTo>
                    <a:pt x="325" y="545"/>
                  </a:lnTo>
                  <a:lnTo>
                    <a:pt x="311" y="548"/>
                  </a:lnTo>
                  <a:lnTo>
                    <a:pt x="298" y="549"/>
                  </a:lnTo>
                  <a:lnTo>
                    <a:pt x="284" y="550"/>
                  </a:lnTo>
                  <a:lnTo>
                    <a:pt x="270" y="550"/>
                  </a:lnTo>
                  <a:lnTo>
                    <a:pt x="256" y="549"/>
                  </a:lnTo>
                  <a:lnTo>
                    <a:pt x="243" y="548"/>
                  </a:lnTo>
                  <a:lnTo>
                    <a:pt x="229" y="546"/>
                  </a:lnTo>
                  <a:lnTo>
                    <a:pt x="216" y="544"/>
                  </a:lnTo>
                  <a:lnTo>
                    <a:pt x="202" y="540"/>
                  </a:lnTo>
                  <a:lnTo>
                    <a:pt x="189" y="536"/>
                  </a:lnTo>
                  <a:lnTo>
                    <a:pt x="176" y="532"/>
                  </a:lnTo>
                  <a:lnTo>
                    <a:pt x="164" y="526"/>
                  </a:lnTo>
                  <a:lnTo>
                    <a:pt x="151" y="521"/>
                  </a:lnTo>
                  <a:lnTo>
                    <a:pt x="139" y="514"/>
                  </a:lnTo>
                  <a:lnTo>
                    <a:pt x="127" y="507"/>
                  </a:lnTo>
                  <a:lnTo>
                    <a:pt x="116" y="499"/>
                  </a:lnTo>
                  <a:lnTo>
                    <a:pt x="105" y="491"/>
                  </a:lnTo>
                  <a:lnTo>
                    <a:pt x="94" y="482"/>
                  </a:lnTo>
                  <a:lnTo>
                    <a:pt x="84" y="473"/>
                  </a:lnTo>
                  <a:lnTo>
                    <a:pt x="75" y="463"/>
                  </a:lnTo>
                  <a:lnTo>
                    <a:pt x="65" y="453"/>
                  </a:lnTo>
                  <a:lnTo>
                    <a:pt x="57" y="442"/>
                  </a:lnTo>
                  <a:lnTo>
                    <a:pt x="49" y="431"/>
                  </a:lnTo>
                  <a:lnTo>
                    <a:pt x="41" y="420"/>
                  </a:lnTo>
                  <a:lnTo>
                    <a:pt x="34" y="408"/>
                  </a:lnTo>
                  <a:lnTo>
                    <a:pt x="28" y="396"/>
                  </a:lnTo>
                  <a:lnTo>
                    <a:pt x="22" y="383"/>
                  </a:lnTo>
                  <a:lnTo>
                    <a:pt x="17" y="370"/>
                  </a:lnTo>
                  <a:lnTo>
                    <a:pt x="13" y="357"/>
                  </a:lnTo>
                  <a:lnTo>
                    <a:pt x="9" y="344"/>
                  </a:lnTo>
                  <a:lnTo>
                    <a:pt x="6" y="331"/>
                  </a:lnTo>
                  <a:lnTo>
                    <a:pt x="3" y="317"/>
                  </a:lnTo>
                  <a:lnTo>
                    <a:pt x="2" y="304"/>
                  </a:lnTo>
                  <a:lnTo>
                    <a:pt x="0" y="290"/>
                  </a:lnTo>
                  <a:lnTo>
                    <a:pt x="0" y="276"/>
                  </a:lnTo>
                  <a:lnTo>
                    <a:pt x="0" y="263"/>
                  </a:lnTo>
                  <a:lnTo>
                    <a:pt x="1" y="249"/>
                  </a:lnTo>
                  <a:lnTo>
                    <a:pt x="3" y="235"/>
                  </a:lnTo>
                  <a:lnTo>
                    <a:pt x="5" y="222"/>
                  </a:lnTo>
                  <a:lnTo>
                    <a:pt x="8" y="208"/>
                  </a:lnTo>
                  <a:lnTo>
                    <a:pt x="12" y="195"/>
                  </a:lnTo>
                  <a:lnTo>
                    <a:pt x="16" y="182"/>
                  </a:lnTo>
                  <a:lnTo>
                    <a:pt x="21" y="169"/>
                  </a:lnTo>
                  <a:lnTo>
                    <a:pt x="27" y="157"/>
                  </a:lnTo>
                  <a:lnTo>
                    <a:pt x="33" y="144"/>
                  </a:lnTo>
                  <a:lnTo>
                    <a:pt x="40" y="133"/>
                  </a:lnTo>
                  <a:lnTo>
                    <a:pt x="47" y="121"/>
                  </a:lnTo>
                  <a:lnTo>
                    <a:pt x="55" y="110"/>
                  </a:lnTo>
                  <a:lnTo>
                    <a:pt x="64" y="99"/>
                  </a:lnTo>
                  <a:lnTo>
                    <a:pt x="73" y="89"/>
                  </a:lnTo>
                  <a:lnTo>
                    <a:pt x="82" y="79"/>
                  </a:lnTo>
                  <a:lnTo>
                    <a:pt x="92" y="69"/>
                  </a:lnTo>
                  <a:lnTo>
                    <a:pt x="103" y="61"/>
                  </a:lnTo>
                  <a:lnTo>
                    <a:pt x="114" y="52"/>
                  </a:lnTo>
                  <a:lnTo>
                    <a:pt x="125" y="44"/>
                  </a:lnTo>
                  <a:lnTo>
                    <a:pt x="137" y="37"/>
                  </a:lnTo>
                  <a:lnTo>
                    <a:pt x="149" y="31"/>
                  </a:lnTo>
                  <a:lnTo>
                    <a:pt x="161" y="25"/>
                  </a:lnTo>
                  <a:lnTo>
                    <a:pt x="174" y="19"/>
                  </a:lnTo>
                  <a:lnTo>
                    <a:pt x="187" y="15"/>
                  </a:lnTo>
                  <a:lnTo>
                    <a:pt x="200" y="10"/>
                  </a:lnTo>
                  <a:lnTo>
                    <a:pt x="213" y="7"/>
                  </a:lnTo>
                  <a:lnTo>
                    <a:pt x="227" y="4"/>
                  </a:lnTo>
                  <a:lnTo>
                    <a:pt x="240" y="2"/>
                  </a:lnTo>
                  <a:lnTo>
                    <a:pt x="254" y="1"/>
                  </a:lnTo>
                  <a:lnTo>
                    <a:pt x="267" y="0"/>
                  </a:lnTo>
                  <a:lnTo>
                    <a:pt x="281" y="0"/>
                  </a:lnTo>
                  <a:lnTo>
                    <a:pt x="295" y="1"/>
                  </a:lnTo>
                  <a:lnTo>
                    <a:pt x="309" y="2"/>
                  </a:lnTo>
                  <a:lnTo>
                    <a:pt x="322" y="4"/>
                  </a:lnTo>
                  <a:lnTo>
                    <a:pt x="336" y="7"/>
                  </a:lnTo>
                  <a:lnTo>
                    <a:pt x="349" y="10"/>
                  </a:lnTo>
                  <a:lnTo>
                    <a:pt x="362" y="14"/>
                  </a:lnTo>
                  <a:lnTo>
                    <a:pt x="375" y="19"/>
                  </a:lnTo>
                  <a:lnTo>
                    <a:pt x="388" y="24"/>
                  </a:lnTo>
                  <a:lnTo>
                    <a:pt x="400" y="30"/>
                  </a:lnTo>
                  <a:lnTo>
                    <a:pt x="412" y="37"/>
                  </a:lnTo>
                  <a:lnTo>
                    <a:pt x="424" y="44"/>
                  </a:lnTo>
                  <a:lnTo>
                    <a:pt x="435" y="51"/>
                  </a:lnTo>
                  <a:lnTo>
                    <a:pt x="446" y="60"/>
                  </a:lnTo>
                  <a:lnTo>
                    <a:pt x="457" y="69"/>
                  </a:lnTo>
                  <a:lnTo>
                    <a:pt x="467" y="78"/>
                  </a:lnTo>
                  <a:lnTo>
                    <a:pt x="476" y="88"/>
                  </a:lnTo>
                  <a:lnTo>
                    <a:pt x="485" y="98"/>
                  </a:lnTo>
                  <a:lnTo>
                    <a:pt x="494" y="109"/>
                  </a:lnTo>
                  <a:lnTo>
                    <a:pt x="502" y="120"/>
                  </a:lnTo>
                  <a:lnTo>
                    <a:pt x="510" y="131"/>
                  </a:lnTo>
                  <a:lnTo>
                    <a:pt x="516" y="143"/>
                  </a:lnTo>
                  <a:lnTo>
                    <a:pt x="523" y="156"/>
                  </a:lnTo>
                  <a:lnTo>
                    <a:pt x="528" y="168"/>
                  </a:lnTo>
                  <a:lnTo>
                    <a:pt x="533" y="181"/>
                  </a:lnTo>
                  <a:lnTo>
                    <a:pt x="538" y="194"/>
                  </a:lnTo>
                  <a:lnTo>
                    <a:pt x="541" y="207"/>
                  </a:lnTo>
                  <a:lnTo>
                    <a:pt x="545" y="220"/>
                  </a:lnTo>
                  <a:lnTo>
                    <a:pt x="547" y="234"/>
                  </a:lnTo>
                  <a:lnTo>
                    <a:pt x="549" y="248"/>
                  </a:lnTo>
                  <a:lnTo>
                    <a:pt x="550" y="261"/>
                  </a:lnTo>
                  <a:lnTo>
                    <a:pt x="550" y="275"/>
                  </a:lnTo>
                  <a:lnTo>
                    <a:pt x="619" y="275"/>
                  </a:lnTo>
                  <a:lnTo>
                    <a:pt x="483" y="411"/>
                  </a:lnTo>
                  <a:lnTo>
                    <a:pt x="346" y="275"/>
                  </a:lnTo>
                  <a:lnTo>
                    <a:pt x="415" y="274"/>
                  </a:lnTo>
                </a:path>
              </a:pathLst>
            </a:custGeom>
            <a:solidFill>
              <a:srgbClr val="729FCF"/>
            </a:solidFill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3" name="Google Shape;73;p1"/>
            <p:cNvSpPr/>
            <p:nvPr/>
          </p:nvSpPr>
          <p:spPr>
            <a:xfrm>
              <a:off x="2628000" y="411480"/>
              <a:ext cx="4923720" cy="26316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s-MX" sz="15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http://</a:t>
              </a:r>
              <a:endParaRPr b="0" i="0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7653600" y="411480"/>
              <a:ext cx="987840" cy="26316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5" name="Google Shape;75;p1"/>
            <p:cNvGrpSpPr/>
            <p:nvPr/>
          </p:nvGrpSpPr>
          <p:grpSpPr>
            <a:xfrm>
              <a:off x="8422200" y="468000"/>
              <a:ext cx="198234" cy="159155"/>
              <a:chOff x="8422200" y="468000"/>
              <a:chExt cx="198234" cy="159155"/>
            </a:xfrm>
          </p:grpSpPr>
          <p:sp>
            <p:nvSpPr>
              <p:cNvPr id="76" name="Google Shape;76;p1"/>
              <p:cNvSpPr/>
              <p:nvPr/>
            </p:nvSpPr>
            <p:spPr>
              <a:xfrm>
                <a:off x="8422200" y="468000"/>
                <a:ext cx="132120" cy="132480"/>
              </a:xfrm>
              <a:prstGeom prst="ellipse">
                <a:avLst/>
              </a:prstGeom>
              <a:solidFill>
                <a:srgbClr val="729FCF"/>
              </a:solidFill>
              <a:ln cap="flat" cmpd="sng" w="9525">
                <a:solidFill>
                  <a:srgbClr val="3465A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1"/>
              <p:cNvSpPr/>
              <p:nvPr/>
            </p:nvSpPr>
            <p:spPr>
              <a:xfrm rot="2056200">
                <a:off x="8462160" y="551880"/>
                <a:ext cx="163440" cy="32040"/>
              </a:xfrm>
              <a:prstGeom prst="rect">
                <a:avLst/>
              </a:prstGeom>
              <a:solidFill>
                <a:srgbClr val="729F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1"/>
              <p:cNvSpPr/>
              <p:nvPr/>
            </p:nvSpPr>
            <p:spPr>
              <a:xfrm>
                <a:off x="8433000" y="478800"/>
                <a:ext cx="110880" cy="110880"/>
              </a:xfrm>
              <a:prstGeom prst="ellipse">
                <a:avLst/>
              </a:prstGeom>
              <a:solidFill>
                <a:srgbClr val="ADC5E7"/>
              </a:solidFill>
              <a:ln cap="flat" cmpd="sng" w="9525">
                <a:solidFill>
                  <a:srgbClr val="3465A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9" name="Google Shape;79;p1"/>
            <p:cNvSpPr txBox="1"/>
            <p:nvPr/>
          </p:nvSpPr>
          <p:spPr>
            <a:xfrm>
              <a:off x="8608680" y="216000"/>
              <a:ext cx="319320" cy="346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s-MX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1" i="0" lang="es-MX" sz="700" u="none" cap="none" strike="noStrike">
                  <a:solidFill>
                    <a:srgbClr val="ED1C24"/>
                  </a:solidFill>
                  <a:latin typeface="Verdana"/>
                  <a:ea typeface="Verdana"/>
                  <a:cs typeface="Verdana"/>
                  <a:sym typeface="Verdana"/>
                </a:rPr>
                <a:t>X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8633880" y="347760"/>
              <a:ext cx="73440" cy="4248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8542800" y="360720"/>
              <a:ext cx="56520" cy="129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" name="Google Shape;82;p1"/>
          <p:cNvSpPr/>
          <p:nvPr/>
        </p:nvSpPr>
        <p:spPr>
          <a:xfrm>
            <a:off x="1113413" y="634921"/>
            <a:ext cx="8610900" cy="310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"/>
          <p:cNvSpPr/>
          <p:nvPr/>
        </p:nvSpPr>
        <p:spPr>
          <a:xfrm>
            <a:off x="1096561" y="5301940"/>
            <a:ext cx="8622600" cy="376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"/>
          <p:cNvSpPr txBox="1"/>
          <p:nvPr/>
        </p:nvSpPr>
        <p:spPr>
          <a:xfrm>
            <a:off x="1451475" y="1055650"/>
            <a:ext cx="5671800" cy="52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/>
              <a:t>Los Derechos Humanos de las Mujeres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1774700" y="2343738"/>
            <a:ext cx="3731400" cy="16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MX" sz="1000">
                <a:solidFill>
                  <a:srgbClr val="40404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“Abarcan todos los aspectos de la vida: la salud, la educación, la participación política, el bienestar económico, el no ser objeto de violencia, así como muchos más. Las mujeres y las niñas tienen derecho al disfrute pleno y en condiciones de igualdad de todos sus derechos humanos y a vivir libres de todas las formas de discriminación: esto es fundamental para el logro de los derechos humanos, la paz y la seguridad, y el desarrollo sostenible. “</a:t>
            </a:r>
            <a:r>
              <a:rPr baseline="30000" lang="es-MX" sz="1000">
                <a:solidFill>
                  <a:srgbClr val="40404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0" baseline="3000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1117578" y="656181"/>
            <a:ext cx="1280400" cy="284700"/>
          </a:xfrm>
          <a:prstGeom prst="rect">
            <a:avLst/>
          </a:prstGeom>
          <a:solidFill>
            <a:srgbClr val="BFBFBF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4441392" y="646274"/>
            <a:ext cx="4294200" cy="280500"/>
          </a:xfrm>
          <a:prstGeom prst="rect">
            <a:avLst/>
          </a:prstGeom>
          <a:solidFill>
            <a:srgbClr val="BFBFBF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MX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Inicio	Quiénes somos    Conoce más    Galería    Contacto	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8736032" y="646274"/>
            <a:ext cx="985200" cy="2751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MX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Búsqueda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" name="Google Shape;89;p1"/>
          <p:cNvGrpSpPr/>
          <p:nvPr/>
        </p:nvGrpSpPr>
        <p:grpSpPr>
          <a:xfrm>
            <a:off x="9465361" y="730534"/>
            <a:ext cx="142149" cy="114260"/>
            <a:chOff x="8541360" y="936000"/>
            <a:chExt cx="134994" cy="108386"/>
          </a:xfrm>
        </p:grpSpPr>
        <p:sp>
          <p:nvSpPr>
            <p:cNvPr id="90" name="Google Shape;90;p1"/>
            <p:cNvSpPr/>
            <p:nvPr/>
          </p:nvSpPr>
          <p:spPr>
            <a:xfrm>
              <a:off x="8541360" y="936000"/>
              <a:ext cx="90000" cy="90360"/>
            </a:xfrm>
            <a:prstGeom prst="ellipse">
              <a:avLst/>
            </a:prstGeom>
            <a:solidFill>
              <a:srgbClr val="729FCF"/>
            </a:solidFill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 rot="2056200">
              <a:off x="8568360" y="993240"/>
              <a:ext cx="111600" cy="21600"/>
            </a:xfrm>
            <a:prstGeom prst="rect">
              <a:avLst/>
            </a:prstGeom>
            <a:solidFill>
              <a:srgbClr val="729F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8548560" y="943200"/>
              <a:ext cx="75600" cy="75600"/>
            </a:xfrm>
            <a:prstGeom prst="ellipse">
              <a:avLst/>
            </a:prstGeom>
            <a:solidFill>
              <a:srgbClr val="ADC5E7"/>
            </a:solidFill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1"/>
          <p:cNvSpPr/>
          <p:nvPr/>
        </p:nvSpPr>
        <p:spPr>
          <a:xfrm>
            <a:off x="1098046" y="5315549"/>
            <a:ext cx="1315800" cy="329400"/>
          </a:xfrm>
          <a:prstGeom prst="rect">
            <a:avLst/>
          </a:prstGeom>
          <a:solidFill>
            <a:srgbClr val="BFBFBF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MX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2703675" y="5383080"/>
            <a:ext cx="144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MX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Contacto Tel. 5555555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4088420" y="5372803"/>
            <a:ext cx="1478400" cy="2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MX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Términos y condiciones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5505972" y="5381908"/>
            <a:ext cx="1478400" cy="2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MX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Política de privacidad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" name="Google Shape;97;p1"/>
          <p:cNvCxnSpPr/>
          <p:nvPr/>
        </p:nvCxnSpPr>
        <p:spPr>
          <a:xfrm>
            <a:off x="4052913" y="5395233"/>
            <a:ext cx="0" cy="230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" name="Google Shape;98;p1"/>
          <p:cNvCxnSpPr/>
          <p:nvPr/>
        </p:nvCxnSpPr>
        <p:spPr>
          <a:xfrm>
            <a:off x="5505972" y="5383080"/>
            <a:ext cx="0" cy="230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" name="Google Shape;99;p1"/>
          <p:cNvSpPr/>
          <p:nvPr/>
        </p:nvSpPr>
        <p:spPr>
          <a:xfrm>
            <a:off x="7255575" y="1113100"/>
            <a:ext cx="2235300" cy="39999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MX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Lista de 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1700">
                <a:solidFill>
                  <a:schemeClr val="dk1"/>
                </a:solidFill>
              </a:rPr>
              <a:t>derechos humanos de las mujeres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 u="sng">
              <a:solidFill>
                <a:schemeClr val="dk1"/>
              </a:solidFill>
            </a:endParaRPr>
          </a:p>
          <a:p>
            <a:pPr indent="-261402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MX" sz="1300" u="sng">
                <a:solidFill>
                  <a:schemeClr val="dk1"/>
                </a:solidFill>
              </a:rPr>
              <a:t>Derechos a la salud.</a:t>
            </a:r>
            <a:endParaRPr sz="1300" u="sng">
              <a:solidFill>
                <a:schemeClr val="dk1"/>
              </a:solidFill>
            </a:endParaRPr>
          </a:p>
          <a:p>
            <a:pPr indent="-261402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MX" sz="1300" u="sng">
                <a:solidFill>
                  <a:schemeClr val="dk1"/>
                </a:solidFill>
              </a:rPr>
              <a:t>Derechos sexuales y reproductivos.</a:t>
            </a:r>
            <a:endParaRPr sz="1300" u="sng">
              <a:solidFill>
                <a:schemeClr val="dk1"/>
              </a:solidFill>
            </a:endParaRPr>
          </a:p>
          <a:p>
            <a:pPr indent="-261402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MX" sz="1300" u="sng">
                <a:solidFill>
                  <a:schemeClr val="dk1"/>
                </a:solidFill>
              </a:rPr>
              <a:t>Derecho a una vida libre de  violencia</a:t>
            </a:r>
            <a:endParaRPr sz="1300" u="sng">
              <a:solidFill>
                <a:schemeClr val="dk1"/>
              </a:solidFill>
            </a:endParaRPr>
          </a:p>
          <a:p>
            <a:pPr indent="-261402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MX" sz="1300" u="sng">
                <a:solidFill>
                  <a:schemeClr val="dk1"/>
                </a:solidFill>
              </a:rPr>
              <a:t>Derecho al trabajo.</a:t>
            </a:r>
            <a:endParaRPr sz="1300" u="sng">
              <a:solidFill>
                <a:schemeClr val="dk1"/>
              </a:solidFill>
            </a:endParaRPr>
          </a:p>
          <a:p>
            <a:pPr indent="-261402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MX" sz="1300" u="sng">
                <a:solidFill>
                  <a:schemeClr val="dk1"/>
                </a:solidFill>
              </a:rPr>
              <a:t>Derecho al desarrollo.</a:t>
            </a:r>
            <a:endParaRPr sz="1300" u="sng">
              <a:solidFill>
                <a:schemeClr val="dk1"/>
              </a:solidFill>
            </a:endParaRPr>
          </a:p>
          <a:p>
            <a:pPr indent="-261402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MX" sz="1300" u="sng">
                <a:solidFill>
                  <a:schemeClr val="dk1"/>
                </a:solidFill>
              </a:rPr>
              <a:t>Derecho a la participación </a:t>
            </a:r>
            <a:r>
              <a:rPr lang="es-MX" sz="1300" u="sng">
                <a:solidFill>
                  <a:schemeClr val="dk1"/>
                </a:solidFill>
              </a:rPr>
              <a:t>política.</a:t>
            </a:r>
            <a:endParaRPr sz="1300" u="sng">
              <a:solidFill>
                <a:schemeClr val="dk1"/>
              </a:solidFill>
            </a:endParaRPr>
          </a:p>
          <a:p>
            <a:pPr indent="-261402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MX" sz="1300" u="sng">
                <a:solidFill>
                  <a:schemeClr val="dk1"/>
                </a:solidFill>
              </a:rPr>
              <a:t>Derecho a un ambiente sano.</a:t>
            </a:r>
            <a:endParaRPr sz="1300" u="sng">
              <a:solidFill>
                <a:schemeClr val="dk1"/>
              </a:solidFill>
            </a:endParaRPr>
          </a:p>
          <a:p>
            <a:pPr indent="-261402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MX" sz="1300" u="sng">
                <a:solidFill>
                  <a:schemeClr val="dk1"/>
                </a:solidFill>
              </a:rPr>
              <a:t>Derecho a la participación.</a:t>
            </a:r>
            <a:endParaRPr sz="1300" u="sng">
              <a:solidFill>
                <a:schemeClr val="dk1"/>
              </a:solidFill>
            </a:endParaRPr>
          </a:p>
          <a:p>
            <a:pPr indent="-261402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MX" sz="1300" u="sng">
                <a:solidFill>
                  <a:schemeClr val="dk1"/>
                </a:solidFill>
              </a:rPr>
              <a:t>Derecho a la educación.</a:t>
            </a:r>
            <a:endParaRPr sz="1300" u="sng">
              <a:solidFill>
                <a:schemeClr val="dk1"/>
              </a:solidFill>
            </a:endParaRPr>
          </a:p>
          <a:p>
            <a:pPr indent="-178852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5"/>
              <a:buFont typeface="Noto Sans Symbols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7945" y="5261933"/>
            <a:ext cx="396175" cy="396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69626" y="5327400"/>
            <a:ext cx="265389" cy="265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42139" y="5347866"/>
            <a:ext cx="230113" cy="23037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"/>
          <p:cNvSpPr txBox="1"/>
          <p:nvPr/>
        </p:nvSpPr>
        <p:spPr>
          <a:xfrm>
            <a:off x="1797550" y="1851775"/>
            <a:ext cx="25677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s-MX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son?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1409350" y="2989325"/>
            <a:ext cx="3654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MX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 txBox="1"/>
          <p:nvPr/>
        </p:nvSpPr>
        <p:spPr>
          <a:xfrm>
            <a:off x="1715478" y="1072475"/>
            <a:ext cx="5634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MX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h1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 txBox="1"/>
          <p:nvPr/>
        </p:nvSpPr>
        <p:spPr>
          <a:xfrm>
            <a:off x="6845363" y="1705925"/>
            <a:ext cx="5634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MX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ul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 txBox="1"/>
          <p:nvPr/>
        </p:nvSpPr>
        <p:spPr>
          <a:xfrm>
            <a:off x="1310350" y="1725475"/>
            <a:ext cx="5634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MX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h2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" name="Google Shape;108;p1"/>
          <p:cNvGrpSpPr/>
          <p:nvPr/>
        </p:nvGrpSpPr>
        <p:grpSpPr>
          <a:xfrm>
            <a:off x="623900" y="712850"/>
            <a:ext cx="271450" cy="4589700"/>
            <a:chOff x="547700" y="636650"/>
            <a:chExt cx="271450" cy="4589700"/>
          </a:xfrm>
        </p:grpSpPr>
        <p:cxnSp>
          <p:nvCxnSpPr>
            <p:cNvPr id="109" name="Google Shape;109;p1"/>
            <p:cNvCxnSpPr/>
            <p:nvPr/>
          </p:nvCxnSpPr>
          <p:spPr>
            <a:xfrm rot="5400000">
              <a:off x="-1628650" y="2813000"/>
              <a:ext cx="4589700" cy="237000"/>
            </a:xfrm>
            <a:prstGeom prst="bentConnector3">
              <a:avLst>
                <a:gd fmla="val -1660" name="adj1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0" name="Google Shape;110;p1"/>
            <p:cNvCxnSpPr/>
            <p:nvPr/>
          </p:nvCxnSpPr>
          <p:spPr>
            <a:xfrm>
              <a:off x="552450" y="5210175"/>
              <a:ext cx="2667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11" name="Google Shape;111;p1"/>
          <p:cNvSpPr txBox="1"/>
          <p:nvPr/>
        </p:nvSpPr>
        <p:spPr>
          <a:xfrm>
            <a:off x="118450" y="1228875"/>
            <a:ext cx="2655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"/>
          <p:cNvSpPr txBox="1"/>
          <p:nvPr/>
        </p:nvSpPr>
        <p:spPr>
          <a:xfrm>
            <a:off x="264325" y="2354500"/>
            <a:ext cx="1422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MX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MX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1" i="0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MX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MX" sz="2400" u="none" cap="none" strike="noStrike">
                <a:solidFill>
                  <a:srgbClr val="000000"/>
                </a:solidFill>
              </a:rPr>
              <a:t>y</a:t>
            </a:r>
            <a:endParaRPr b="1" i="0" sz="2400" u="none" cap="none" strike="noStrike">
              <a:solidFill>
                <a:srgbClr val="000000"/>
              </a:solidFill>
            </a:endParaRPr>
          </a:p>
        </p:txBody>
      </p:sp>
      <p:pic>
        <p:nvPicPr>
          <p:cNvPr id="113" name="Google Shape;113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50575" y="2741500"/>
            <a:ext cx="1440600" cy="175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"/>
          <p:cNvSpPr txBox="1"/>
          <p:nvPr/>
        </p:nvSpPr>
        <p:spPr>
          <a:xfrm>
            <a:off x="1310350" y="4433550"/>
            <a:ext cx="41955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900"/>
              <a:t>1 Instituto Nacional de las Mujeres. (2016). Los Derechos Humanos de las Mujeres. 06 Marzo 2020, de Gobierno de México Sitio web: https://www.gob.mx/inmujeres/articulos/los-derechos-humanos-de-las-mujeres?idiom=es</a:t>
            </a:r>
            <a:endParaRPr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