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546291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09E66-98AB-7756-2C42-915F480ECA9B}"/>
              </a:ext>
            </a:extLst>
          </p:cNvPr>
          <p:cNvSpPr/>
          <p:nvPr/>
        </p:nvSpPr>
        <p:spPr>
          <a:xfrm>
            <a:off x="2267340" y="793102"/>
            <a:ext cx="7221894" cy="5645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9262F-951D-D360-440E-57B37AF465FA}"/>
              </a:ext>
            </a:extLst>
          </p:cNvPr>
          <p:cNvSpPr/>
          <p:nvPr/>
        </p:nvSpPr>
        <p:spPr>
          <a:xfrm>
            <a:off x="2267340" y="1127713"/>
            <a:ext cx="7427026" cy="1514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5387FB-2C31-1731-721B-04FA01F2ED2D}"/>
              </a:ext>
            </a:extLst>
          </p:cNvPr>
          <p:cNvSpPr/>
          <p:nvPr/>
        </p:nvSpPr>
        <p:spPr>
          <a:xfrm>
            <a:off x="2267339" y="2827176"/>
            <a:ext cx="1803387" cy="71214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C48061-EB1E-6C58-BCFF-098C00EC524D}"/>
              </a:ext>
            </a:extLst>
          </p:cNvPr>
          <p:cNvSpPr/>
          <p:nvPr/>
        </p:nvSpPr>
        <p:spPr>
          <a:xfrm>
            <a:off x="2267339" y="3858208"/>
            <a:ext cx="1803387" cy="712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278A4B-56E0-F53C-7900-C429C924F8CE}"/>
              </a:ext>
            </a:extLst>
          </p:cNvPr>
          <p:cNvSpPr/>
          <p:nvPr/>
        </p:nvSpPr>
        <p:spPr>
          <a:xfrm>
            <a:off x="2267339" y="4889239"/>
            <a:ext cx="1803387" cy="15592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92E8FF-A1ED-5B0E-8D55-DE89A63A8EA6}"/>
              </a:ext>
            </a:extLst>
          </p:cNvPr>
          <p:cNvCxnSpPr>
            <a:cxnSpLocks/>
          </p:cNvCxnSpPr>
          <p:nvPr/>
        </p:nvCxnSpPr>
        <p:spPr>
          <a:xfrm>
            <a:off x="2430624" y="5710578"/>
            <a:ext cx="1444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05791F-1401-11D5-7D8D-86D3847F0FA6}"/>
              </a:ext>
            </a:extLst>
          </p:cNvPr>
          <p:cNvSpPr/>
          <p:nvPr/>
        </p:nvSpPr>
        <p:spPr>
          <a:xfrm>
            <a:off x="4534680" y="3660720"/>
            <a:ext cx="5159689" cy="538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C4037F-9859-B124-3161-462CCA54D2CF}"/>
              </a:ext>
            </a:extLst>
          </p:cNvPr>
          <p:cNvSpPr/>
          <p:nvPr/>
        </p:nvSpPr>
        <p:spPr>
          <a:xfrm>
            <a:off x="4572001" y="4437732"/>
            <a:ext cx="5159689" cy="538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B5A835-422A-3549-3E09-2197C6659A88}"/>
              </a:ext>
            </a:extLst>
          </p:cNvPr>
          <p:cNvSpPr/>
          <p:nvPr/>
        </p:nvSpPr>
        <p:spPr>
          <a:xfrm>
            <a:off x="4534678" y="5221478"/>
            <a:ext cx="5159689" cy="538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2E463A-19A2-16BA-5388-8E4F0507739F}"/>
              </a:ext>
            </a:extLst>
          </p:cNvPr>
          <p:cNvSpPr/>
          <p:nvPr/>
        </p:nvSpPr>
        <p:spPr>
          <a:xfrm>
            <a:off x="4534677" y="5922216"/>
            <a:ext cx="5159689" cy="538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33BF0-B6B5-B7ED-A159-8676452E7D9D}"/>
              </a:ext>
            </a:extLst>
          </p:cNvPr>
          <p:cNvSpPr txBox="1"/>
          <p:nvPr/>
        </p:nvSpPr>
        <p:spPr>
          <a:xfrm>
            <a:off x="2612572" y="1586203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E8838-7012-03E8-608F-4F46CBF699EE}"/>
              </a:ext>
            </a:extLst>
          </p:cNvPr>
          <p:cNvSpPr txBox="1"/>
          <p:nvPr/>
        </p:nvSpPr>
        <p:spPr>
          <a:xfrm>
            <a:off x="2537927" y="3004454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07D48-9A36-B343-12AC-FA7725C53FA2}"/>
              </a:ext>
            </a:extLst>
          </p:cNvPr>
          <p:cNvSpPr txBox="1"/>
          <p:nvPr/>
        </p:nvSpPr>
        <p:spPr>
          <a:xfrm>
            <a:off x="2519267" y="5248074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788B5-A8F6-E27C-66BC-E68EBAEF946A}"/>
              </a:ext>
            </a:extLst>
          </p:cNvPr>
          <p:cNvSpPr txBox="1"/>
          <p:nvPr/>
        </p:nvSpPr>
        <p:spPr>
          <a:xfrm>
            <a:off x="2519266" y="4033734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F6063-2E2B-3C5D-51A6-8AC347246474}"/>
              </a:ext>
            </a:extLst>
          </p:cNvPr>
          <p:cNvSpPr txBox="1"/>
          <p:nvPr/>
        </p:nvSpPr>
        <p:spPr>
          <a:xfrm>
            <a:off x="4682412" y="3770950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FD00F-793E-2EAF-415C-29BF907C6BB6}"/>
              </a:ext>
            </a:extLst>
          </p:cNvPr>
          <p:cNvSpPr txBox="1"/>
          <p:nvPr/>
        </p:nvSpPr>
        <p:spPr>
          <a:xfrm>
            <a:off x="4665306" y="5360954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CF5CCE-AA7B-8623-1484-3D957BC89CBE}"/>
              </a:ext>
            </a:extLst>
          </p:cNvPr>
          <p:cNvSpPr txBox="1"/>
          <p:nvPr/>
        </p:nvSpPr>
        <p:spPr>
          <a:xfrm>
            <a:off x="4665306" y="4554619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44E1A-A829-8F4E-9A27-B7C134D05BDB}"/>
              </a:ext>
            </a:extLst>
          </p:cNvPr>
          <p:cNvSpPr txBox="1"/>
          <p:nvPr/>
        </p:nvSpPr>
        <p:spPr>
          <a:xfrm>
            <a:off x="4665305" y="6006774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4C83EE-1C27-F8B2-836A-0752B7391B94}"/>
              </a:ext>
            </a:extLst>
          </p:cNvPr>
          <p:cNvSpPr/>
          <p:nvPr/>
        </p:nvSpPr>
        <p:spPr>
          <a:xfrm>
            <a:off x="4534680" y="2853052"/>
            <a:ext cx="5159689" cy="5384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9009E-6343-7923-35D4-6EFDFA7EE4F6}"/>
              </a:ext>
            </a:extLst>
          </p:cNvPr>
          <p:cNvSpPr/>
          <p:nvPr/>
        </p:nvSpPr>
        <p:spPr>
          <a:xfrm>
            <a:off x="1446245" y="214604"/>
            <a:ext cx="8873412" cy="64287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25743B-98AF-A921-0D58-E5AEF0626E8D}"/>
              </a:ext>
            </a:extLst>
          </p:cNvPr>
          <p:cNvSpPr/>
          <p:nvPr/>
        </p:nvSpPr>
        <p:spPr>
          <a:xfrm>
            <a:off x="1446245" y="214604"/>
            <a:ext cx="8873412" cy="5262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FC8BD1-8CA9-10C0-31EB-511395B74AA1}"/>
              </a:ext>
            </a:extLst>
          </p:cNvPr>
          <p:cNvSpPr txBox="1"/>
          <p:nvPr/>
        </p:nvSpPr>
        <p:spPr>
          <a:xfrm>
            <a:off x="2201715" y="289545"/>
            <a:ext cx="18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90F085-5579-2401-7745-EB351357A800}"/>
              </a:ext>
            </a:extLst>
          </p:cNvPr>
          <p:cNvSpPr txBox="1"/>
          <p:nvPr/>
        </p:nvSpPr>
        <p:spPr>
          <a:xfrm>
            <a:off x="4682412" y="2940138"/>
            <a:ext cx="15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Kim Jessica</cp:lastModifiedBy>
  <cp:revision>3</cp:revision>
  <dcterms:created xsi:type="dcterms:W3CDTF">2024-08-04T11:27:57Z</dcterms:created>
  <dcterms:modified xsi:type="dcterms:W3CDTF">2024-11-05T13:03:05Z</dcterms:modified>
</cp:coreProperties>
</file>