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65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5E015E-77D8-4FEF-8FA1-A176E3D477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701B14E-0FE6-4E37-8B62-73CC8C406E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6616A34-5950-4935-9AF3-7123B6B2D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B4667-A0A6-4E5A-A9F3-B7901DA17D63}" type="datetimeFigureOut">
              <a:rPr lang="zh-TW" altLang="en-US" smtClean="0"/>
              <a:t>2019/12/19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7F3CC1D-233C-433E-BAE2-1D3CDB47C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24C4344-005C-4A20-B7C9-7DEF6A6B3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4AABC-AB3F-4885-8B39-C5C26FF6BA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9659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108AFF-AAF0-42F4-8168-9B907A85A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DEA8C17-E45E-43B8-A70E-F7BEA898AD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6660F6A-AB57-4772-8329-A42E039AC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B4667-A0A6-4E5A-A9F3-B7901DA17D63}" type="datetimeFigureOut">
              <a:rPr lang="zh-TW" altLang="en-US" smtClean="0"/>
              <a:t>2019/12/19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67C62FF-6BD6-4773-911D-36B670924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C43204E-9AD4-495C-B592-79D9AA6FA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4AABC-AB3F-4885-8B39-C5C26FF6BA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5237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4E7C4D0-C268-4707-A6D7-C6D1EB3C4D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19BB692-BD7D-40DF-AE6C-416052F5DF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D9BABC0-169B-45E8-A84E-5116BA4FE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B4667-A0A6-4E5A-A9F3-B7901DA17D63}" type="datetimeFigureOut">
              <a:rPr lang="zh-TW" altLang="en-US" smtClean="0"/>
              <a:t>2019/12/19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649E6A5-6BE3-4D57-BBDD-1148FCEB9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1A842AF-C21C-4481-AF6D-0C99C4890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4AABC-AB3F-4885-8B39-C5C26FF6BA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023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1D260B-4773-4F49-8DF5-14157BCBB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992639-D06B-4FD3-A96B-2DBE147AE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4AAAD1E-CEBE-4F0F-BC04-4B2EF6BF1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B4667-A0A6-4E5A-A9F3-B7901DA17D63}" type="datetimeFigureOut">
              <a:rPr lang="zh-TW" altLang="en-US" smtClean="0"/>
              <a:t>2019/12/19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4ACE66B-7173-438C-B364-0D36092A9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F0998AB-57F4-4672-921D-401EB16CF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4AABC-AB3F-4885-8B39-C5C26FF6BA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5361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90654C-693F-4DFE-B72A-9001DC0FE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5957E58-4215-4FA5-B0EC-CA13745DE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E9F7AB0-0587-4941-8A5D-2A72D415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B4667-A0A6-4E5A-A9F3-B7901DA17D63}" type="datetimeFigureOut">
              <a:rPr lang="zh-TW" altLang="en-US" smtClean="0"/>
              <a:t>2019/12/19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B6448D9-184A-4DC5-9C36-D375BA304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B3B9C6A-FBD8-462C-ADBD-11F6B41B8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4AABC-AB3F-4885-8B39-C5C26FF6BA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8543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5BB9BC-96A9-49B0-B148-459E088D4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A9E62A-A1F7-40EC-939F-E433B9F1AF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76ECF54-67D2-418E-863D-40AFDF2449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B9CC0DD-CA5E-4546-8975-A71511A0A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B4667-A0A6-4E5A-A9F3-B7901DA17D63}" type="datetimeFigureOut">
              <a:rPr lang="zh-TW" altLang="en-US" smtClean="0"/>
              <a:t>2019/12/19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5181EFF-17FB-473F-B9C6-F384EFD53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4618800-24C4-485B-8B6F-9F47E32B6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4AABC-AB3F-4885-8B39-C5C26FF6BA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1120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E810F3-6AA2-4095-B76A-69B7C661E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301F5FD-DED7-4A9E-BED1-4D578AD7C1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8578607-981F-4C94-8A43-202844C89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393148B-B065-4B33-84FD-EF98AD28B4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C0FAC2E-5E00-40AD-A58F-E04420D9B9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1C1509C-DA28-47A2-8FBF-C92857CE8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B4667-A0A6-4E5A-A9F3-B7901DA17D63}" type="datetimeFigureOut">
              <a:rPr lang="zh-TW" altLang="en-US" smtClean="0"/>
              <a:t>2019/12/19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0497ABA-2030-406E-9663-FF1A0852E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00292A9-2E97-429B-8C53-86980CCE6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4AABC-AB3F-4885-8B39-C5C26FF6BA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3275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CE7CAF-05CA-4BE1-BF68-72C7AE577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E2C6CD2-F081-4148-8745-0DA81A956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B4667-A0A6-4E5A-A9F3-B7901DA17D63}" type="datetimeFigureOut">
              <a:rPr lang="zh-TW" altLang="en-US" smtClean="0"/>
              <a:t>2019/12/19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256F81C-AAA9-41A7-BD1E-B3D0506FD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B24473B-941C-485A-B7E2-4F33D5F7A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4AABC-AB3F-4885-8B39-C5C26FF6BA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7356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56EFC9A-72F8-415F-B6A3-DB88D216E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B4667-A0A6-4E5A-A9F3-B7901DA17D63}" type="datetimeFigureOut">
              <a:rPr lang="zh-TW" altLang="en-US" smtClean="0"/>
              <a:t>2019/12/19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6D914F9-49D2-4CA7-802E-CD6996E2C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33E8D9F-8EA7-47FD-826C-524CE0435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4AABC-AB3F-4885-8B39-C5C26FF6BA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8723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8A5EB5-C5B5-496A-B3AF-A4DED3570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EFBC3EF-1AEF-4C1D-8CDF-AF90D7BBB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C52D36A-85ED-4C54-B687-4242B82CC0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D9130A9-377F-4DCE-B530-41547E6F8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B4667-A0A6-4E5A-A9F3-B7901DA17D63}" type="datetimeFigureOut">
              <a:rPr lang="zh-TW" altLang="en-US" smtClean="0"/>
              <a:t>2019/12/19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FAD52A6-936A-46E9-93F1-C0E438313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519773F-5365-49AD-8BF1-0C53021C3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4AABC-AB3F-4885-8B39-C5C26FF6BA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3958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669E79-DC81-4617-AE4A-8BBB37FD4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1C13C43-81C9-4FC9-81C2-540B0F07DB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971C708-0C86-471C-AE5B-5284BF4C66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124207C-F2C8-4E98-8931-F478FC4A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B4667-A0A6-4E5A-A9F3-B7901DA17D63}" type="datetimeFigureOut">
              <a:rPr lang="zh-TW" altLang="en-US" smtClean="0"/>
              <a:t>2019/12/19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08E56EC-CA13-43E9-9005-B2CDE36CC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D8355D6-949C-47CA-B934-BA467712E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4AABC-AB3F-4885-8B39-C5C26FF6BA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872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1E81411-CC55-4853-BCA2-883B44CBE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C20AEA0-9B4B-4CE3-B92C-F2BAF28BF9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E21C3B3-2F5D-44B1-8AFD-57BD2AF638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1B4667-A0A6-4E5A-A9F3-B7901DA17D63}" type="datetimeFigureOut">
              <a:rPr lang="zh-TW" altLang="en-US" smtClean="0"/>
              <a:t>2019/12/19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FEF6E7C-7758-419F-942F-8AFDA02F29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89F639F-FB67-4E69-97C1-31406BEBB7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B4AABC-AB3F-4885-8B39-C5C26FF6BA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2959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>
            <a:extLst>
              <a:ext uri="{FF2B5EF4-FFF2-40B4-BE49-F238E27FC236}">
                <a16:creationId xmlns:a16="http://schemas.microsoft.com/office/drawing/2014/main" id="{5127DB56-FE1F-4A88-856B-53EF1399B0F1}"/>
              </a:ext>
            </a:extLst>
          </p:cNvPr>
          <p:cNvGrpSpPr/>
          <p:nvPr/>
        </p:nvGrpSpPr>
        <p:grpSpPr>
          <a:xfrm>
            <a:off x="3657905" y="990905"/>
            <a:ext cx="4876190" cy="4876190"/>
            <a:chOff x="3657905" y="990905"/>
            <a:chExt cx="4876190" cy="4876190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86331907-04EF-46F0-B7E5-0B482A81CA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7905" y="990905"/>
              <a:ext cx="4876190" cy="4876190"/>
            </a:xfrm>
            <a:prstGeom prst="rect">
              <a:avLst/>
            </a:prstGeom>
          </p:spPr>
        </p:pic>
        <p:pic>
          <p:nvPicPr>
            <p:cNvPr id="7" name="圖片 6" descr="一張含有 畫畫, 光 的圖片&#10;&#10;自動產生的描述">
              <a:extLst>
                <a:ext uri="{FF2B5EF4-FFF2-40B4-BE49-F238E27FC236}">
                  <a16:creationId xmlns:a16="http://schemas.microsoft.com/office/drawing/2014/main" id="{5D8EF6CF-CC54-45F3-A812-CB34B81EBE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3498" y="2327410"/>
              <a:ext cx="1905004" cy="19050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83491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e!">
      <a:majorFont>
        <a:latin typeface="Dubai"/>
        <a:ea typeface="微軟正黑體"/>
        <a:cs typeface=""/>
      </a:majorFont>
      <a:minorFont>
        <a:latin typeface="Dubai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寬螢幕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4" baseType="lpstr">
      <vt:lpstr>Arial</vt:lpstr>
      <vt:lpstr>Dubai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Tsai Jessica</dc:creator>
  <cp:lastModifiedBy>Tsai Jessica</cp:lastModifiedBy>
  <cp:revision>1</cp:revision>
  <dcterms:created xsi:type="dcterms:W3CDTF">2019-12-19T06:04:38Z</dcterms:created>
  <dcterms:modified xsi:type="dcterms:W3CDTF">2019-12-19T06:05:57Z</dcterms:modified>
</cp:coreProperties>
</file>