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1CC042-FB51-4685-BF68-FCAD30681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16CADF-C9B8-4282-B761-A6D289070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E793EF-3A39-42FF-BDDD-7CB73CDA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825-E4C2-4D15-8884-ABA7490C5071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C5A23C-FDA5-4CC1-AA78-66787600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AA555-EE83-4488-B07C-8582D670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7915-4D15-4ADB-B4CA-88F264BE35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09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B565-EFB0-4C85-A72C-0BF29440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B1A1CE-E217-4799-85D7-46A49AF0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CFBA19-913C-4603-BD52-EE103EE4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825-E4C2-4D15-8884-ABA7490C5071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906B3F-D2A3-4D84-9E2D-F629CAB3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51E69F-6A3C-4E83-B1E5-C4659DC9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7915-4D15-4ADB-B4CA-88F264BE35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08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D52662-081D-45B6-B244-5CA6454FD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EAD243-BF33-4474-B9CD-C970B542C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5A65A1-F5C3-4CAB-B14D-A70E6457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825-E4C2-4D15-8884-ABA7490C5071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5341D5-A45D-4267-B2BE-952EB2AE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756E66-C637-4457-A09A-7B99455F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7915-4D15-4ADB-B4CA-88F264BE35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3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D2855-A515-4236-A380-B4339602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041885-BE86-40EA-9739-C1DBDB88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D80DE0-5202-4CFB-9E16-E25E34D8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825-E4C2-4D15-8884-ABA7490C5071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DC1FC0-AE72-49B5-A94A-D1E9A84D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CB557E-EF03-46A3-B746-848DA26D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7915-4D15-4ADB-B4CA-88F264BE35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88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7408E-E15A-4242-8FFB-07A6472F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5AE65A-6211-4CD2-8CFA-146976DE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5A427A-C8AC-4D0A-90EE-A07BCD92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825-E4C2-4D15-8884-ABA7490C5071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9E82AF-4C76-4C4D-99E9-9338B9C4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B86719-D1BE-46D5-9187-C37E4735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7915-4D15-4ADB-B4CA-88F264BE35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2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8B6BD-171B-47E1-B49B-B76E2048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3FB25-4DDD-4E0F-A7E9-B371F5588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C44404-B80C-483F-BE58-7CE303AC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17CD46-28C5-4388-B2DC-9615F0A7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825-E4C2-4D15-8884-ABA7490C5071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79E4D8-37CA-475D-86C7-23EFC203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E9D18D-01FB-49CF-B76E-3A94547B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7915-4D15-4ADB-B4CA-88F264BE35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6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189FF-8FAB-4288-9065-D634CFAC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1F035A-3634-448D-938C-24EEA305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3BAE30-9569-4EB9-B209-6B8974D6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B6389B-5567-4D77-B1DE-93FAB248A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B885D2-4EFC-45CE-AA46-9594B6C34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15EF8F-D141-46C3-A37B-0534C6B8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825-E4C2-4D15-8884-ABA7490C5071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EFF47F-B489-4B0A-BBEE-F4C2EE9F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1E40DC-DD41-4578-817A-8EB0724B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7915-4D15-4ADB-B4CA-88F264BE35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41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70B8F-338B-46AB-BADB-DA9E7CAD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7AE9CBF-9D00-4233-AC99-3FAE598A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825-E4C2-4D15-8884-ABA7490C5071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A7803F-EE70-41DF-B020-3CEC78E6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B2D22D-20BD-4F01-BEC5-9C2FA984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7915-4D15-4ADB-B4CA-88F264BE35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7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A6EDE7A-F3B7-46CE-B95B-B1DC818A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825-E4C2-4D15-8884-ABA7490C5071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EF5DFA-3318-485A-BE43-D2879423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AA2D94-9924-474D-9322-A751CF9E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7915-4D15-4ADB-B4CA-88F264BE35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07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FB3FCE-F9A4-4342-A436-6A4119A1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42211B-6835-4C51-9AA5-A784BCC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1122E2-6DC5-446E-8185-C30776037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FBA203-B3EF-4B1D-9F30-5B3BDB34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825-E4C2-4D15-8884-ABA7490C5071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6C9D69-2BBE-409A-8D28-2F1D0BD7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4C99EB-836E-4A8C-94E9-64A0581F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7915-4D15-4ADB-B4CA-88F264BE35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17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6578BD-CE8D-46AD-B49A-B6A99A05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5102B3-87C1-4F0F-9F6C-B889933F1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083251-597F-4032-B28D-CFE093E15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33BC6F-4D96-4DC5-AE3D-B281DE31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825-E4C2-4D15-8884-ABA7490C5071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01E94D-B408-4321-B144-885688C8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8D01B1-151E-4A65-BACF-679036B3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7915-4D15-4ADB-B4CA-88F264BE35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3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5B9D23-FD1C-4537-9E9F-5CD9628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1523BD-CEBC-4910-980D-56EF0CE9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DE45D1-334C-458D-A404-FB423A6B8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8F825-E4C2-4D15-8884-ABA7490C5071}" type="datetimeFigureOut">
              <a:rPr lang="zh-TW" altLang="en-US" smtClean="0"/>
              <a:t>2020/6/25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97AD8C-3684-4CF4-8793-A5C6E8AEC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FD243-2E00-4CF8-9752-E34DD274D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C7915-4D15-4ADB-B4CA-88F264BE35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59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BBB0D9F-772C-4C47-938F-54E7EC1408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465" y="1229033"/>
            <a:ext cx="5248997" cy="4029699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589C41E-4CC5-4531-9058-7E7DAFBE28DC}"/>
              </a:ext>
            </a:extLst>
          </p:cNvPr>
          <p:cNvSpPr/>
          <p:nvPr/>
        </p:nvSpPr>
        <p:spPr>
          <a:xfrm>
            <a:off x="8482462" y="1229033"/>
            <a:ext cx="4279809" cy="4029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E0092F-17D3-43E5-9FE8-3797B743E41B}"/>
              </a:ext>
            </a:extLst>
          </p:cNvPr>
          <p:cNvSpPr/>
          <p:nvPr/>
        </p:nvSpPr>
        <p:spPr>
          <a:xfrm>
            <a:off x="-1046344" y="1229032"/>
            <a:ext cx="4279809" cy="4029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81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BBB0D9F-772C-4C47-938F-54E7EC140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465" y="1229033"/>
            <a:ext cx="5409090" cy="40296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204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Jessica Tsai</dc:creator>
  <cp:lastModifiedBy>Jessica Tsai</cp:lastModifiedBy>
  <cp:revision>2</cp:revision>
  <dcterms:created xsi:type="dcterms:W3CDTF">2020-06-24T16:19:46Z</dcterms:created>
  <dcterms:modified xsi:type="dcterms:W3CDTF">2020-06-24T16:34:01Z</dcterms:modified>
</cp:coreProperties>
</file>