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1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2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3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77" r:id="rId2"/>
    <p:sldMasterId id="2147483688" r:id="rId3"/>
    <p:sldMasterId id="2147483699" r:id="rId4"/>
    <p:sldMasterId id="2147483710" r:id="rId5"/>
    <p:sldMasterId id="2147483721" r:id="rId6"/>
    <p:sldMasterId id="2147483732" r:id="rId7"/>
    <p:sldMasterId id="2147483765" r:id="rId8"/>
    <p:sldMasterId id="2147483776" r:id="rId9"/>
    <p:sldMasterId id="2147483798" r:id="rId10"/>
    <p:sldMasterId id="2147483809" r:id="rId11"/>
    <p:sldMasterId id="2147483820" r:id="rId12"/>
    <p:sldMasterId id="2147483842" r:id="rId13"/>
    <p:sldMasterId id="2147483853" r:id="rId14"/>
    <p:sldMasterId id="2147483864" r:id="rId15"/>
    <p:sldMasterId id="2147483875" r:id="rId16"/>
  </p:sldMasterIdLst>
  <p:notesMasterIdLst>
    <p:notesMasterId r:id="rId64"/>
  </p:notesMasterIdLst>
  <p:sldIdLst>
    <p:sldId id="275" r:id="rId17"/>
    <p:sldId id="276" r:id="rId18"/>
    <p:sldId id="278" r:id="rId19"/>
    <p:sldId id="366" r:id="rId20"/>
    <p:sldId id="277" r:id="rId21"/>
    <p:sldId id="282" r:id="rId22"/>
    <p:sldId id="280" r:id="rId23"/>
    <p:sldId id="303" r:id="rId24"/>
    <p:sldId id="283" r:id="rId25"/>
    <p:sldId id="284" r:id="rId26"/>
    <p:sldId id="285" r:id="rId27"/>
    <p:sldId id="299" r:id="rId28"/>
    <p:sldId id="286" r:id="rId29"/>
    <p:sldId id="288" r:id="rId30"/>
    <p:sldId id="310" r:id="rId31"/>
    <p:sldId id="289" r:id="rId32"/>
    <p:sldId id="305" r:id="rId33"/>
    <p:sldId id="369" r:id="rId34"/>
    <p:sldId id="290" r:id="rId35"/>
    <p:sldId id="292" r:id="rId36"/>
    <p:sldId id="311" r:id="rId37"/>
    <p:sldId id="295" r:id="rId38"/>
    <p:sldId id="296" r:id="rId39"/>
    <p:sldId id="329" r:id="rId40"/>
    <p:sldId id="293" r:id="rId41"/>
    <p:sldId id="301" r:id="rId42"/>
    <p:sldId id="365" r:id="rId43"/>
    <p:sldId id="331" r:id="rId44"/>
    <p:sldId id="367" r:id="rId45"/>
    <p:sldId id="333" r:id="rId46"/>
    <p:sldId id="334" r:id="rId47"/>
    <p:sldId id="368" r:id="rId48"/>
    <p:sldId id="370" r:id="rId49"/>
    <p:sldId id="337" r:id="rId50"/>
    <p:sldId id="371" r:id="rId51"/>
    <p:sldId id="341" r:id="rId52"/>
    <p:sldId id="342" r:id="rId53"/>
    <p:sldId id="359" r:id="rId54"/>
    <p:sldId id="360" r:id="rId55"/>
    <p:sldId id="362" r:id="rId56"/>
    <p:sldId id="364" r:id="rId57"/>
    <p:sldId id="354" r:id="rId58"/>
    <p:sldId id="356" r:id="rId59"/>
    <p:sldId id="355" r:id="rId60"/>
    <p:sldId id="358" r:id="rId61"/>
    <p:sldId id="309" r:id="rId62"/>
    <p:sldId id="312" r:id="rId63"/>
  </p:sldIdLst>
  <p:sldSz cx="12192000" cy="6858000"/>
  <p:notesSz cx="6858000" cy="9144000"/>
  <p:embeddedFontLst>
    <p:embeddedFont>
      <p:font typeface="微软雅黑" panose="020B0503020204020204" pitchFamily="34" charset="-122"/>
      <p:regular r:id="rId65"/>
      <p:bold r:id="rId66"/>
    </p:embeddedFont>
    <p:embeddedFont>
      <p:font typeface="Questrial" panose="02020500000000000000" charset="0"/>
      <p:regular r:id="rId67"/>
    </p:embeddedFont>
    <p:embeddedFont>
      <p:font typeface="Calibri Light" panose="020F0302020204030204" pitchFamily="34" charset="0"/>
      <p:regular r:id="rId68"/>
      <p:italic r:id="rId69"/>
    </p:embeddedFont>
    <p:embeddedFont>
      <p:font typeface="宋体" panose="02010600030101010101" pitchFamily="2" charset="-122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微軟正黑體" panose="020B0604030504040204" pitchFamily="34" charset="-120"/>
      <p:regular r:id="rId75"/>
      <p:bold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A3443"/>
    <a:srgbClr val="FFFF66"/>
    <a:srgbClr val="FFFFFF"/>
    <a:srgbClr val="BAC5D4"/>
    <a:srgbClr val="C9D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font" Target="fonts/font4.fntdata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font" Target="fonts/font3.fntdata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6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4" Type="http://schemas.openxmlformats.org/officeDocument/2006/relationships/slide" Target="slides/slide8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66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ownloads\sample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ownloads\sample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ownloads\sample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560;&#38988;&#29983;\Downloads\sample%20(1)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560;&#38988;&#29983;\Downloads\sample%20(1)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560;&#38988;&#29983;\Downloads\sample%20(1)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ownloads\&#30456;&#38364;&#20418;&#25976;&#25972;&#2151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0;&#38988;&#29983;\Desktop\numb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sz="20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第一高峰陣列</a:t>
            </a:r>
            <a:r>
              <a:rPr lang="en-US" altLang="zh-TW" sz="20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c:rich>
      </c:tx>
      <c:layout>
        <c:manualLayout>
          <c:xMode val="edge"/>
          <c:yMode val="edge"/>
          <c:x val="0.73551303941187585"/>
          <c:y val="5.0200532621542268E-2"/>
        </c:manualLayout>
      </c:layout>
      <c:overlay val="0"/>
      <c:spPr>
        <a:solidFill>
          <a:schemeClr val="accent1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211335107144448E-2"/>
          <c:y val="8.1644680127021363E-2"/>
          <c:w val="0.9042926218292775"/>
          <c:h val="0.77098567326388701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工作表11!$A$6:$VH$6</c:f>
              <c:numCache>
                <c:formatCode>General</c:formatCode>
                <c:ptCount val="5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51</c:v>
                </c:pt>
                <c:pt idx="6">
                  <c:v>65</c:v>
                </c:pt>
                <c:pt idx="7">
                  <c:v>58</c:v>
                </c:pt>
                <c:pt idx="8">
                  <c:v>0</c:v>
                </c:pt>
                <c:pt idx="9">
                  <c:v>0</c:v>
                </c:pt>
                <c:pt idx="10">
                  <c:v>54</c:v>
                </c:pt>
                <c:pt idx="11">
                  <c:v>53</c:v>
                </c:pt>
                <c:pt idx="12">
                  <c:v>0</c:v>
                </c:pt>
                <c:pt idx="13">
                  <c:v>0</c:v>
                </c:pt>
                <c:pt idx="14">
                  <c:v>51</c:v>
                </c:pt>
                <c:pt idx="15">
                  <c:v>55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55</c:v>
                </c:pt>
                <c:pt idx="21">
                  <c:v>54</c:v>
                </c:pt>
                <c:pt idx="22">
                  <c:v>65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57</c:v>
                </c:pt>
                <c:pt idx="30">
                  <c:v>64</c:v>
                </c:pt>
                <c:pt idx="31">
                  <c:v>75</c:v>
                </c:pt>
                <c:pt idx="32">
                  <c:v>74</c:v>
                </c:pt>
                <c:pt idx="33">
                  <c:v>69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75</c:v>
                </c:pt>
                <c:pt idx="40">
                  <c:v>75</c:v>
                </c:pt>
                <c:pt idx="41">
                  <c:v>76</c:v>
                </c:pt>
                <c:pt idx="42">
                  <c:v>75</c:v>
                </c:pt>
                <c:pt idx="43">
                  <c:v>75</c:v>
                </c:pt>
                <c:pt idx="44">
                  <c:v>74</c:v>
                </c:pt>
                <c:pt idx="45">
                  <c:v>74</c:v>
                </c:pt>
                <c:pt idx="46">
                  <c:v>73</c:v>
                </c:pt>
                <c:pt idx="47">
                  <c:v>73</c:v>
                </c:pt>
                <c:pt idx="48">
                  <c:v>73</c:v>
                </c:pt>
                <c:pt idx="49">
                  <c:v>73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73</c:v>
                </c:pt>
                <c:pt idx="61">
                  <c:v>73</c:v>
                </c:pt>
                <c:pt idx="62">
                  <c:v>73</c:v>
                </c:pt>
                <c:pt idx="63">
                  <c:v>72</c:v>
                </c:pt>
                <c:pt idx="64">
                  <c:v>72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70</c:v>
                </c:pt>
                <c:pt idx="69">
                  <c:v>70</c:v>
                </c:pt>
                <c:pt idx="70">
                  <c:v>69</c:v>
                </c:pt>
                <c:pt idx="71">
                  <c:v>69</c:v>
                </c:pt>
                <c:pt idx="72">
                  <c:v>68</c:v>
                </c:pt>
                <c:pt idx="73">
                  <c:v>67</c:v>
                </c:pt>
                <c:pt idx="74">
                  <c:v>67</c:v>
                </c:pt>
                <c:pt idx="75">
                  <c:v>67</c:v>
                </c:pt>
                <c:pt idx="76">
                  <c:v>67</c:v>
                </c:pt>
                <c:pt idx="77">
                  <c:v>68</c:v>
                </c:pt>
                <c:pt idx="78">
                  <c:v>69</c:v>
                </c:pt>
                <c:pt idx="79">
                  <c:v>69</c:v>
                </c:pt>
                <c:pt idx="80">
                  <c:v>69</c:v>
                </c:pt>
                <c:pt idx="81">
                  <c:v>69</c:v>
                </c:pt>
                <c:pt idx="82">
                  <c:v>0</c:v>
                </c:pt>
                <c:pt idx="83">
                  <c:v>63</c:v>
                </c:pt>
                <c:pt idx="84">
                  <c:v>55</c:v>
                </c:pt>
                <c:pt idx="85">
                  <c:v>67</c:v>
                </c:pt>
                <c:pt idx="86">
                  <c:v>56</c:v>
                </c:pt>
                <c:pt idx="87">
                  <c:v>53</c:v>
                </c:pt>
                <c:pt idx="88">
                  <c:v>0</c:v>
                </c:pt>
                <c:pt idx="89">
                  <c:v>126</c:v>
                </c:pt>
                <c:pt idx="90">
                  <c:v>101</c:v>
                </c:pt>
                <c:pt idx="91">
                  <c:v>62</c:v>
                </c:pt>
                <c:pt idx="92">
                  <c:v>59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81</c:v>
                </c:pt>
                <c:pt idx="102">
                  <c:v>80</c:v>
                </c:pt>
                <c:pt idx="103">
                  <c:v>80</c:v>
                </c:pt>
                <c:pt idx="104">
                  <c:v>80</c:v>
                </c:pt>
                <c:pt idx="105">
                  <c:v>79</c:v>
                </c:pt>
                <c:pt idx="106">
                  <c:v>78</c:v>
                </c:pt>
                <c:pt idx="107">
                  <c:v>77</c:v>
                </c:pt>
                <c:pt idx="108">
                  <c:v>77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74</c:v>
                </c:pt>
                <c:pt idx="118">
                  <c:v>74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76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71</c:v>
                </c:pt>
                <c:pt idx="143">
                  <c:v>71</c:v>
                </c:pt>
                <c:pt idx="144">
                  <c:v>70</c:v>
                </c:pt>
                <c:pt idx="145">
                  <c:v>68</c:v>
                </c:pt>
                <c:pt idx="146">
                  <c:v>59</c:v>
                </c:pt>
                <c:pt idx="147">
                  <c:v>56</c:v>
                </c:pt>
                <c:pt idx="148">
                  <c:v>53</c:v>
                </c:pt>
                <c:pt idx="149">
                  <c:v>95</c:v>
                </c:pt>
                <c:pt idx="150">
                  <c:v>89</c:v>
                </c:pt>
                <c:pt idx="151">
                  <c:v>86</c:v>
                </c:pt>
                <c:pt idx="152">
                  <c:v>114</c:v>
                </c:pt>
                <c:pt idx="153">
                  <c:v>128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76</c:v>
                </c:pt>
                <c:pt idx="173">
                  <c:v>74</c:v>
                </c:pt>
                <c:pt idx="174">
                  <c:v>73</c:v>
                </c:pt>
                <c:pt idx="175">
                  <c:v>72</c:v>
                </c:pt>
                <c:pt idx="176">
                  <c:v>72</c:v>
                </c:pt>
                <c:pt idx="177">
                  <c:v>72</c:v>
                </c:pt>
                <c:pt idx="178">
                  <c:v>72</c:v>
                </c:pt>
                <c:pt idx="179">
                  <c:v>72</c:v>
                </c:pt>
                <c:pt idx="180">
                  <c:v>72</c:v>
                </c:pt>
                <c:pt idx="181">
                  <c:v>72</c:v>
                </c:pt>
                <c:pt idx="182">
                  <c:v>72</c:v>
                </c:pt>
                <c:pt idx="183">
                  <c:v>72</c:v>
                </c:pt>
                <c:pt idx="184">
                  <c:v>72</c:v>
                </c:pt>
                <c:pt idx="185">
                  <c:v>73</c:v>
                </c:pt>
                <c:pt idx="186">
                  <c:v>73</c:v>
                </c:pt>
                <c:pt idx="187">
                  <c:v>73</c:v>
                </c:pt>
                <c:pt idx="188">
                  <c:v>73</c:v>
                </c:pt>
                <c:pt idx="189">
                  <c:v>74</c:v>
                </c:pt>
                <c:pt idx="190">
                  <c:v>74</c:v>
                </c:pt>
                <c:pt idx="191">
                  <c:v>74</c:v>
                </c:pt>
                <c:pt idx="192">
                  <c:v>74</c:v>
                </c:pt>
                <c:pt idx="193">
                  <c:v>74</c:v>
                </c:pt>
                <c:pt idx="194">
                  <c:v>74</c:v>
                </c:pt>
                <c:pt idx="195">
                  <c:v>74</c:v>
                </c:pt>
                <c:pt idx="196">
                  <c:v>74</c:v>
                </c:pt>
                <c:pt idx="197">
                  <c:v>74</c:v>
                </c:pt>
                <c:pt idx="198">
                  <c:v>74</c:v>
                </c:pt>
                <c:pt idx="199">
                  <c:v>74</c:v>
                </c:pt>
                <c:pt idx="200">
                  <c:v>74</c:v>
                </c:pt>
                <c:pt idx="201">
                  <c:v>74</c:v>
                </c:pt>
                <c:pt idx="202">
                  <c:v>74</c:v>
                </c:pt>
                <c:pt idx="203">
                  <c:v>74</c:v>
                </c:pt>
                <c:pt idx="204">
                  <c:v>73</c:v>
                </c:pt>
                <c:pt idx="205">
                  <c:v>72</c:v>
                </c:pt>
                <c:pt idx="206">
                  <c:v>71</c:v>
                </c:pt>
                <c:pt idx="207">
                  <c:v>69</c:v>
                </c:pt>
                <c:pt idx="208">
                  <c:v>67</c:v>
                </c:pt>
                <c:pt idx="209">
                  <c:v>66</c:v>
                </c:pt>
                <c:pt idx="210">
                  <c:v>65</c:v>
                </c:pt>
                <c:pt idx="211">
                  <c:v>64</c:v>
                </c:pt>
                <c:pt idx="212">
                  <c:v>62</c:v>
                </c:pt>
                <c:pt idx="213">
                  <c:v>60</c:v>
                </c:pt>
                <c:pt idx="214">
                  <c:v>57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237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56</c:v>
                </c:pt>
                <c:pt idx="223">
                  <c:v>56</c:v>
                </c:pt>
                <c:pt idx="224">
                  <c:v>76</c:v>
                </c:pt>
                <c:pt idx="225">
                  <c:v>57</c:v>
                </c:pt>
                <c:pt idx="226">
                  <c:v>57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85</c:v>
                </c:pt>
                <c:pt idx="236">
                  <c:v>246</c:v>
                </c:pt>
                <c:pt idx="237">
                  <c:v>60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240</c:v>
                </c:pt>
                <c:pt idx="242">
                  <c:v>0</c:v>
                </c:pt>
                <c:pt idx="243">
                  <c:v>201</c:v>
                </c:pt>
                <c:pt idx="244">
                  <c:v>89</c:v>
                </c:pt>
                <c:pt idx="245">
                  <c:v>0</c:v>
                </c:pt>
                <c:pt idx="246">
                  <c:v>0</c:v>
                </c:pt>
                <c:pt idx="247">
                  <c:v>79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79</c:v>
                </c:pt>
                <c:pt idx="252">
                  <c:v>79</c:v>
                </c:pt>
                <c:pt idx="253">
                  <c:v>78</c:v>
                </c:pt>
                <c:pt idx="254">
                  <c:v>78</c:v>
                </c:pt>
                <c:pt idx="255">
                  <c:v>78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78</c:v>
                </c:pt>
                <c:pt idx="260">
                  <c:v>78</c:v>
                </c:pt>
                <c:pt idx="261">
                  <c:v>78</c:v>
                </c:pt>
                <c:pt idx="262">
                  <c:v>78</c:v>
                </c:pt>
                <c:pt idx="263">
                  <c:v>78</c:v>
                </c:pt>
                <c:pt idx="264">
                  <c:v>78</c:v>
                </c:pt>
                <c:pt idx="265">
                  <c:v>78</c:v>
                </c:pt>
                <c:pt idx="266">
                  <c:v>78</c:v>
                </c:pt>
                <c:pt idx="267">
                  <c:v>78</c:v>
                </c:pt>
                <c:pt idx="268">
                  <c:v>79</c:v>
                </c:pt>
                <c:pt idx="269">
                  <c:v>79</c:v>
                </c:pt>
                <c:pt idx="270">
                  <c:v>79</c:v>
                </c:pt>
                <c:pt idx="271">
                  <c:v>79</c:v>
                </c:pt>
                <c:pt idx="272">
                  <c:v>79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78</c:v>
                </c:pt>
                <c:pt idx="277">
                  <c:v>76</c:v>
                </c:pt>
                <c:pt idx="278">
                  <c:v>75</c:v>
                </c:pt>
                <c:pt idx="279">
                  <c:v>73</c:v>
                </c:pt>
                <c:pt idx="280">
                  <c:v>72</c:v>
                </c:pt>
                <c:pt idx="281">
                  <c:v>71</c:v>
                </c:pt>
                <c:pt idx="282">
                  <c:v>70</c:v>
                </c:pt>
                <c:pt idx="283">
                  <c:v>70</c:v>
                </c:pt>
                <c:pt idx="284">
                  <c:v>69</c:v>
                </c:pt>
                <c:pt idx="285">
                  <c:v>67</c:v>
                </c:pt>
                <c:pt idx="286">
                  <c:v>65</c:v>
                </c:pt>
                <c:pt idx="287">
                  <c:v>64</c:v>
                </c:pt>
                <c:pt idx="288">
                  <c:v>56</c:v>
                </c:pt>
                <c:pt idx="289">
                  <c:v>78</c:v>
                </c:pt>
                <c:pt idx="290">
                  <c:v>60</c:v>
                </c:pt>
                <c:pt idx="291">
                  <c:v>64</c:v>
                </c:pt>
                <c:pt idx="292">
                  <c:v>53</c:v>
                </c:pt>
                <c:pt idx="293">
                  <c:v>56</c:v>
                </c:pt>
                <c:pt idx="294">
                  <c:v>56</c:v>
                </c:pt>
                <c:pt idx="295">
                  <c:v>55</c:v>
                </c:pt>
                <c:pt idx="296">
                  <c:v>56</c:v>
                </c:pt>
                <c:pt idx="297">
                  <c:v>0</c:v>
                </c:pt>
                <c:pt idx="298">
                  <c:v>0</c:v>
                </c:pt>
                <c:pt idx="299">
                  <c:v>58</c:v>
                </c:pt>
                <c:pt idx="300">
                  <c:v>53</c:v>
                </c:pt>
                <c:pt idx="301">
                  <c:v>58</c:v>
                </c:pt>
                <c:pt idx="302">
                  <c:v>58</c:v>
                </c:pt>
                <c:pt idx="303">
                  <c:v>0</c:v>
                </c:pt>
                <c:pt idx="304">
                  <c:v>68</c:v>
                </c:pt>
                <c:pt idx="305">
                  <c:v>58</c:v>
                </c:pt>
                <c:pt idx="306">
                  <c:v>90</c:v>
                </c:pt>
                <c:pt idx="307">
                  <c:v>60</c:v>
                </c:pt>
                <c:pt idx="308">
                  <c:v>155</c:v>
                </c:pt>
                <c:pt idx="309">
                  <c:v>138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112</c:v>
                </c:pt>
                <c:pt idx="314">
                  <c:v>0</c:v>
                </c:pt>
                <c:pt idx="315">
                  <c:v>61</c:v>
                </c:pt>
                <c:pt idx="316">
                  <c:v>129</c:v>
                </c:pt>
                <c:pt idx="317">
                  <c:v>0</c:v>
                </c:pt>
                <c:pt idx="318">
                  <c:v>0</c:v>
                </c:pt>
                <c:pt idx="319">
                  <c:v>79</c:v>
                </c:pt>
                <c:pt idx="320">
                  <c:v>79</c:v>
                </c:pt>
                <c:pt idx="321">
                  <c:v>80</c:v>
                </c:pt>
                <c:pt idx="322">
                  <c:v>81</c:v>
                </c:pt>
                <c:pt idx="323">
                  <c:v>81</c:v>
                </c:pt>
                <c:pt idx="324">
                  <c:v>81</c:v>
                </c:pt>
                <c:pt idx="325">
                  <c:v>81</c:v>
                </c:pt>
                <c:pt idx="326">
                  <c:v>81</c:v>
                </c:pt>
                <c:pt idx="327">
                  <c:v>81</c:v>
                </c:pt>
                <c:pt idx="328">
                  <c:v>81</c:v>
                </c:pt>
                <c:pt idx="329">
                  <c:v>81</c:v>
                </c:pt>
                <c:pt idx="330">
                  <c:v>80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81</c:v>
                </c:pt>
                <c:pt idx="335">
                  <c:v>81</c:v>
                </c:pt>
                <c:pt idx="336">
                  <c:v>81</c:v>
                </c:pt>
                <c:pt idx="337">
                  <c:v>81</c:v>
                </c:pt>
                <c:pt idx="338">
                  <c:v>81</c:v>
                </c:pt>
                <c:pt idx="339">
                  <c:v>81</c:v>
                </c:pt>
                <c:pt idx="340">
                  <c:v>81</c:v>
                </c:pt>
                <c:pt idx="341">
                  <c:v>81</c:v>
                </c:pt>
                <c:pt idx="342">
                  <c:v>81</c:v>
                </c:pt>
                <c:pt idx="343">
                  <c:v>81</c:v>
                </c:pt>
                <c:pt idx="344">
                  <c:v>81</c:v>
                </c:pt>
                <c:pt idx="345">
                  <c:v>80</c:v>
                </c:pt>
                <c:pt idx="346">
                  <c:v>80</c:v>
                </c:pt>
                <c:pt idx="347">
                  <c:v>79</c:v>
                </c:pt>
                <c:pt idx="348">
                  <c:v>79</c:v>
                </c:pt>
                <c:pt idx="349">
                  <c:v>78</c:v>
                </c:pt>
                <c:pt idx="350">
                  <c:v>76</c:v>
                </c:pt>
                <c:pt idx="351">
                  <c:v>75</c:v>
                </c:pt>
                <c:pt idx="352">
                  <c:v>74</c:v>
                </c:pt>
                <c:pt idx="353">
                  <c:v>74</c:v>
                </c:pt>
                <c:pt idx="354">
                  <c:v>73</c:v>
                </c:pt>
                <c:pt idx="355">
                  <c:v>72</c:v>
                </c:pt>
                <c:pt idx="356">
                  <c:v>65</c:v>
                </c:pt>
                <c:pt idx="357">
                  <c:v>65</c:v>
                </c:pt>
                <c:pt idx="358">
                  <c:v>66</c:v>
                </c:pt>
                <c:pt idx="359">
                  <c:v>79</c:v>
                </c:pt>
                <c:pt idx="360">
                  <c:v>79</c:v>
                </c:pt>
                <c:pt idx="361">
                  <c:v>0</c:v>
                </c:pt>
                <c:pt idx="362">
                  <c:v>80</c:v>
                </c:pt>
                <c:pt idx="363">
                  <c:v>129</c:v>
                </c:pt>
                <c:pt idx="364">
                  <c:v>81</c:v>
                </c:pt>
                <c:pt idx="365">
                  <c:v>63</c:v>
                </c:pt>
                <c:pt idx="366">
                  <c:v>63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53</c:v>
                </c:pt>
                <c:pt idx="374">
                  <c:v>0</c:v>
                </c:pt>
                <c:pt idx="375">
                  <c:v>111</c:v>
                </c:pt>
                <c:pt idx="376">
                  <c:v>74</c:v>
                </c:pt>
                <c:pt idx="377">
                  <c:v>213</c:v>
                </c:pt>
                <c:pt idx="378">
                  <c:v>57</c:v>
                </c:pt>
                <c:pt idx="379">
                  <c:v>0</c:v>
                </c:pt>
                <c:pt idx="380">
                  <c:v>124</c:v>
                </c:pt>
                <c:pt idx="381">
                  <c:v>59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79</c:v>
                </c:pt>
                <c:pt idx="386">
                  <c:v>80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80</c:v>
                </c:pt>
                <c:pt idx="392">
                  <c:v>81</c:v>
                </c:pt>
                <c:pt idx="393">
                  <c:v>81</c:v>
                </c:pt>
                <c:pt idx="394">
                  <c:v>80</c:v>
                </c:pt>
                <c:pt idx="395">
                  <c:v>80</c:v>
                </c:pt>
                <c:pt idx="396">
                  <c:v>80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82</c:v>
                </c:pt>
                <c:pt idx="405">
                  <c:v>82</c:v>
                </c:pt>
                <c:pt idx="406">
                  <c:v>81</c:v>
                </c:pt>
                <c:pt idx="407">
                  <c:v>81</c:v>
                </c:pt>
                <c:pt idx="408">
                  <c:v>81</c:v>
                </c:pt>
                <c:pt idx="409">
                  <c:v>80</c:v>
                </c:pt>
                <c:pt idx="410">
                  <c:v>79</c:v>
                </c:pt>
                <c:pt idx="411">
                  <c:v>79</c:v>
                </c:pt>
                <c:pt idx="412">
                  <c:v>78</c:v>
                </c:pt>
                <c:pt idx="413">
                  <c:v>78</c:v>
                </c:pt>
                <c:pt idx="414">
                  <c:v>77</c:v>
                </c:pt>
                <c:pt idx="415">
                  <c:v>76</c:v>
                </c:pt>
                <c:pt idx="416">
                  <c:v>75</c:v>
                </c:pt>
                <c:pt idx="417">
                  <c:v>74</c:v>
                </c:pt>
                <c:pt idx="418">
                  <c:v>73</c:v>
                </c:pt>
                <c:pt idx="419">
                  <c:v>76</c:v>
                </c:pt>
                <c:pt idx="420">
                  <c:v>79</c:v>
                </c:pt>
                <c:pt idx="421">
                  <c:v>75</c:v>
                </c:pt>
                <c:pt idx="422">
                  <c:v>75</c:v>
                </c:pt>
                <c:pt idx="423">
                  <c:v>77</c:v>
                </c:pt>
                <c:pt idx="424">
                  <c:v>75</c:v>
                </c:pt>
                <c:pt idx="425">
                  <c:v>76</c:v>
                </c:pt>
                <c:pt idx="426">
                  <c:v>51</c:v>
                </c:pt>
                <c:pt idx="427">
                  <c:v>78</c:v>
                </c:pt>
                <c:pt idx="428">
                  <c:v>78</c:v>
                </c:pt>
                <c:pt idx="429">
                  <c:v>91</c:v>
                </c:pt>
                <c:pt idx="430">
                  <c:v>56</c:v>
                </c:pt>
                <c:pt idx="431">
                  <c:v>56</c:v>
                </c:pt>
                <c:pt idx="432">
                  <c:v>0</c:v>
                </c:pt>
                <c:pt idx="433">
                  <c:v>56</c:v>
                </c:pt>
                <c:pt idx="434">
                  <c:v>80</c:v>
                </c:pt>
                <c:pt idx="435">
                  <c:v>74</c:v>
                </c:pt>
                <c:pt idx="436">
                  <c:v>105</c:v>
                </c:pt>
                <c:pt idx="437">
                  <c:v>52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54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84</c:v>
                </c:pt>
                <c:pt idx="449">
                  <c:v>85</c:v>
                </c:pt>
                <c:pt idx="450">
                  <c:v>85</c:v>
                </c:pt>
                <c:pt idx="451">
                  <c:v>85</c:v>
                </c:pt>
                <c:pt idx="452">
                  <c:v>84</c:v>
                </c:pt>
                <c:pt idx="453">
                  <c:v>84</c:v>
                </c:pt>
                <c:pt idx="454">
                  <c:v>84</c:v>
                </c:pt>
                <c:pt idx="455">
                  <c:v>84</c:v>
                </c:pt>
                <c:pt idx="456">
                  <c:v>84</c:v>
                </c:pt>
                <c:pt idx="457">
                  <c:v>84</c:v>
                </c:pt>
                <c:pt idx="458">
                  <c:v>83</c:v>
                </c:pt>
                <c:pt idx="459">
                  <c:v>83</c:v>
                </c:pt>
                <c:pt idx="460">
                  <c:v>84</c:v>
                </c:pt>
                <c:pt idx="461">
                  <c:v>84</c:v>
                </c:pt>
                <c:pt idx="462">
                  <c:v>83</c:v>
                </c:pt>
                <c:pt idx="463">
                  <c:v>83</c:v>
                </c:pt>
                <c:pt idx="464">
                  <c:v>84</c:v>
                </c:pt>
                <c:pt idx="465">
                  <c:v>84</c:v>
                </c:pt>
                <c:pt idx="466">
                  <c:v>84</c:v>
                </c:pt>
                <c:pt idx="467">
                  <c:v>84</c:v>
                </c:pt>
                <c:pt idx="468">
                  <c:v>84</c:v>
                </c:pt>
                <c:pt idx="469">
                  <c:v>84</c:v>
                </c:pt>
                <c:pt idx="470">
                  <c:v>84</c:v>
                </c:pt>
                <c:pt idx="471">
                  <c:v>83</c:v>
                </c:pt>
                <c:pt idx="472">
                  <c:v>82</c:v>
                </c:pt>
                <c:pt idx="473">
                  <c:v>81</c:v>
                </c:pt>
                <c:pt idx="474">
                  <c:v>81</c:v>
                </c:pt>
                <c:pt idx="475">
                  <c:v>80</c:v>
                </c:pt>
                <c:pt idx="476">
                  <c:v>77</c:v>
                </c:pt>
                <c:pt idx="477">
                  <c:v>77</c:v>
                </c:pt>
                <c:pt idx="478">
                  <c:v>72</c:v>
                </c:pt>
                <c:pt idx="479">
                  <c:v>73</c:v>
                </c:pt>
                <c:pt idx="480">
                  <c:v>74</c:v>
                </c:pt>
                <c:pt idx="481">
                  <c:v>70</c:v>
                </c:pt>
                <c:pt idx="482">
                  <c:v>68</c:v>
                </c:pt>
                <c:pt idx="483">
                  <c:v>68</c:v>
                </c:pt>
                <c:pt idx="484">
                  <c:v>69</c:v>
                </c:pt>
                <c:pt idx="485">
                  <c:v>73</c:v>
                </c:pt>
                <c:pt idx="486">
                  <c:v>78</c:v>
                </c:pt>
                <c:pt idx="487">
                  <c:v>76</c:v>
                </c:pt>
                <c:pt idx="488">
                  <c:v>0</c:v>
                </c:pt>
                <c:pt idx="489">
                  <c:v>52</c:v>
                </c:pt>
                <c:pt idx="490">
                  <c:v>63</c:v>
                </c:pt>
                <c:pt idx="491">
                  <c:v>59</c:v>
                </c:pt>
                <c:pt idx="492">
                  <c:v>147</c:v>
                </c:pt>
                <c:pt idx="493">
                  <c:v>0</c:v>
                </c:pt>
                <c:pt idx="494">
                  <c:v>192</c:v>
                </c:pt>
                <c:pt idx="495">
                  <c:v>0</c:v>
                </c:pt>
                <c:pt idx="496">
                  <c:v>87</c:v>
                </c:pt>
                <c:pt idx="497">
                  <c:v>155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97</c:v>
                </c:pt>
                <c:pt idx="503">
                  <c:v>67</c:v>
                </c:pt>
                <c:pt idx="504">
                  <c:v>69</c:v>
                </c:pt>
                <c:pt idx="505">
                  <c:v>0</c:v>
                </c:pt>
                <c:pt idx="506">
                  <c:v>0</c:v>
                </c:pt>
                <c:pt idx="507">
                  <c:v>55</c:v>
                </c:pt>
                <c:pt idx="508">
                  <c:v>56</c:v>
                </c:pt>
                <c:pt idx="509">
                  <c:v>56</c:v>
                </c:pt>
                <c:pt idx="510">
                  <c:v>56</c:v>
                </c:pt>
                <c:pt idx="511">
                  <c:v>100</c:v>
                </c:pt>
                <c:pt idx="512">
                  <c:v>86</c:v>
                </c:pt>
                <c:pt idx="513">
                  <c:v>61</c:v>
                </c:pt>
                <c:pt idx="514">
                  <c:v>52</c:v>
                </c:pt>
                <c:pt idx="515">
                  <c:v>62</c:v>
                </c:pt>
                <c:pt idx="516">
                  <c:v>78</c:v>
                </c:pt>
                <c:pt idx="517">
                  <c:v>91</c:v>
                </c:pt>
                <c:pt idx="518">
                  <c:v>0</c:v>
                </c:pt>
                <c:pt idx="519">
                  <c:v>236</c:v>
                </c:pt>
                <c:pt idx="520">
                  <c:v>0</c:v>
                </c:pt>
                <c:pt idx="521">
                  <c:v>145</c:v>
                </c:pt>
                <c:pt idx="522">
                  <c:v>54</c:v>
                </c:pt>
                <c:pt idx="523">
                  <c:v>71</c:v>
                </c:pt>
                <c:pt idx="524">
                  <c:v>58</c:v>
                </c:pt>
                <c:pt idx="525">
                  <c:v>63</c:v>
                </c:pt>
                <c:pt idx="526">
                  <c:v>103</c:v>
                </c:pt>
                <c:pt idx="527">
                  <c:v>104</c:v>
                </c:pt>
                <c:pt idx="528">
                  <c:v>78</c:v>
                </c:pt>
                <c:pt idx="529">
                  <c:v>0</c:v>
                </c:pt>
                <c:pt idx="530">
                  <c:v>138</c:v>
                </c:pt>
                <c:pt idx="531">
                  <c:v>0</c:v>
                </c:pt>
                <c:pt idx="532">
                  <c:v>151</c:v>
                </c:pt>
                <c:pt idx="533">
                  <c:v>77</c:v>
                </c:pt>
                <c:pt idx="534">
                  <c:v>56</c:v>
                </c:pt>
                <c:pt idx="535">
                  <c:v>56</c:v>
                </c:pt>
                <c:pt idx="536">
                  <c:v>273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93</c:v>
                </c:pt>
                <c:pt idx="546">
                  <c:v>92</c:v>
                </c:pt>
                <c:pt idx="547">
                  <c:v>0</c:v>
                </c:pt>
                <c:pt idx="548">
                  <c:v>52</c:v>
                </c:pt>
                <c:pt idx="549">
                  <c:v>163</c:v>
                </c:pt>
                <c:pt idx="550">
                  <c:v>63</c:v>
                </c:pt>
                <c:pt idx="551">
                  <c:v>107</c:v>
                </c:pt>
                <c:pt idx="552">
                  <c:v>84</c:v>
                </c:pt>
                <c:pt idx="553">
                  <c:v>0</c:v>
                </c:pt>
                <c:pt idx="554">
                  <c:v>189</c:v>
                </c:pt>
                <c:pt idx="555">
                  <c:v>0</c:v>
                </c:pt>
                <c:pt idx="556">
                  <c:v>0</c:v>
                </c:pt>
                <c:pt idx="557">
                  <c:v>82</c:v>
                </c:pt>
                <c:pt idx="558">
                  <c:v>0</c:v>
                </c:pt>
                <c:pt idx="559">
                  <c:v>51</c:v>
                </c:pt>
                <c:pt idx="560">
                  <c:v>51</c:v>
                </c:pt>
                <c:pt idx="561">
                  <c:v>0</c:v>
                </c:pt>
                <c:pt idx="562">
                  <c:v>0</c:v>
                </c:pt>
                <c:pt idx="563">
                  <c:v>57</c:v>
                </c:pt>
                <c:pt idx="564">
                  <c:v>65</c:v>
                </c:pt>
                <c:pt idx="565">
                  <c:v>51</c:v>
                </c:pt>
                <c:pt idx="566">
                  <c:v>51</c:v>
                </c:pt>
                <c:pt idx="567">
                  <c:v>0</c:v>
                </c:pt>
                <c:pt idx="568">
                  <c:v>128</c:v>
                </c:pt>
                <c:pt idx="569">
                  <c:v>85</c:v>
                </c:pt>
                <c:pt idx="570">
                  <c:v>63</c:v>
                </c:pt>
                <c:pt idx="571">
                  <c:v>55</c:v>
                </c:pt>
                <c:pt idx="572">
                  <c:v>299</c:v>
                </c:pt>
                <c:pt idx="573">
                  <c:v>0</c:v>
                </c:pt>
                <c:pt idx="574">
                  <c:v>0</c:v>
                </c:pt>
                <c:pt idx="575">
                  <c:v>87</c:v>
                </c:pt>
                <c:pt idx="576">
                  <c:v>78</c:v>
                </c:pt>
                <c:pt idx="577">
                  <c:v>138</c:v>
                </c:pt>
                <c:pt idx="578">
                  <c:v>0</c:v>
                </c:pt>
                <c:pt idx="5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FD-49F1-B094-39F41E21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561168"/>
        <c:axId val="236561728"/>
      </c:lineChart>
      <c:catAx>
        <c:axId val="2365611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561728"/>
        <c:crosses val="autoZero"/>
        <c:auto val="1"/>
        <c:lblAlgn val="ctr"/>
        <c:lblOffset val="100"/>
        <c:noMultiLvlLbl val="0"/>
      </c:catAx>
      <c:valAx>
        <c:axId val="23656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56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相同人第一矩陣值</a:t>
            </a:r>
            <a:endParaRPr lang="zh-TW" dirty="0"/>
          </a:p>
        </c:rich>
      </c:tx>
      <c:layout>
        <c:manualLayout>
          <c:xMode val="edge"/>
          <c:yMode val="edge"/>
          <c:x val="0.61850801010615275"/>
          <c:y val="0.5903719907470028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036174459418963E-2"/>
          <c:y val="8.6285606072441193E-2"/>
          <c:w val="0.89995953979675458"/>
          <c:h val="0.79899460724487914"/>
        </c:manualLayout>
      </c:layout>
      <c:lineChart>
        <c:grouping val="standard"/>
        <c:varyColors val="0"/>
        <c:ser>
          <c:idx val="1"/>
          <c:order val="0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工作表9!$A$71:$A$126</c:f>
              <c:numCache>
                <c:formatCode>General</c:formatCode>
                <c:ptCount val="56"/>
                <c:pt idx="0">
                  <c:v>26.54529999999999</c:v>
                </c:pt>
                <c:pt idx="1">
                  <c:v>29.90049999999999</c:v>
                </c:pt>
                <c:pt idx="2">
                  <c:v>30.153800000000007</c:v>
                </c:pt>
                <c:pt idx="3">
                  <c:v>30.9543</c:v>
                </c:pt>
                <c:pt idx="4">
                  <c:v>30.44329999999999</c:v>
                </c:pt>
                <c:pt idx="5">
                  <c:v>28.302299999999988</c:v>
                </c:pt>
                <c:pt idx="6">
                  <c:v>27.837000000000007</c:v>
                </c:pt>
                <c:pt idx="7">
                  <c:v>27.36549999999999</c:v>
                </c:pt>
                <c:pt idx="8">
                  <c:v>27.841899999999999</c:v>
                </c:pt>
                <c:pt idx="9">
                  <c:v>26.178000000000001</c:v>
                </c:pt>
                <c:pt idx="10">
                  <c:v>25.130900000000008</c:v>
                </c:pt>
                <c:pt idx="11">
                  <c:v>25.148700000000002</c:v>
                </c:pt>
                <c:pt idx="12">
                  <c:v>26.468699999999981</c:v>
                </c:pt>
                <c:pt idx="13">
                  <c:v>27.0945</c:v>
                </c:pt>
                <c:pt idx="14">
                  <c:v>28.121700000000001</c:v>
                </c:pt>
                <c:pt idx="15">
                  <c:v>28.593</c:v>
                </c:pt>
                <c:pt idx="16">
                  <c:v>29.650300000000001</c:v>
                </c:pt>
                <c:pt idx="17">
                  <c:v>30.870999999999999</c:v>
                </c:pt>
                <c:pt idx="18">
                  <c:v>30.842300000000002</c:v>
                </c:pt>
                <c:pt idx="19">
                  <c:v>31.0047</c:v>
                </c:pt>
                <c:pt idx="20">
                  <c:v>30.2743</c:v>
                </c:pt>
                <c:pt idx="21">
                  <c:v>30.151100000000007</c:v>
                </c:pt>
                <c:pt idx="22">
                  <c:v>30.569199999999988</c:v>
                </c:pt>
                <c:pt idx="23">
                  <c:v>30.585899999999988</c:v>
                </c:pt>
                <c:pt idx="24">
                  <c:v>30.8964</c:v>
                </c:pt>
                <c:pt idx="25">
                  <c:v>30.757999999999999</c:v>
                </c:pt>
                <c:pt idx="26">
                  <c:v>30.606999999999999</c:v>
                </c:pt>
                <c:pt idx="27">
                  <c:v>30.707999999999991</c:v>
                </c:pt>
                <c:pt idx="28">
                  <c:v>30.661200000000001</c:v>
                </c:pt>
                <c:pt idx="29">
                  <c:v>30.827100000000005</c:v>
                </c:pt>
                <c:pt idx="30">
                  <c:v>30.619399999999999</c:v>
                </c:pt>
                <c:pt idx="31">
                  <c:v>30.5945</c:v>
                </c:pt>
                <c:pt idx="32">
                  <c:v>30.551400000000001</c:v>
                </c:pt>
                <c:pt idx="33">
                  <c:v>30.778399999999991</c:v>
                </c:pt>
                <c:pt idx="34">
                  <c:v>30.40529999999999</c:v>
                </c:pt>
                <c:pt idx="35">
                  <c:v>29.974999999999994</c:v>
                </c:pt>
                <c:pt idx="36">
                  <c:v>29.864000000000001</c:v>
                </c:pt>
                <c:pt idx="37">
                  <c:v>29.58369999999999</c:v>
                </c:pt>
                <c:pt idx="38">
                  <c:v>29.208100000000002</c:v>
                </c:pt>
                <c:pt idx="39">
                  <c:v>27.720399999999991</c:v>
                </c:pt>
                <c:pt idx="40">
                  <c:v>25.329499999999992</c:v>
                </c:pt>
                <c:pt idx="41">
                  <c:v>25.48459999999999</c:v>
                </c:pt>
                <c:pt idx="42">
                  <c:v>27.718299999999992</c:v>
                </c:pt>
                <c:pt idx="43">
                  <c:v>27.834399999999999</c:v>
                </c:pt>
                <c:pt idx="44">
                  <c:v>25.7941</c:v>
                </c:pt>
                <c:pt idx="45">
                  <c:v>24.640799999999988</c:v>
                </c:pt>
                <c:pt idx="46">
                  <c:v>24.08639999999999</c:v>
                </c:pt>
                <c:pt idx="47">
                  <c:v>24.32</c:v>
                </c:pt>
                <c:pt idx="48">
                  <c:v>24.194199999999999</c:v>
                </c:pt>
                <c:pt idx="49">
                  <c:v>24.0197</c:v>
                </c:pt>
                <c:pt idx="50">
                  <c:v>23.150600000000001</c:v>
                </c:pt>
                <c:pt idx="51">
                  <c:v>22.95239999999999</c:v>
                </c:pt>
                <c:pt idx="52">
                  <c:v>22.693899999999999</c:v>
                </c:pt>
                <c:pt idx="53">
                  <c:v>22.612500000000001</c:v>
                </c:pt>
                <c:pt idx="54">
                  <c:v>21.687799999999992</c:v>
                </c:pt>
                <c:pt idx="55">
                  <c:v>18.2273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E-4B22-833E-FF1F7B378A0F}"/>
            </c:ext>
          </c:extLst>
        </c:ser>
        <c:ser>
          <c:idx val="0"/>
          <c:order val="1"/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val>
            <c:numRef>
              <c:f>工作表8!$A$71:$A$126</c:f>
              <c:numCache>
                <c:formatCode>General</c:formatCode>
                <c:ptCount val="56"/>
                <c:pt idx="0">
                  <c:v>26.827100000000005</c:v>
                </c:pt>
                <c:pt idx="1">
                  <c:v>30.2029</c:v>
                </c:pt>
                <c:pt idx="2">
                  <c:v>30.441999999999993</c:v>
                </c:pt>
                <c:pt idx="3">
                  <c:v>30.539000000000001</c:v>
                </c:pt>
                <c:pt idx="4">
                  <c:v>30.237900000000007</c:v>
                </c:pt>
                <c:pt idx="5">
                  <c:v>29.616499999999991</c:v>
                </c:pt>
                <c:pt idx="6">
                  <c:v>28.44469999999999</c:v>
                </c:pt>
                <c:pt idx="7">
                  <c:v>27.930499999999988</c:v>
                </c:pt>
                <c:pt idx="8">
                  <c:v>28.640599999999992</c:v>
                </c:pt>
                <c:pt idx="9">
                  <c:v>28.019800000000007</c:v>
                </c:pt>
                <c:pt idx="10">
                  <c:v>26.38</c:v>
                </c:pt>
                <c:pt idx="11">
                  <c:v>26.06219999999999</c:v>
                </c:pt>
                <c:pt idx="12">
                  <c:v>26.382899999999992</c:v>
                </c:pt>
                <c:pt idx="13">
                  <c:v>27.488599999999987</c:v>
                </c:pt>
                <c:pt idx="14">
                  <c:v>27.468999999999991</c:v>
                </c:pt>
                <c:pt idx="15">
                  <c:v>28.26029999999999</c:v>
                </c:pt>
                <c:pt idx="16">
                  <c:v>30.0307</c:v>
                </c:pt>
                <c:pt idx="17">
                  <c:v>30.307200000000005</c:v>
                </c:pt>
                <c:pt idx="18">
                  <c:v>31.159500000000001</c:v>
                </c:pt>
                <c:pt idx="19">
                  <c:v>31.197900000000008</c:v>
                </c:pt>
                <c:pt idx="20">
                  <c:v>31.347899999999999</c:v>
                </c:pt>
                <c:pt idx="21">
                  <c:v>31.055499999999988</c:v>
                </c:pt>
                <c:pt idx="22">
                  <c:v>30.966599999999989</c:v>
                </c:pt>
                <c:pt idx="23">
                  <c:v>31.191500000000001</c:v>
                </c:pt>
                <c:pt idx="24">
                  <c:v>31.34859999999999</c:v>
                </c:pt>
                <c:pt idx="25">
                  <c:v>31.505800000000001</c:v>
                </c:pt>
                <c:pt idx="26">
                  <c:v>31.218299999999992</c:v>
                </c:pt>
                <c:pt idx="27">
                  <c:v>31.1416</c:v>
                </c:pt>
                <c:pt idx="28">
                  <c:v>31.445499999999985</c:v>
                </c:pt>
                <c:pt idx="29">
                  <c:v>31.322800000000001</c:v>
                </c:pt>
                <c:pt idx="30">
                  <c:v>31.407</c:v>
                </c:pt>
                <c:pt idx="31">
                  <c:v>31.616399999999999</c:v>
                </c:pt>
                <c:pt idx="32">
                  <c:v>31.4819</c:v>
                </c:pt>
                <c:pt idx="33">
                  <c:v>31.42809999999999</c:v>
                </c:pt>
                <c:pt idx="34">
                  <c:v>30.806699999999992</c:v>
                </c:pt>
                <c:pt idx="35">
                  <c:v>30.197199999999999</c:v>
                </c:pt>
                <c:pt idx="36">
                  <c:v>29.667899999999999</c:v>
                </c:pt>
                <c:pt idx="37">
                  <c:v>29.0764</c:v>
                </c:pt>
                <c:pt idx="38">
                  <c:v>28.2072</c:v>
                </c:pt>
                <c:pt idx="39">
                  <c:v>27.08819999999999</c:v>
                </c:pt>
                <c:pt idx="40">
                  <c:v>27.007100000000001</c:v>
                </c:pt>
                <c:pt idx="41">
                  <c:v>26.8047</c:v>
                </c:pt>
                <c:pt idx="42">
                  <c:v>25.815999999999999</c:v>
                </c:pt>
                <c:pt idx="43">
                  <c:v>25.210599999999992</c:v>
                </c:pt>
                <c:pt idx="44">
                  <c:v>25.1492</c:v>
                </c:pt>
                <c:pt idx="45">
                  <c:v>24.644500000000001</c:v>
                </c:pt>
                <c:pt idx="46">
                  <c:v>24.5059</c:v>
                </c:pt>
                <c:pt idx="47">
                  <c:v>24.341100000000001</c:v>
                </c:pt>
                <c:pt idx="48">
                  <c:v>24.136399999999991</c:v>
                </c:pt>
                <c:pt idx="49">
                  <c:v>24.892800000000001</c:v>
                </c:pt>
                <c:pt idx="50">
                  <c:v>23.784099999999988</c:v>
                </c:pt>
                <c:pt idx="51">
                  <c:v>24.448299999999989</c:v>
                </c:pt>
                <c:pt idx="52">
                  <c:v>24.836400000000001</c:v>
                </c:pt>
                <c:pt idx="53">
                  <c:v>24.244599999999984</c:v>
                </c:pt>
                <c:pt idx="54">
                  <c:v>23.611699999999999</c:v>
                </c:pt>
                <c:pt idx="55">
                  <c:v>22.529800000000005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E-4B22-833E-FF1F7B378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21024"/>
        <c:axId val="240521584"/>
      </c:lineChart>
      <c:catAx>
        <c:axId val="240521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1584"/>
        <c:crosses val="autoZero"/>
        <c:auto val="1"/>
        <c:lblAlgn val="ctr"/>
        <c:lblOffset val="100"/>
        <c:noMultiLvlLbl val="0"/>
      </c:catAx>
      <c:valAx>
        <c:axId val="24052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set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[相關係數整合.xlsx]工作表2!$N$1</c:f>
              <c:strCache>
                <c:ptCount val="1"/>
                <c:pt idx="0">
                  <c:v>男聲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[相關係數整合.xlsx]工作表2!$N$2:$N$5</c:f>
              <c:numCache>
                <c:formatCode>General</c:formatCode>
                <c:ptCount val="4"/>
                <c:pt idx="0">
                  <c:v>123.23099999999999</c:v>
                </c:pt>
                <c:pt idx="1">
                  <c:v>113.703</c:v>
                </c:pt>
                <c:pt idx="2">
                  <c:v>139.45599999999999</c:v>
                </c:pt>
                <c:pt idx="3">
                  <c:v>147.33500000000001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0-40E9-A6E6-74C51135EF7D}"/>
            </c:ext>
          </c:extLst>
        </c:ser>
        <c:ser>
          <c:idx val="1"/>
          <c:order val="1"/>
          <c:tx>
            <c:strRef>
              <c:f>[相關係數整合.xlsx]工作表2!$O$1</c:f>
              <c:strCache>
                <c:ptCount val="1"/>
                <c:pt idx="0">
                  <c:v>女聲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[相關係數整合.xlsx]工作表2!$O$2:$O$5</c:f>
              <c:numCache>
                <c:formatCode>General</c:formatCode>
                <c:ptCount val="4"/>
                <c:pt idx="0">
                  <c:v>76.656400000000005</c:v>
                </c:pt>
                <c:pt idx="1">
                  <c:v>69.811899999999994</c:v>
                </c:pt>
                <c:pt idx="2">
                  <c:v>75.307199999999995</c:v>
                </c:pt>
                <c:pt idx="3">
                  <c:v>68.258200000000002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0-40E9-A6E6-74C51135EF7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8074688"/>
        <c:axId val="248074128"/>
      </c:lineChart>
      <c:catAx>
        <c:axId val="248074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74128"/>
        <c:crosses val="autoZero"/>
        <c:auto val="1"/>
        <c:lblAlgn val="ctr"/>
        <c:lblOffset val="100"/>
        <c:noMultiLvlLbl val="0"/>
      </c:catAx>
      <c:valAx>
        <c:axId val="2480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7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set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[相關係數整合.xlsx]工作表2!$Q$1</c:f>
              <c:strCache>
                <c:ptCount val="1"/>
                <c:pt idx="0">
                  <c:v>男聲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[相關係數整合.xlsx]工作表2!$Q$2:$Q$5</c:f>
              <c:numCache>
                <c:formatCode>General</c:formatCode>
                <c:ptCount val="4"/>
                <c:pt idx="0">
                  <c:v>175.48699999999999</c:v>
                </c:pt>
                <c:pt idx="1">
                  <c:v>174.851</c:v>
                </c:pt>
                <c:pt idx="2">
                  <c:v>134.642</c:v>
                </c:pt>
                <c:pt idx="3">
                  <c:v>144.959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9-43E1-BABC-836A26E4331E}"/>
            </c:ext>
          </c:extLst>
        </c:ser>
        <c:ser>
          <c:idx val="1"/>
          <c:order val="1"/>
          <c:tx>
            <c:strRef>
              <c:f>[相關係數整合.xlsx]工作表2!$R$1</c:f>
              <c:strCache>
                <c:ptCount val="1"/>
                <c:pt idx="0">
                  <c:v>女聲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[相關係數整合.xlsx]工作表2!$R$2:$R$5</c:f>
              <c:numCache>
                <c:formatCode>General</c:formatCode>
                <c:ptCount val="4"/>
                <c:pt idx="0">
                  <c:v>64.752899999999997</c:v>
                </c:pt>
                <c:pt idx="1">
                  <c:v>69.828999999999994</c:v>
                </c:pt>
                <c:pt idx="2">
                  <c:v>65.528199999999998</c:v>
                </c:pt>
                <c:pt idx="3">
                  <c:v>70.708699999999993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79-43E1-BABC-836A26E433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61261040"/>
        <c:axId val="261264400"/>
      </c:lineChart>
      <c:catAx>
        <c:axId val="261261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64400"/>
        <c:crosses val="autoZero"/>
        <c:auto val="1"/>
        <c:lblAlgn val="ctr"/>
        <c:lblOffset val="100"/>
        <c:noMultiLvlLbl val="0"/>
      </c:catAx>
      <c:valAx>
        <c:axId val="26126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2000" dirty="0"/>
              <a:t>數字</a:t>
            </a:r>
            <a:r>
              <a:rPr lang="en-US" sz="2000" dirty="0"/>
              <a:t>first column</a:t>
            </a:r>
            <a:r>
              <a:rPr lang="zh-TW" sz="2000" dirty="0"/>
              <a:t> 相關係數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(1).xlsx]finaldata'!$C$24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(1).xlsx]finaldata'!$C$25:$C$34</c:f>
              <c:numCache>
                <c:formatCode>General</c:formatCode>
                <c:ptCount val="10"/>
                <c:pt idx="0">
                  <c:v>0.83470000000000022</c:v>
                </c:pt>
                <c:pt idx="1">
                  <c:v>0.92952499999999971</c:v>
                </c:pt>
                <c:pt idx="2">
                  <c:v>0.84037499999999998</c:v>
                </c:pt>
                <c:pt idx="3">
                  <c:v>0.83470000000000022</c:v>
                </c:pt>
                <c:pt idx="4">
                  <c:v>0.72920000000000029</c:v>
                </c:pt>
                <c:pt idx="5">
                  <c:v>0.8662000000000003</c:v>
                </c:pt>
                <c:pt idx="6">
                  <c:v>0.67467500000000069</c:v>
                </c:pt>
                <c:pt idx="7">
                  <c:v>0.91820000000000013</c:v>
                </c:pt>
                <c:pt idx="8">
                  <c:v>0.79689999999999994</c:v>
                </c:pt>
                <c:pt idx="9">
                  <c:v>0.74152499999999988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F-4430-A4F7-B133C2DF24B6}"/>
            </c:ext>
          </c:extLst>
        </c:ser>
        <c:ser>
          <c:idx val="1"/>
          <c:order val="1"/>
          <c:tx>
            <c:strRef>
              <c:f>'[sample (1).xlsx]finaldata'!$D$24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(1).xlsx]finaldata'!$D$25:$D$34</c:f>
              <c:numCache>
                <c:formatCode>General</c:formatCode>
                <c:ptCount val="10"/>
                <c:pt idx="0">
                  <c:v>0.71520549450549487</c:v>
                </c:pt>
                <c:pt idx="1">
                  <c:v>0.8844945054945057</c:v>
                </c:pt>
                <c:pt idx="2">
                  <c:v>0.56649340659340686</c:v>
                </c:pt>
                <c:pt idx="3">
                  <c:v>0.67674945054945135</c:v>
                </c:pt>
                <c:pt idx="4">
                  <c:v>0.52119010989010961</c:v>
                </c:pt>
                <c:pt idx="5">
                  <c:v>0.74644505494505509</c:v>
                </c:pt>
                <c:pt idx="6">
                  <c:v>0.6402461538461538</c:v>
                </c:pt>
                <c:pt idx="7">
                  <c:v>0.87504395604395635</c:v>
                </c:pt>
                <c:pt idx="8">
                  <c:v>0.63595054945054963</c:v>
                </c:pt>
                <c:pt idx="9">
                  <c:v>0.41824175824175824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F-4430-A4F7-B133C2DF2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24384"/>
        <c:axId val="240524944"/>
      </c:lineChart>
      <c:catAx>
        <c:axId val="24052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4944"/>
        <c:crosses val="autoZero"/>
        <c:auto val="1"/>
        <c:lblAlgn val="ctr"/>
        <c:lblOffset val="100"/>
        <c:noMultiLvlLbl val="0"/>
      </c:catAx>
      <c:valAx>
        <c:axId val="24052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950" dirty="0"/>
              <a:t>數字</a:t>
            </a:r>
            <a:r>
              <a:rPr lang="en-US" sz="1950" dirty="0"/>
              <a:t>second column</a:t>
            </a:r>
            <a:r>
              <a:rPr lang="zh-TW" sz="1950" dirty="0"/>
              <a:t> 相關係數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(1).xlsx]finaldata'!$F$24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(1).xlsx]finaldata'!$F$25:$F$34</c:f>
              <c:numCache>
                <c:formatCode>General</c:formatCode>
                <c:ptCount val="10"/>
                <c:pt idx="0">
                  <c:v>0.8078000000000003</c:v>
                </c:pt>
                <c:pt idx="1">
                  <c:v>0.91590000000000005</c:v>
                </c:pt>
                <c:pt idx="2">
                  <c:v>0.81610000000000005</c:v>
                </c:pt>
                <c:pt idx="3">
                  <c:v>0.77500000000000024</c:v>
                </c:pt>
                <c:pt idx="4">
                  <c:v>0.63590000000000024</c:v>
                </c:pt>
                <c:pt idx="5">
                  <c:v>0.80909999999999993</c:v>
                </c:pt>
                <c:pt idx="6">
                  <c:v>0.55362500000000026</c:v>
                </c:pt>
                <c:pt idx="7">
                  <c:v>0.89544999999999997</c:v>
                </c:pt>
                <c:pt idx="8">
                  <c:v>0.75982500000000031</c:v>
                </c:pt>
                <c:pt idx="9">
                  <c:v>0.75217500000000026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6A-4A7E-BD28-C0895ECCAD0B}"/>
            </c:ext>
          </c:extLst>
        </c:ser>
        <c:ser>
          <c:idx val="1"/>
          <c:order val="1"/>
          <c:tx>
            <c:strRef>
              <c:f>'[sample (1).xlsx]finaldata'!$G$24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(1).xlsx]finaldata'!$G$25:$G$34</c:f>
              <c:numCache>
                <c:formatCode>General</c:formatCode>
                <c:ptCount val="10"/>
                <c:pt idx="0">
                  <c:v>0.62879615384615384</c:v>
                </c:pt>
                <c:pt idx="1">
                  <c:v>0.85166538461538488</c:v>
                </c:pt>
                <c:pt idx="2">
                  <c:v>0.51856666666666629</c:v>
                </c:pt>
                <c:pt idx="3">
                  <c:v>0.63114487179487222</c:v>
                </c:pt>
                <c:pt idx="4">
                  <c:v>0.4607961538461538</c:v>
                </c:pt>
                <c:pt idx="5">
                  <c:v>0.70783589743589792</c:v>
                </c:pt>
                <c:pt idx="6">
                  <c:v>0.60276410256410284</c:v>
                </c:pt>
                <c:pt idx="7">
                  <c:v>0.83756923076923051</c:v>
                </c:pt>
                <c:pt idx="8">
                  <c:v>0.60870769230769273</c:v>
                </c:pt>
                <c:pt idx="9">
                  <c:v>0.39067051282051296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6A-4A7E-BD28-C0895ECCA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27744"/>
        <c:axId val="240528304"/>
      </c:lineChart>
      <c:catAx>
        <c:axId val="24052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8304"/>
        <c:crosses val="autoZero"/>
        <c:auto val="1"/>
        <c:lblAlgn val="ctr"/>
        <c:lblOffset val="100"/>
        <c:noMultiLvlLbl val="0"/>
      </c:catAx>
      <c:valAx>
        <c:axId val="2405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2000" dirty="0"/>
              <a:t>數字</a:t>
            </a:r>
            <a:r>
              <a:rPr lang="en-US" sz="2000" dirty="0"/>
              <a:t>35*48 </a:t>
            </a:r>
            <a:r>
              <a:rPr lang="zh-TW" sz="2000" dirty="0"/>
              <a:t> 相關係數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(1).xlsx]finaldata'!$C$35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(1).xlsx]finaldata'!$C$36:$C$45</c:f>
              <c:numCache>
                <c:formatCode>General</c:formatCode>
                <c:ptCount val="10"/>
                <c:pt idx="0">
                  <c:v>0.37480000000000013</c:v>
                </c:pt>
                <c:pt idx="1">
                  <c:v>0.49820000000000014</c:v>
                </c:pt>
                <c:pt idx="2">
                  <c:v>0.59570000000000001</c:v>
                </c:pt>
                <c:pt idx="3">
                  <c:v>0.44472500000000004</c:v>
                </c:pt>
                <c:pt idx="4">
                  <c:v>0.53359999999999996</c:v>
                </c:pt>
                <c:pt idx="5">
                  <c:v>0.50847500000000001</c:v>
                </c:pt>
                <c:pt idx="6">
                  <c:v>0.48305000000000015</c:v>
                </c:pt>
                <c:pt idx="7">
                  <c:v>0.47050000000000008</c:v>
                </c:pt>
                <c:pt idx="8">
                  <c:v>0.4007</c:v>
                </c:pt>
                <c:pt idx="9">
                  <c:v>0.47765000000000002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8F-4973-86EB-F4FBAEF4D856}"/>
            </c:ext>
          </c:extLst>
        </c:ser>
        <c:ser>
          <c:idx val="1"/>
          <c:order val="1"/>
          <c:tx>
            <c:strRef>
              <c:f>'[sample (1).xlsx]finaldata'!$D$35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'[sample (1).xlsx]finaldata'!$B$25:$B$34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'[sample (1).xlsx]finaldata'!$D$36:$D$45</c:f>
              <c:numCache>
                <c:formatCode>General</c:formatCode>
                <c:ptCount val="10"/>
                <c:pt idx="0">
                  <c:v>0.30745128205128208</c:v>
                </c:pt>
                <c:pt idx="1">
                  <c:v>0.32070641025641039</c:v>
                </c:pt>
                <c:pt idx="2">
                  <c:v>0.38367564102564128</c:v>
                </c:pt>
                <c:pt idx="3">
                  <c:v>0.35292051282051301</c:v>
                </c:pt>
                <c:pt idx="4">
                  <c:v>0.32932051282051311</c:v>
                </c:pt>
                <c:pt idx="5">
                  <c:v>0.40638717948717956</c:v>
                </c:pt>
                <c:pt idx="6">
                  <c:v>0.36651282051282075</c:v>
                </c:pt>
                <c:pt idx="7">
                  <c:v>0.3819512820512822</c:v>
                </c:pt>
                <c:pt idx="8">
                  <c:v>0.32094871794871815</c:v>
                </c:pt>
                <c:pt idx="9">
                  <c:v>0.34058846153846173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8F-4973-86EB-F4FBAEF4D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128000"/>
        <c:axId val="242128560"/>
      </c:lineChart>
      <c:catAx>
        <c:axId val="24212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28560"/>
        <c:crosses val="autoZero"/>
        <c:auto val="1"/>
        <c:lblAlgn val="ctr"/>
        <c:lblOffset val="100"/>
        <c:noMultiLvlLbl val="0"/>
      </c:catAx>
      <c:valAx>
        <c:axId val="2421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2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2000" dirty="0"/>
              <a:t>元音</a:t>
            </a:r>
            <a:r>
              <a:rPr lang="en-US" sz="2000" dirty="0"/>
              <a:t>first column</a:t>
            </a:r>
            <a:r>
              <a:rPr lang="zh-TW" sz="2000" dirty="0"/>
              <a:t> 相關係數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(1).xlsx]finaldata'!$J$3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(1).xlsx]finaldata'!$J$4:$J$10</c:f>
              <c:numCache>
                <c:formatCode>General</c:formatCode>
                <c:ptCount val="7"/>
                <c:pt idx="0">
                  <c:v>0.94120000000000004</c:v>
                </c:pt>
                <c:pt idx="1">
                  <c:v>0.9032</c:v>
                </c:pt>
                <c:pt idx="2">
                  <c:v>0.84919999999999995</c:v>
                </c:pt>
                <c:pt idx="3">
                  <c:v>0.82540000000000002</c:v>
                </c:pt>
                <c:pt idx="4">
                  <c:v>0.87720000000000042</c:v>
                </c:pt>
                <c:pt idx="5">
                  <c:v>0.88390000000000002</c:v>
                </c:pt>
                <c:pt idx="6">
                  <c:v>0.8401000000000004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06-418F-97AB-967DA5613B3B}"/>
            </c:ext>
          </c:extLst>
        </c:ser>
        <c:ser>
          <c:idx val="1"/>
          <c:order val="1"/>
          <c:tx>
            <c:strRef>
              <c:f>'[sample (1).xlsx]finaldata'!$K$3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(1).xlsx]finaldata'!$K$4:$K$10</c:f>
              <c:numCache>
                <c:formatCode>General</c:formatCode>
                <c:ptCount val="7"/>
                <c:pt idx="0">
                  <c:v>0.90581666666666649</c:v>
                </c:pt>
                <c:pt idx="1">
                  <c:v>0.7202500000000005</c:v>
                </c:pt>
                <c:pt idx="2">
                  <c:v>0.69913333333333361</c:v>
                </c:pt>
                <c:pt idx="3">
                  <c:v>0.69746666666666657</c:v>
                </c:pt>
                <c:pt idx="4">
                  <c:v>0.7586666666666666</c:v>
                </c:pt>
                <c:pt idx="5">
                  <c:v>0.67760555555555657</c:v>
                </c:pt>
                <c:pt idx="6">
                  <c:v>0.6518000000000006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06-418F-97AB-967DA561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131360"/>
        <c:axId val="242131920"/>
      </c:lineChart>
      <c:catAx>
        <c:axId val="2421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31920"/>
        <c:crosses val="autoZero"/>
        <c:auto val="1"/>
        <c:lblAlgn val="ctr"/>
        <c:lblOffset val="100"/>
        <c:noMultiLvlLbl val="0"/>
      </c:catAx>
      <c:valAx>
        <c:axId val="24213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3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950" dirty="0"/>
              <a:t>元音</a:t>
            </a:r>
            <a:r>
              <a:rPr lang="en-US" sz="1950" dirty="0"/>
              <a:t>second column</a:t>
            </a:r>
            <a:r>
              <a:rPr lang="zh-TW" sz="1950" dirty="0"/>
              <a:t> 相關係數 </a:t>
            </a:r>
          </a:p>
        </c:rich>
      </c:tx>
      <c:layout>
        <c:manualLayout>
          <c:xMode val="edge"/>
          <c:yMode val="edge"/>
          <c:x val="0.10582439644334464"/>
          <c:y val="2.660156811123023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(1).xlsx]finaldata'!$M$3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(1).xlsx]finaldata'!$M$4:$M$10</c:f>
              <c:numCache>
                <c:formatCode>General</c:formatCode>
                <c:ptCount val="7"/>
                <c:pt idx="0">
                  <c:v>0.90690000000000004</c:v>
                </c:pt>
                <c:pt idx="1">
                  <c:v>0.84019999999999995</c:v>
                </c:pt>
                <c:pt idx="2">
                  <c:v>0.82880000000000043</c:v>
                </c:pt>
                <c:pt idx="3">
                  <c:v>0.78959999999999997</c:v>
                </c:pt>
                <c:pt idx="4">
                  <c:v>0.80349999999999999</c:v>
                </c:pt>
                <c:pt idx="5">
                  <c:v>0.85580000000000045</c:v>
                </c:pt>
                <c:pt idx="6">
                  <c:v>0.79900000000000004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7-48BB-B34D-AE20F12E67D3}"/>
            </c:ext>
          </c:extLst>
        </c:ser>
        <c:ser>
          <c:idx val="1"/>
          <c:order val="1"/>
          <c:tx>
            <c:strRef>
              <c:f>'[sample (1).xlsx]finaldata'!$N$3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(1).xlsx]finaldata'!$N$4:$N$10</c:f>
              <c:numCache>
                <c:formatCode>General</c:formatCode>
                <c:ptCount val="7"/>
                <c:pt idx="0">
                  <c:v>0.87098888888888926</c:v>
                </c:pt>
                <c:pt idx="1">
                  <c:v>0.66773888888888988</c:v>
                </c:pt>
                <c:pt idx="2">
                  <c:v>0.65228888888888925</c:v>
                </c:pt>
                <c:pt idx="3">
                  <c:v>0.65038333333333365</c:v>
                </c:pt>
                <c:pt idx="4">
                  <c:v>0.71504444444444504</c:v>
                </c:pt>
                <c:pt idx="5">
                  <c:v>0.65476111111111168</c:v>
                </c:pt>
                <c:pt idx="6">
                  <c:v>0.59872222222222238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57-48BB-B34D-AE20F12E6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741856"/>
        <c:axId val="241742416"/>
      </c:lineChart>
      <c:catAx>
        <c:axId val="24174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2416"/>
        <c:crosses val="autoZero"/>
        <c:auto val="1"/>
        <c:lblAlgn val="ctr"/>
        <c:lblOffset val="100"/>
        <c:noMultiLvlLbl val="0"/>
      </c:catAx>
      <c:valAx>
        <c:axId val="24174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2000" dirty="0"/>
              <a:t>元音</a:t>
            </a:r>
            <a:r>
              <a:rPr lang="en-US" sz="2000" dirty="0"/>
              <a:t>35*48</a:t>
            </a:r>
            <a:r>
              <a:rPr lang="zh-TW" sz="2000" dirty="0"/>
              <a:t>相關係數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(1).xlsx]finaldata'!$P$3</c:f>
              <c:strCache>
                <c:ptCount val="1"/>
                <c:pt idx="0">
                  <c:v>相同人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(1).xlsx]finaldata'!$P$4:$P$10</c:f>
              <c:numCache>
                <c:formatCode>General</c:formatCode>
                <c:ptCount val="7"/>
                <c:pt idx="0">
                  <c:v>0.46310000000000001</c:v>
                </c:pt>
                <c:pt idx="1">
                  <c:v>0.60360000000000058</c:v>
                </c:pt>
                <c:pt idx="2">
                  <c:v>0.50570000000000004</c:v>
                </c:pt>
                <c:pt idx="3">
                  <c:v>0.44770000000000004</c:v>
                </c:pt>
                <c:pt idx="4">
                  <c:v>0.57190000000000041</c:v>
                </c:pt>
                <c:pt idx="5">
                  <c:v>0.5659000000000004</c:v>
                </c:pt>
                <c:pt idx="6">
                  <c:v>0.4451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7C-44B3-9E48-5B030BE40B0D}"/>
            </c:ext>
          </c:extLst>
        </c:ser>
        <c:ser>
          <c:idx val="1"/>
          <c:order val="1"/>
          <c:tx>
            <c:strRef>
              <c:f>'[sample (1).xlsx]finaldata'!$Q$3</c:f>
              <c:strCache>
                <c:ptCount val="1"/>
                <c:pt idx="0">
                  <c:v>不同人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'[sample (1).xlsx]finaldata'!$I$4:$I$10</c:f>
              <c:strCache>
                <c:ptCount val="7"/>
                <c:pt idx="0">
                  <c:v>一</c:v>
                </c:pt>
                <c:pt idx="1">
                  <c:v>ㄨ</c:v>
                </c:pt>
                <c:pt idx="2">
                  <c:v>ㄩ</c:v>
                </c:pt>
                <c:pt idx="3">
                  <c:v>ㄚ</c:v>
                </c:pt>
                <c:pt idx="4">
                  <c:v>ㄛ</c:v>
                </c:pt>
                <c:pt idx="5">
                  <c:v>ㄜ</c:v>
                </c:pt>
                <c:pt idx="6">
                  <c:v>ㄝ</c:v>
                </c:pt>
              </c:strCache>
            </c:strRef>
          </c:cat>
          <c:val>
            <c:numRef>
              <c:f>'[sample (1).xlsx]finaldata'!$Q$4:$Q$10</c:f>
              <c:numCache>
                <c:formatCode>General</c:formatCode>
                <c:ptCount val="7"/>
                <c:pt idx="0">
                  <c:v>0.33638888888888963</c:v>
                </c:pt>
                <c:pt idx="1">
                  <c:v>0.42027777777777803</c:v>
                </c:pt>
                <c:pt idx="2">
                  <c:v>0.37368888888888946</c:v>
                </c:pt>
                <c:pt idx="3">
                  <c:v>0.3147888888888894</c:v>
                </c:pt>
                <c:pt idx="4">
                  <c:v>0.37931666666666713</c:v>
                </c:pt>
                <c:pt idx="5">
                  <c:v>0.41680555555555576</c:v>
                </c:pt>
                <c:pt idx="6">
                  <c:v>0.32061666666666716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7C-44B3-9E48-5B030BE40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675824"/>
        <c:axId val="242676384"/>
      </c:lineChart>
      <c:catAx>
        <c:axId val="24267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6384"/>
        <c:crosses val="autoZero"/>
        <c:auto val="1"/>
        <c:lblAlgn val="ctr"/>
        <c:lblOffset val="100"/>
        <c:noMultiLvlLbl val="0"/>
      </c:catAx>
      <c:valAx>
        <c:axId val="24267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數字</a:t>
            </a:r>
            <a:r>
              <a:rPr lang="zh-TW" dirty="0"/>
              <a:t>相關係數比較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工作表3!$K$1</c:f>
              <c:strCache>
                <c:ptCount val="1"/>
                <c:pt idx="0">
                  <c:v>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工作表3!$J$2:$J$11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工作表3!$K$2:$K$11</c:f>
              <c:numCache>
                <c:formatCode>General</c:formatCode>
                <c:ptCount val="10"/>
                <c:pt idx="0">
                  <c:v>0.69819999999999993</c:v>
                </c:pt>
                <c:pt idx="1">
                  <c:v>0.75335000000000019</c:v>
                </c:pt>
                <c:pt idx="2">
                  <c:v>0.72990000000000022</c:v>
                </c:pt>
                <c:pt idx="3">
                  <c:v>0.52715000000000001</c:v>
                </c:pt>
                <c:pt idx="4">
                  <c:v>0.65680000000000038</c:v>
                </c:pt>
                <c:pt idx="5">
                  <c:v>0.68185000000000029</c:v>
                </c:pt>
                <c:pt idx="6">
                  <c:v>0.56080000000000019</c:v>
                </c:pt>
                <c:pt idx="7">
                  <c:v>0.58134999999999981</c:v>
                </c:pt>
                <c:pt idx="8">
                  <c:v>0.55435000000000001</c:v>
                </c:pt>
                <c:pt idx="9">
                  <c:v>0.62545000000000028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4-40C9-B711-8436952B1FA3}"/>
            </c:ext>
          </c:extLst>
        </c:ser>
        <c:ser>
          <c:idx val="1"/>
          <c:order val="1"/>
          <c:tx>
            <c:strRef>
              <c:f>工作表3!$L$1</c:f>
              <c:strCache>
                <c:ptCount val="1"/>
                <c:pt idx="0">
                  <c:v>乙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工作表3!$J$2:$J$11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工作表3!$L$2:$L$11</c:f>
              <c:numCache>
                <c:formatCode>General</c:formatCode>
                <c:ptCount val="10"/>
                <c:pt idx="0">
                  <c:v>0.57350000000000001</c:v>
                </c:pt>
                <c:pt idx="1">
                  <c:v>0.64140000000000019</c:v>
                </c:pt>
                <c:pt idx="2">
                  <c:v>0.49705000000000016</c:v>
                </c:pt>
                <c:pt idx="3">
                  <c:v>0.5728000000000002</c:v>
                </c:pt>
                <c:pt idx="4">
                  <c:v>0.49375000000000002</c:v>
                </c:pt>
                <c:pt idx="5">
                  <c:v>0.61580000000000013</c:v>
                </c:pt>
                <c:pt idx="6">
                  <c:v>0.63965000000000038</c:v>
                </c:pt>
                <c:pt idx="7">
                  <c:v>0.66230000000000022</c:v>
                </c:pt>
                <c:pt idx="8">
                  <c:v>0.48530000000000012</c:v>
                </c:pt>
                <c:pt idx="9">
                  <c:v>0.37280000000000013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4-40C9-B711-8436952B1FA3}"/>
            </c:ext>
          </c:extLst>
        </c:ser>
        <c:ser>
          <c:idx val="2"/>
          <c:order val="2"/>
          <c:tx>
            <c:strRef>
              <c:f>工作表3!$M$1</c:f>
              <c:strCache>
                <c:ptCount val="1"/>
                <c:pt idx="0">
                  <c:v>丙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工作表3!$J$2:$J$11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工作表3!$M$2:$M$11</c:f>
              <c:numCache>
                <c:formatCode>General</c:formatCode>
                <c:ptCount val="10"/>
                <c:pt idx="0">
                  <c:v>0.50314999999999999</c:v>
                </c:pt>
                <c:pt idx="1">
                  <c:v>0.55099999999999993</c:v>
                </c:pt>
                <c:pt idx="2">
                  <c:v>0.51950000000000007</c:v>
                </c:pt>
                <c:pt idx="3">
                  <c:v>0.42020000000000002</c:v>
                </c:pt>
                <c:pt idx="4">
                  <c:v>0.28855000000000008</c:v>
                </c:pt>
                <c:pt idx="5">
                  <c:v>0.43520000000000009</c:v>
                </c:pt>
                <c:pt idx="6">
                  <c:v>0.52905000000000002</c:v>
                </c:pt>
                <c:pt idx="7">
                  <c:v>0.64195000000000024</c:v>
                </c:pt>
                <c:pt idx="8">
                  <c:v>0.32055000000000011</c:v>
                </c:pt>
                <c:pt idx="9">
                  <c:v>0.20280000000000001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44-40C9-B711-8436952B1FA3}"/>
            </c:ext>
          </c:extLst>
        </c:ser>
        <c:ser>
          <c:idx val="3"/>
          <c:order val="3"/>
          <c:tx>
            <c:strRef>
              <c:f>工作表3!$N$1</c:f>
              <c:strCache>
                <c:ptCount val="1"/>
                <c:pt idx="0">
                  <c:v>丁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工作表3!$J$2:$J$11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工作表3!$N$2:$N$11</c:f>
              <c:numCache>
                <c:formatCode>General</c:formatCode>
                <c:ptCount val="10"/>
                <c:pt idx="0">
                  <c:v>0.23475000000000001</c:v>
                </c:pt>
                <c:pt idx="1">
                  <c:v>0.47530000000000011</c:v>
                </c:pt>
                <c:pt idx="2">
                  <c:v>0.36510000000000009</c:v>
                </c:pt>
                <c:pt idx="3">
                  <c:v>0.51564999999999994</c:v>
                </c:pt>
                <c:pt idx="4">
                  <c:v>0.48135000000000011</c:v>
                </c:pt>
                <c:pt idx="5">
                  <c:v>0.51224999999999998</c:v>
                </c:pt>
                <c:pt idx="6">
                  <c:v>0.60485000000000022</c:v>
                </c:pt>
                <c:pt idx="7">
                  <c:v>0.65380000000000016</c:v>
                </c:pt>
                <c:pt idx="8">
                  <c:v>0.29455000000000009</c:v>
                </c:pt>
                <c:pt idx="9">
                  <c:v>0.32835000000000025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44-40C9-B711-8436952B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2851568"/>
        <c:axId val="244135072"/>
      </c:barChart>
      <c:catAx>
        <c:axId val="2428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135072"/>
        <c:crosses val="autoZero"/>
        <c:auto val="1"/>
        <c:lblAlgn val="ctr"/>
        <c:lblOffset val="100"/>
        <c:noMultiLvlLbl val="0"/>
      </c:catAx>
      <c:valAx>
        <c:axId val="24413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val>
            <c:numRef>
              <c:f>工作表4!$A$14:$VH$14</c:f>
              <c:numCache>
                <c:formatCode>General</c:formatCode>
                <c:ptCount val="5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75</c:v>
                </c:pt>
                <c:pt idx="32">
                  <c:v>74</c:v>
                </c:pt>
                <c:pt idx="33">
                  <c:v>69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75</c:v>
                </c:pt>
                <c:pt idx="40">
                  <c:v>75</c:v>
                </c:pt>
                <c:pt idx="41">
                  <c:v>76</c:v>
                </c:pt>
                <c:pt idx="42">
                  <c:v>75</c:v>
                </c:pt>
                <c:pt idx="43">
                  <c:v>75</c:v>
                </c:pt>
                <c:pt idx="44">
                  <c:v>74</c:v>
                </c:pt>
                <c:pt idx="45">
                  <c:v>74</c:v>
                </c:pt>
                <c:pt idx="46">
                  <c:v>73</c:v>
                </c:pt>
                <c:pt idx="47">
                  <c:v>73</c:v>
                </c:pt>
                <c:pt idx="48">
                  <c:v>73</c:v>
                </c:pt>
                <c:pt idx="49">
                  <c:v>73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73</c:v>
                </c:pt>
                <c:pt idx="61">
                  <c:v>73</c:v>
                </c:pt>
                <c:pt idx="62">
                  <c:v>73</c:v>
                </c:pt>
                <c:pt idx="63">
                  <c:v>72</c:v>
                </c:pt>
                <c:pt idx="64">
                  <c:v>72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70</c:v>
                </c:pt>
                <c:pt idx="69">
                  <c:v>70</c:v>
                </c:pt>
                <c:pt idx="70">
                  <c:v>69</c:v>
                </c:pt>
                <c:pt idx="71">
                  <c:v>69</c:v>
                </c:pt>
                <c:pt idx="72">
                  <c:v>68</c:v>
                </c:pt>
                <c:pt idx="73">
                  <c:v>67</c:v>
                </c:pt>
                <c:pt idx="74">
                  <c:v>67</c:v>
                </c:pt>
                <c:pt idx="75">
                  <c:v>67</c:v>
                </c:pt>
                <c:pt idx="76">
                  <c:v>67</c:v>
                </c:pt>
                <c:pt idx="77">
                  <c:v>68</c:v>
                </c:pt>
                <c:pt idx="78">
                  <c:v>69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81</c:v>
                </c:pt>
                <c:pt idx="102">
                  <c:v>80</c:v>
                </c:pt>
                <c:pt idx="103">
                  <c:v>80</c:v>
                </c:pt>
                <c:pt idx="104">
                  <c:v>80</c:v>
                </c:pt>
                <c:pt idx="105">
                  <c:v>79</c:v>
                </c:pt>
                <c:pt idx="106">
                  <c:v>78</c:v>
                </c:pt>
                <c:pt idx="107">
                  <c:v>77</c:v>
                </c:pt>
                <c:pt idx="108">
                  <c:v>77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74</c:v>
                </c:pt>
                <c:pt idx="118">
                  <c:v>74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76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71</c:v>
                </c:pt>
                <c:pt idx="143">
                  <c:v>71</c:v>
                </c:pt>
                <c:pt idx="144">
                  <c:v>70</c:v>
                </c:pt>
                <c:pt idx="145">
                  <c:v>68</c:v>
                </c:pt>
                <c:pt idx="146">
                  <c:v>59</c:v>
                </c:pt>
                <c:pt idx="147">
                  <c:v>56</c:v>
                </c:pt>
                <c:pt idx="148">
                  <c:v>53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76</c:v>
                </c:pt>
                <c:pt idx="173">
                  <c:v>74</c:v>
                </c:pt>
                <c:pt idx="174">
                  <c:v>73</c:v>
                </c:pt>
                <c:pt idx="175">
                  <c:v>72</c:v>
                </c:pt>
                <c:pt idx="176">
                  <c:v>72</c:v>
                </c:pt>
                <c:pt idx="177">
                  <c:v>72</c:v>
                </c:pt>
                <c:pt idx="178">
                  <c:v>72</c:v>
                </c:pt>
                <c:pt idx="179">
                  <c:v>72</c:v>
                </c:pt>
                <c:pt idx="180">
                  <c:v>72</c:v>
                </c:pt>
                <c:pt idx="181">
                  <c:v>72</c:v>
                </c:pt>
                <c:pt idx="182">
                  <c:v>72</c:v>
                </c:pt>
                <c:pt idx="183">
                  <c:v>72</c:v>
                </c:pt>
                <c:pt idx="184">
                  <c:v>72</c:v>
                </c:pt>
                <c:pt idx="185">
                  <c:v>73</c:v>
                </c:pt>
                <c:pt idx="186">
                  <c:v>73</c:v>
                </c:pt>
                <c:pt idx="187">
                  <c:v>73</c:v>
                </c:pt>
                <c:pt idx="188">
                  <c:v>73</c:v>
                </c:pt>
                <c:pt idx="189">
                  <c:v>74</c:v>
                </c:pt>
                <c:pt idx="190">
                  <c:v>74</c:v>
                </c:pt>
                <c:pt idx="191">
                  <c:v>74</c:v>
                </c:pt>
                <c:pt idx="192">
                  <c:v>74</c:v>
                </c:pt>
                <c:pt idx="193">
                  <c:v>74</c:v>
                </c:pt>
                <c:pt idx="194">
                  <c:v>74</c:v>
                </c:pt>
                <c:pt idx="195">
                  <c:v>74</c:v>
                </c:pt>
                <c:pt idx="196">
                  <c:v>74</c:v>
                </c:pt>
                <c:pt idx="197">
                  <c:v>74</c:v>
                </c:pt>
                <c:pt idx="198">
                  <c:v>74</c:v>
                </c:pt>
                <c:pt idx="199">
                  <c:v>74</c:v>
                </c:pt>
                <c:pt idx="200">
                  <c:v>74</c:v>
                </c:pt>
                <c:pt idx="201">
                  <c:v>74</c:v>
                </c:pt>
                <c:pt idx="202">
                  <c:v>74</c:v>
                </c:pt>
                <c:pt idx="203">
                  <c:v>74</c:v>
                </c:pt>
                <c:pt idx="204">
                  <c:v>73</c:v>
                </c:pt>
                <c:pt idx="205">
                  <c:v>72</c:v>
                </c:pt>
                <c:pt idx="206">
                  <c:v>71</c:v>
                </c:pt>
                <c:pt idx="207">
                  <c:v>69</c:v>
                </c:pt>
                <c:pt idx="208">
                  <c:v>67</c:v>
                </c:pt>
                <c:pt idx="209">
                  <c:v>66</c:v>
                </c:pt>
                <c:pt idx="210">
                  <c:v>65</c:v>
                </c:pt>
                <c:pt idx="211">
                  <c:v>64</c:v>
                </c:pt>
                <c:pt idx="212">
                  <c:v>62</c:v>
                </c:pt>
                <c:pt idx="213">
                  <c:v>60</c:v>
                </c:pt>
                <c:pt idx="214">
                  <c:v>57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56</c:v>
                </c:pt>
                <c:pt idx="223">
                  <c:v>56</c:v>
                </c:pt>
                <c:pt idx="224">
                  <c:v>76</c:v>
                </c:pt>
                <c:pt idx="225">
                  <c:v>57</c:v>
                </c:pt>
                <c:pt idx="226">
                  <c:v>57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79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79</c:v>
                </c:pt>
                <c:pt idx="252">
                  <c:v>79</c:v>
                </c:pt>
                <c:pt idx="253">
                  <c:v>78</c:v>
                </c:pt>
                <c:pt idx="254">
                  <c:v>78</c:v>
                </c:pt>
                <c:pt idx="255">
                  <c:v>78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78</c:v>
                </c:pt>
                <c:pt idx="260">
                  <c:v>78</c:v>
                </c:pt>
                <c:pt idx="261">
                  <c:v>78</c:v>
                </c:pt>
                <c:pt idx="262">
                  <c:v>78</c:v>
                </c:pt>
                <c:pt idx="263">
                  <c:v>78</c:v>
                </c:pt>
                <c:pt idx="264">
                  <c:v>78</c:v>
                </c:pt>
                <c:pt idx="265">
                  <c:v>78</c:v>
                </c:pt>
                <c:pt idx="266">
                  <c:v>78</c:v>
                </c:pt>
                <c:pt idx="267">
                  <c:v>78</c:v>
                </c:pt>
                <c:pt idx="268">
                  <c:v>79</c:v>
                </c:pt>
                <c:pt idx="269">
                  <c:v>79</c:v>
                </c:pt>
                <c:pt idx="270">
                  <c:v>79</c:v>
                </c:pt>
                <c:pt idx="271">
                  <c:v>79</c:v>
                </c:pt>
                <c:pt idx="272">
                  <c:v>79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78</c:v>
                </c:pt>
                <c:pt idx="277">
                  <c:v>76</c:v>
                </c:pt>
                <c:pt idx="278">
                  <c:v>75</c:v>
                </c:pt>
                <c:pt idx="279">
                  <c:v>73</c:v>
                </c:pt>
                <c:pt idx="280">
                  <c:v>72</c:v>
                </c:pt>
                <c:pt idx="281">
                  <c:v>71</c:v>
                </c:pt>
                <c:pt idx="282">
                  <c:v>70</c:v>
                </c:pt>
                <c:pt idx="283">
                  <c:v>70</c:v>
                </c:pt>
                <c:pt idx="284">
                  <c:v>69</c:v>
                </c:pt>
                <c:pt idx="285">
                  <c:v>67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79</c:v>
                </c:pt>
                <c:pt idx="320">
                  <c:v>79</c:v>
                </c:pt>
                <c:pt idx="321">
                  <c:v>80</c:v>
                </c:pt>
                <c:pt idx="322">
                  <c:v>81</c:v>
                </c:pt>
                <c:pt idx="323">
                  <c:v>81</c:v>
                </c:pt>
                <c:pt idx="324">
                  <c:v>81</c:v>
                </c:pt>
                <c:pt idx="325">
                  <c:v>81</c:v>
                </c:pt>
                <c:pt idx="326">
                  <c:v>81</c:v>
                </c:pt>
                <c:pt idx="327">
                  <c:v>81</c:v>
                </c:pt>
                <c:pt idx="328">
                  <c:v>81</c:v>
                </c:pt>
                <c:pt idx="329">
                  <c:v>81</c:v>
                </c:pt>
                <c:pt idx="330">
                  <c:v>80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81</c:v>
                </c:pt>
                <c:pt idx="335">
                  <c:v>81</c:v>
                </c:pt>
                <c:pt idx="336">
                  <c:v>81</c:v>
                </c:pt>
                <c:pt idx="337">
                  <c:v>81</c:v>
                </c:pt>
                <c:pt idx="338">
                  <c:v>81</c:v>
                </c:pt>
                <c:pt idx="339">
                  <c:v>81</c:v>
                </c:pt>
                <c:pt idx="340">
                  <c:v>81</c:v>
                </c:pt>
                <c:pt idx="341">
                  <c:v>81</c:v>
                </c:pt>
                <c:pt idx="342">
                  <c:v>81</c:v>
                </c:pt>
                <c:pt idx="343">
                  <c:v>81</c:v>
                </c:pt>
                <c:pt idx="344">
                  <c:v>81</c:v>
                </c:pt>
                <c:pt idx="345">
                  <c:v>80</c:v>
                </c:pt>
                <c:pt idx="346">
                  <c:v>80</c:v>
                </c:pt>
                <c:pt idx="347">
                  <c:v>79</c:v>
                </c:pt>
                <c:pt idx="348">
                  <c:v>79</c:v>
                </c:pt>
                <c:pt idx="349">
                  <c:v>78</c:v>
                </c:pt>
                <c:pt idx="350">
                  <c:v>76</c:v>
                </c:pt>
                <c:pt idx="351">
                  <c:v>75</c:v>
                </c:pt>
                <c:pt idx="352">
                  <c:v>74</c:v>
                </c:pt>
                <c:pt idx="353">
                  <c:v>74</c:v>
                </c:pt>
                <c:pt idx="354">
                  <c:v>73</c:v>
                </c:pt>
                <c:pt idx="355">
                  <c:v>72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79</c:v>
                </c:pt>
                <c:pt idx="386">
                  <c:v>80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80</c:v>
                </c:pt>
                <c:pt idx="392">
                  <c:v>81</c:v>
                </c:pt>
                <c:pt idx="393">
                  <c:v>81</c:v>
                </c:pt>
                <c:pt idx="394">
                  <c:v>80</c:v>
                </c:pt>
                <c:pt idx="395">
                  <c:v>80</c:v>
                </c:pt>
                <c:pt idx="396">
                  <c:v>80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82</c:v>
                </c:pt>
                <c:pt idx="405">
                  <c:v>82</c:v>
                </c:pt>
                <c:pt idx="406">
                  <c:v>81</c:v>
                </c:pt>
                <c:pt idx="407">
                  <c:v>81</c:v>
                </c:pt>
                <c:pt idx="408">
                  <c:v>81</c:v>
                </c:pt>
                <c:pt idx="409">
                  <c:v>80</c:v>
                </c:pt>
                <c:pt idx="410">
                  <c:v>79</c:v>
                </c:pt>
                <c:pt idx="411">
                  <c:v>79</c:v>
                </c:pt>
                <c:pt idx="412">
                  <c:v>78</c:v>
                </c:pt>
                <c:pt idx="413">
                  <c:v>78</c:v>
                </c:pt>
                <c:pt idx="414">
                  <c:v>77</c:v>
                </c:pt>
                <c:pt idx="415">
                  <c:v>76</c:v>
                </c:pt>
                <c:pt idx="416">
                  <c:v>75</c:v>
                </c:pt>
                <c:pt idx="417">
                  <c:v>74</c:v>
                </c:pt>
                <c:pt idx="418">
                  <c:v>73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54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84</c:v>
                </c:pt>
                <c:pt idx="449">
                  <c:v>85</c:v>
                </c:pt>
                <c:pt idx="450">
                  <c:v>85</c:v>
                </c:pt>
                <c:pt idx="451">
                  <c:v>85</c:v>
                </c:pt>
                <c:pt idx="452">
                  <c:v>84</c:v>
                </c:pt>
                <c:pt idx="453">
                  <c:v>84</c:v>
                </c:pt>
                <c:pt idx="454">
                  <c:v>84</c:v>
                </c:pt>
                <c:pt idx="455">
                  <c:v>84</c:v>
                </c:pt>
                <c:pt idx="456">
                  <c:v>84</c:v>
                </c:pt>
                <c:pt idx="457">
                  <c:v>84</c:v>
                </c:pt>
                <c:pt idx="458">
                  <c:v>83</c:v>
                </c:pt>
                <c:pt idx="459">
                  <c:v>83</c:v>
                </c:pt>
                <c:pt idx="460">
                  <c:v>84</c:v>
                </c:pt>
                <c:pt idx="461">
                  <c:v>84</c:v>
                </c:pt>
                <c:pt idx="462">
                  <c:v>83</c:v>
                </c:pt>
                <c:pt idx="463">
                  <c:v>83</c:v>
                </c:pt>
                <c:pt idx="464">
                  <c:v>84</c:v>
                </c:pt>
                <c:pt idx="465">
                  <c:v>84</c:v>
                </c:pt>
                <c:pt idx="466">
                  <c:v>84</c:v>
                </c:pt>
                <c:pt idx="467">
                  <c:v>84</c:v>
                </c:pt>
                <c:pt idx="468">
                  <c:v>84</c:v>
                </c:pt>
                <c:pt idx="469">
                  <c:v>84</c:v>
                </c:pt>
                <c:pt idx="470">
                  <c:v>84</c:v>
                </c:pt>
                <c:pt idx="471">
                  <c:v>83</c:v>
                </c:pt>
                <c:pt idx="472">
                  <c:v>82</c:v>
                </c:pt>
                <c:pt idx="473">
                  <c:v>81</c:v>
                </c:pt>
                <c:pt idx="474">
                  <c:v>81</c:v>
                </c:pt>
                <c:pt idx="475">
                  <c:v>80</c:v>
                </c:pt>
                <c:pt idx="476">
                  <c:v>77</c:v>
                </c:pt>
                <c:pt idx="477">
                  <c:v>77</c:v>
                </c:pt>
                <c:pt idx="478">
                  <c:v>72</c:v>
                </c:pt>
                <c:pt idx="479">
                  <c:v>73</c:v>
                </c:pt>
                <c:pt idx="480">
                  <c:v>74</c:v>
                </c:pt>
                <c:pt idx="481">
                  <c:v>70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03-4BE2-BE21-9B01537F4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36566768"/>
        <c:axId val="238390080"/>
      </c:lineChart>
      <c:catAx>
        <c:axId val="236566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90080"/>
        <c:crosses val="autoZero"/>
        <c:auto val="1"/>
        <c:lblAlgn val="ctr"/>
        <c:lblOffset val="100"/>
        <c:noMultiLvlLbl val="0"/>
      </c:catAx>
      <c:valAx>
        <c:axId val="238390080"/>
        <c:scaling>
          <c:orientation val="minMax"/>
          <c:max val="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5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000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以上取平均</a:t>
            </a:r>
            <a:endParaRPr lang="zh-TW" sz="2000" baseline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470317635451851E-2"/>
          <c:y val="6.2723127150127733E-2"/>
          <c:w val="0.88434492917758822"/>
          <c:h val="0.8173577534720039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工作表4!$A$14:$VH$14</c:f>
              <c:numCache>
                <c:formatCode>General</c:formatCode>
                <c:ptCount val="5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75</c:v>
                </c:pt>
                <c:pt idx="32">
                  <c:v>74</c:v>
                </c:pt>
                <c:pt idx="33">
                  <c:v>69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75</c:v>
                </c:pt>
                <c:pt idx="40">
                  <c:v>75</c:v>
                </c:pt>
                <c:pt idx="41">
                  <c:v>76</c:v>
                </c:pt>
                <c:pt idx="42">
                  <c:v>75</c:v>
                </c:pt>
                <c:pt idx="43">
                  <c:v>75</c:v>
                </c:pt>
                <c:pt idx="44">
                  <c:v>74</c:v>
                </c:pt>
                <c:pt idx="45">
                  <c:v>74</c:v>
                </c:pt>
                <c:pt idx="46">
                  <c:v>73</c:v>
                </c:pt>
                <c:pt idx="47">
                  <c:v>73</c:v>
                </c:pt>
                <c:pt idx="48">
                  <c:v>73</c:v>
                </c:pt>
                <c:pt idx="49">
                  <c:v>73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73</c:v>
                </c:pt>
                <c:pt idx="61">
                  <c:v>73</c:v>
                </c:pt>
                <c:pt idx="62">
                  <c:v>73</c:v>
                </c:pt>
                <c:pt idx="63">
                  <c:v>72</c:v>
                </c:pt>
                <c:pt idx="64">
                  <c:v>72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70</c:v>
                </c:pt>
                <c:pt idx="69">
                  <c:v>70</c:v>
                </c:pt>
                <c:pt idx="70">
                  <c:v>69</c:v>
                </c:pt>
                <c:pt idx="71">
                  <c:v>69</c:v>
                </c:pt>
                <c:pt idx="72">
                  <c:v>68</c:v>
                </c:pt>
                <c:pt idx="73">
                  <c:v>67</c:v>
                </c:pt>
                <c:pt idx="74">
                  <c:v>67</c:v>
                </c:pt>
                <c:pt idx="75">
                  <c:v>67</c:v>
                </c:pt>
                <c:pt idx="76">
                  <c:v>67</c:v>
                </c:pt>
                <c:pt idx="77">
                  <c:v>68</c:v>
                </c:pt>
                <c:pt idx="78">
                  <c:v>69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81</c:v>
                </c:pt>
                <c:pt idx="102">
                  <c:v>80</c:v>
                </c:pt>
                <c:pt idx="103">
                  <c:v>80</c:v>
                </c:pt>
                <c:pt idx="104">
                  <c:v>80</c:v>
                </c:pt>
                <c:pt idx="105">
                  <c:v>79</c:v>
                </c:pt>
                <c:pt idx="106">
                  <c:v>78</c:v>
                </c:pt>
                <c:pt idx="107">
                  <c:v>77</c:v>
                </c:pt>
                <c:pt idx="108">
                  <c:v>77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74</c:v>
                </c:pt>
                <c:pt idx="118">
                  <c:v>74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76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71</c:v>
                </c:pt>
                <c:pt idx="143">
                  <c:v>71</c:v>
                </c:pt>
                <c:pt idx="144">
                  <c:v>70</c:v>
                </c:pt>
                <c:pt idx="145">
                  <c:v>68</c:v>
                </c:pt>
                <c:pt idx="146">
                  <c:v>59</c:v>
                </c:pt>
                <c:pt idx="147">
                  <c:v>56</c:v>
                </c:pt>
                <c:pt idx="148">
                  <c:v>53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76</c:v>
                </c:pt>
                <c:pt idx="173">
                  <c:v>74</c:v>
                </c:pt>
                <c:pt idx="174">
                  <c:v>73</c:v>
                </c:pt>
                <c:pt idx="175">
                  <c:v>72</c:v>
                </c:pt>
                <c:pt idx="176">
                  <c:v>72</c:v>
                </c:pt>
                <c:pt idx="177">
                  <c:v>72</c:v>
                </c:pt>
                <c:pt idx="178">
                  <c:v>72</c:v>
                </c:pt>
                <c:pt idx="179">
                  <c:v>72</c:v>
                </c:pt>
                <c:pt idx="180">
                  <c:v>72</c:v>
                </c:pt>
                <c:pt idx="181">
                  <c:v>72</c:v>
                </c:pt>
                <c:pt idx="182">
                  <c:v>72</c:v>
                </c:pt>
                <c:pt idx="183">
                  <c:v>72</c:v>
                </c:pt>
                <c:pt idx="184">
                  <c:v>72</c:v>
                </c:pt>
                <c:pt idx="185">
                  <c:v>73</c:v>
                </c:pt>
                <c:pt idx="186">
                  <c:v>73</c:v>
                </c:pt>
                <c:pt idx="187">
                  <c:v>73</c:v>
                </c:pt>
                <c:pt idx="188">
                  <c:v>73</c:v>
                </c:pt>
                <c:pt idx="189">
                  <c:v>74</c:v>
                </c:pt>
                <c:pt idx="190">
                  <c:v>74</c:v>
                </c:pt>
                <c:pt idx="191">
                  <c:v>74</c:v>
                </c:pt>
                <c:pt idx="192">
                  <c:v>74</c:v>
                </c:pt>
                <c:pt idx="193">
                  <c:v>74</c:v>
                </c:pt>
                <c:pt idx="194">
                  <c:v>74</c:v>
                </c:pt>
                <c:pt idx="195">
                  <c:v>74</c:v>
                </c:pt>
                <c:pt idx="196">
                  <c:v>74</c:v>
                </c:pt>
                <c:pt idx="197">
                  <c:v>74</c:v>
                </c:pt>
                <c:pt idx="198">
                  <c:v>74</c:v>
                </c:pt>
                <c:pt idx="199">
                  <c:v>74</c:v>
                </c:pt>
                <c:pt idx="200">
                  <c:v>74</c:v>
                </c:pt>
                <c:pt idx="201">
                  <c:v>74</c:v>
                </c:pt>
                <c:pt idx="202">
                  <c:v>74</c:v>
                </c:pt>
                <c:pt idx="203">
                  <c:v>74</c:v>
                </c:pt>
                <c:pt idx="204">
                  <c:v>73</c:v>
                </c:pt>
                <c:pt idx="205">
                  <c:v>72</c:v>
                </c:pt>
                <c:pt idx="206">
                  <c:v>71</c:v>
                </c:pt>
                <c:pt idx="207">
                  <c:v>69</c:v>
                </c:pt>
                <c:pt idx="208">
                  <c:v>67</c:v>
                </c:pt>
                <c:pt idx="209">
                  <c:v>66</c:v>
                </c:pt>
                <c:pt idx="210">
                  <c:v>65</c:v>
                </c:pt>
                <c:pt idx="211">
                  <c:v>64</c:v>
                </c:pt>
                <c:pt idx="212">
                  <c:v>62</c:v>
                </c:pt>
                <c:pt idx="213">
                  <c:v>60</c:v>
                </c:pt>
                <c:pt idx="214">
                  <c:v>57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56</c:v>
                </c:pt>
                <c:pt idx="223">
                  <c:v>56</c:v>
                </c:pt>
                <c:pt idx="224">
                  <c:v>76</c:v>
                </c:pt>
                <c:pt idx="225">
                  <c:v>57</c:v>
                </c:pt>
                <c:pt idx="226">
                  <c:v>57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79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79</c:v>
                </c:pt>
                <c:pt idx="252">
                  <c:v>79</c:v>
                </c:pt>
                <c:pt idx="253">
                  <c:v>78</c:v>
                </c:pt>
                <c:pt idx="254">
                  <c:v>78</c:v>
                </c:pt>
                <c:pt idx="255">
                  <c:v>78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78</c:v>
                </c:pt>
                <c:pt idx="260">
                  <c:v>78</c:v>
                </c:pt>
                <c:pt idx="261">
                  <c:v>78</c:v>
                </c:pt>
                <c:pt idx="262">
                  <c:v>78</c:v>
                </c:pt>
                <c:pt idx="263">
                  <c:v>78</c:v>
                </c:pt>
                <c:pt idx="264">
                  <c:v>78</c:v>
                </c:pt>
                <c:pt idx="265">
                  <c:v>78</c:v>
                </c:pt>
                <c:pt idx="266">
                  <c:v>78</c:v>
                </c:pt>
                <c:pt idx="267">
                  <c:v>78</c:v>
                </c:pt>
                <c:pt idx="268">
                  <c:v>79</c:v>
                </c:pt>
                <c:pt idx="269">
                  <c:v>79</c:v>
                </c:pt>
                <c:pt idx="270">
                  <c:v>79</c:v>
                </c:pt>
                <c:pt idx="271">
                  <c:v>79</c:v>
                </c:pt>
                <c:pt idx="272">
                  <c:v>79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78</c:v>
                </c:pt>
                <c:pt idx="277">
                  <c:v>76</c:v>
                </c:pt>
                <c:pt idx="278">
                  <c:v>75</c:v>
                </c:pt>
                <c:pt idx="279">
                  <c:v>73</c:v>
                </c:pt>
                <c:pt idx="280">
                  <c:v>72</c:v>
                </c:pt>
                <c:pt idx="281">
                  <c:v>71</c:v>
                </c:pt>
                <c:pt idx="282">
                  <c:v>70</c:v>
                </c:pt>
                <c:pt idx="283">
                  <c:v>70</c:v>
                </c:pt>
                <c:pt idx="284">
                  <c:v>69</c:v>
                </c:pt>
                <c:pt idx="285">
                  <c:v>67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79</c:v>
                </c:pt>
                <c:pt idx="320">
                  <c:v>79</c:v>
                </c:pt>
                <c:pt idx="321">
                  <c:v>80</c:v>
                </c:pt>
                <c:pt idx="322">
                  <c:v>81</c:v>
                </c:pt>
                <c:pt idx="323">
                  <c:v>81</c:v>
                </c:pt>
                <c:pt idx="324">
                  <c:v>81</c:v>
                </c:pt>
                <c:pt idx="325">
                  <c:v>81</c:v>
                </c:pt>
                <c:pt idx="326">
                  <c:v>81</c:v>
                </c:pt>
                <c:pt idx="327">
                  <c:v>81</c:v>
                </c:pt>
                <c:pt idx="328">
                  <c:v>81</c:v>
                </c:pt>
                <c:pt idx="329">
                  <c:v>81</c:v>
                </c:pt>
                <c:pt idx="330">
                  <c:v>80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81</c:v>
                </c:pt>
                <c:pt idx="335">
                  <c:v>81</c:v>
                </c:pt>
                <c:pt idx="336">
                  <c:v>81</c:v>
                </c:pt>
                <c:pt idx="337">
                  <c:v>81</c:v>
                </c:pt>
                <c:pt idx="338">
                  <c:v>81</c:v>
                </c:pt>
                <c:pt idx="339">
                  <c:v>81</c:v>
                </c:pt>
                <c:pt idx="340">
                  <c:v>81</c:v>
                </c:pt>
                <c:pt idx="341">
                  <c:v>81</c:v>
                </c:pt>
                <c:pt idx="342">
                  <c:v>81</c:v>
                </c:pt>
                <c:pt idx="343">
                  <c:v>81</c:v>
                </c:pt>
                <c:pt idx="344">
                  <c:v>81</c:v>
                </c:pt>
                <c:pt idx="345">
                  <c:v>80</c:v>
                </c:pt>
                <c:pt idx="346">
                  <c:v>80</c:v>
                </c:pt>
                <c:pt idx="347">
                  <c:v>79</c:v>
                </c:pt>
                <c:pt idx="348">
                  <c:v>79</c:v>
                </c:pt>
                <c:pt idx="349">
                  <c:v>78</c:v>
                </c:pt>
                <c:pt idx="350">
                  <c:v>76</c:v>
                </c:pt>
                <c:pt idx="351">
                  <c:v>75</c:v>
                </c:pt>
                <c:pt idx="352">
                  <c:v>74</c:v>
                </c:pt>
                <c:pt idx="353">
                  <c:v>74</c:v>
                </c:pt>
                <c:pt idx="354">
                  <c:v>73</c:v>
                </c:pt>
                <c:pt idx="355">
                  <c:v>72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79</c:v>
                </c:pt>
                <c:pt idx="386">
                  <c:v>80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80</c:v>
                </c:pt>
                <c:pt idx="392">
                  <c:v>81</c:v>
                </c:pt>
                <c:pt idx="393">
                  <c:v>81</c:v>
                </c:pt>
                <c:pt idx="394">
                  <c:v>80</c:v>
                </c:pt>
                <c:pt idx="395">
                  <c:v>80</c:v>
                </c:pt>
                <c:pt idx="396">
                  <c:v>80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82</c:v>
                </c:pt>
                <c:pt idx="405">
                  <c:v>82</c:v>
                </c:pt>
                <c:pt idx="406">
                  <c:v>81</c:v>
                </c:pt>
                <c:pt idx="407">
                  <c:v>81</c:v>
                </c:pt>
                <c:pt idx="408">
                  <c:v>81</c:v>
                </c:pt>
                <c:pt idx="409">
                  <c:v>80</c:v>
                </c:pt>
                <c:pt idx="410">
                  <c:v>79</c:v>
                </c:pt>
                <c:pt idx="411">
                  <c:v>79</c:v>
                </c:pt>
                <c:pt idx="412">
                  <c:v>78</c:v>
                </c:pt>
                <c:pt idx="413">
                  <c:v>78</c:v>
                </c:pt>
                <c:pt idx="414">
                  <c:v>77</c:v>
                </c:pt>
                <c:pt idx="415">
                  <c:v>76</c:v>
                </c:pt>
                <c:pt idx="416">
                  <c:v>75</c:v>
                </c:pt>
                <c:pt idx="417">
                  <c:v>74</c:v>
                </c:pt>
                <c:pt idx="418">
                  <c:v>73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54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84</c:v>
                </c:pt>
                <c:pt idx="449">
                  <c:v>85</c:v>
                </c:pt>
                <c:pt idx="450">
                  <c:v>85</c:v>
                </c:pt>
                <c:pt idx="451">
                  <c:v>85</c:v>
                </c:pt>
                <c:pt idx="452">
                  <c:v>84</c:v>
                </c:pt>
                <c:pt idx="453">
                  <c:v>84</c:v>
                </c:pt>
                <c:pt idx="454">
                  <c:v>84</c:v>
                </c:pt>
                <c:pt idx="455">
                  <c:v>84</c:v>
                </c:pt>
                <c:pt idx="456">
                  <c:v>84</c:v>
                </c:pt>
                <c:pt idx="457">
                  <c:v>84</c:v>
                </c:pt>
                <c:pt idx="458">
                  <c:v>83</c:v>
                </c:pt>
                <c:pt idx="459">
                  <c:v>83</c:v>
                </c:pt>
                <c:pt idx="460">
                  <c:v>84</c:v>
                </c:pt>
                <c:pt idx="461">
                  <c:v>84</c:v>
                </c:pt>
                <c:pt idx="462">
                  <c:v>83</c:v>
                </c:pt>
                <c:pt idx="463">
                  <c:v>83</c:v>
                </c:pt>
                <c:pt idx="464">
                  <c:v>84</c:v>
                </c:pt>
                <c:pt idx="465">
                  <c:v>84</c:v>
                </c:pt>
                <c:pt idx="466">
                  <c:v>84</c:v>
                </c:pt>
                <c:pt idx="467">
                  <c:v>84</c:v>
                </c:pt>
                <c:pt idx="468">
                  <c:v>84</c:v>
                </c:pt>
                <c:pt idx="469">
                  <c:v>84</c:v>
                </c:pt>
                <c:pt idx="470">
                  <c:v>84</c:v>
                </c:pt>
                <c:pt idx="471">
                  <c:v>83</c:v>
                </c:pt>
                <c:pt idx="472">
                  <c:v>82</c:v>
                </c:pt>
                <c:pt idx="473">
                  <c:v>81</c:v>
                </c:pt>
                <c:pt idx="474">
                  <c:v>81</c:v>
                </c:pt>
                <c:pt idx="475">
                  <c:v>80</c:v>
                </c:pt>
                <c:pt idx="476">
                  <c:v>77</c:v>
                </c:pt>
                <c:pt idx="477">
                  <c:v>77</c:v>
                </c:pt>
                <c:pt idx="478">
                  <c:v>72</c:v>
                </c:pt>
                <c:pt idx="479">
                  <c:v>73</c:v>
                </c:pt>
                <c:pt idx="480">
                  <c:v>74</c:v>
                </c:pt>
                <c:pt idx="481">
                  <c:v>70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F3-4FE6-9E8C-18AB35437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392320"/>
        <c:axId val="238392880"/>
      </c:lineChart>
      <c:catAx>
        <c:axId val="238392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92880"/>
        <c:crosses val="autoZero"/>
        <c:auto val="1"/>
        <c:lblAlgn val="ctr"/>
        <c:lblOffset val="100"/>
        <c:noMultiLvlLbl val="0"/>
      </c:catAx>
      <c:valAx>
        <c:axId val="2383928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9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baseline="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平均上下</a:t>
            </a:r>
            <a:r>
              <a:rPr lang="en-US" altLang="zh-TW" sz="2000" baseline="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000" baseline="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再取平均</a:t>
            </a:r>
            <a:endParaRPr lang="zh-TW" sz="2000" baseline="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7117066456676E-2"/>
          <c:y val="7.3863950372164894E-2"/>
          <c:w val="0.88708909239609013"/>
          <c:h val="0.80621693024996643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工作表4!$A$14:$VH$14</c:f>
              <c:numCache>
                <c:formatCode>General</c:formatCode>
                <c:ptCount val="5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75</c:v>
                </c:pt>
                <c:pt idx="32">
                  <c:v>74</c:v>
                </c:pt>
                <c:pt idx="33">
                  <c:v>69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75</c:v>
                </c:pt>
                <c:pt idx="40">
                  <c:v>75</c:v>
                </c:pt>
                <c:pt idx="41">
                  <c:v>76</c:v>
                </c:pt>
                <c:pt idx="42">
                  <c:v>75</c:v>
                </c:pt>
                <c:pt idx="43">
                  <c:v>75</c:v>
                </c:pt>
                <c:pt idx="44">
                  <c:v>74</c:v>
                </c:pt>
                <c:pt idx="45">
                  <c:v>74</c:v>
                </c:pt>
                <c:pt idx="46">
                  <c:v>73</c:v>
                </c:pt>
                <c:pt idx="47">
                  <c:v>73</c:v>
                </c:pt>
                <c:pt idx="48">
                  <c:v>73</c:v>
                </c:pt>
                <c:pt idx="49">
                  <c:v>73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73</c:v>
                </c:pt>
                <c:pt idx="61">
                  <c:v>73</c:v>
                </c:pt>
                <c:pt idx="62">
                  <c:v>73</c:v>
                </c:pt>
                <c:pt idx="63">
                  <c:v>72</c:v>
                </c:pt>
                <c:pt idx="64">
                  <c:v>72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70</c:v>
                </c:pt>
                <c:pt idx="69">
                  <c:v>70</c:v>
                </c:pt>
                <c:pt idx="70">
                  <c:v>69</c:v>
                </c:pt>
                <c:pt idx="71">
                  <c:v>69</c:v>
                </c:pt>
                <c:pt idx="72">
                  <c:v>68</c:v>
                </c:pt>
                <c:pt idx="73">
                  <c:v>67</c:v>
                </c:pt>
                <c:pt idx="74">
                  <c:v>67</c:v>
                </c:pt>
                <c:pt idx="75">
                  <c:v>67</c:v>
                </c:pt>
                <c:pt idx="76">
                  <c:v>67</c:v>
                </c:pt>
                <c:pt idx="77">
                  <c:v>68</c:v>
                </c:pt>
                <c:pt idx="78">
                  <c:v>69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81</c:v>
                </c:pt>
                <c:pt idx="102">
                  <c:v>80</c:v>
                </c:pt>
                <c:pt idx="103">
                  <c:v>80</c:v>
                </c:pt>
                <c:pt idx="104">
                  <c:v>80</c:v>
                </c:pt>
                <c:pt idx="105">
                  <c:v>79</c:v>
                </c:pt>
                <c:pt idx="106">
                  <c:v>78</c:v>
                </c:pt>
                <c:pt idx="107">
                  <c:v>77</c:v>
                </c:pt>
                <c:pt idx="108">
                  <c:v>77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74</c:v>
                </c:pt>
                <c:pt idx="118">
                  <c:v>74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76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71</c:v>
                </c:pt>
                <c:pt idx="143">
                  <c:v>71</c:v>
                </c:pt>
                <c:pt idx="144">
                  <c:v>70</c:v>
                </c:pt>
                <c:pt idx="145">
                  <c:v>68</c:v>
                </c:pt>
                <c:pt idx="146">
                  <c:v>59</c:v>
                </c:pt>
                <c:pt idx="147">
                  <c:v>56</c:v>
                </c:pt>
                <c:pt idx="148">
                  <c:v>53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76</c:v>
                </c:pt>
                <c:pt idx="173">
                  <c:v>74</c:v>
                </c:pt>
                <c:pt idx="174">
                  <c:v>73</c:v>
                </c:pt>
                <c:pt idx="175">
                  <c:v>72</c:v>
                </c:pt>
                <c:pt idx="176">
                  <c:v>72</c:v>
                </c:pt>
                <c:pt idx="177">
                  <c:v>72</c:v>
                </c:pt>
                <c:pt idx="178">
                  <c:v>72</c:v>
                </c:pt>
                <c:pt idx="179">
                  <c:v>72</c:v>
                </c:pt>
                <c:pt idx="180">
                  <c:v>72</c:v>
                </c:pt>
                <c:pt idx="181">
                  <c:v>72</c:v>
                </c:pt>
                <c:pt idx="182">
                  <c:v>72</c:v>
                </c:pt>
                <c:pt idx="183">
                  <c:v>72</c:v>
                </c:pt>
                <c:pt idx="184">
                  <c:v>72</c:v>
                </c:pt>
                <c:pt idx="185">
                  <c:v>73</c:v>
                </c:pt>
                <c:pt idx="186">
                  <c:v>73</c:v>
                </c:pt>
                <c:pt idx="187">
                  <c:v>73</c:v>
                </c:pt>
                <c:pt idx="188">
                  <c:v>73</c:v>
                </c:pt>
                <c:pt idx="189">
                  <c:v>74</c:v>
                </c:pt>
                <c:pt idx="190">
                  <c:v>74</c:v>
                </c:pt>
                <c:pt idx="191">
                  <c:v>74</c:v>
                </c:pt>
                <c:pt idx="192">
                  <c:v>74</c:v>
                </c:pt>
                <c:pt idx="193">
                  <c:v>74</c:v>
                </c:pt>
                <c:pt idx="194">
                  <c:v>74</c:v>
                </c:pt>
                <c:pt idx="195">
                  <c:v>74</c:v>
                </c:pt>
                <c:pt idx="196">
                  <c:v>74</c:v>
                </c:pt>
                <c:pt idx="197">
                  <c:v>74</c:v>
                </c:pt>
                <c:pt idx="198">
                  <c:v>74</c:v>
                </c:pt>
                <c:pt idx="199">
                  <c:v>74</c:v>
                </c:pt>
                <c:pt idx="200">
                  <c:v>74</c:v>
                </c:pt>
                <c:pt idx="201">
                  <c:v>74</c:v>
                </c:pt>
                <c:pt idx="202">
                  <c:v>74</c:v>
                </c:pt>
                <c:pt idx="203">
                  <c:v>74</c:v>
                </c:pt>
                <c:pt idx="204">
                  <c:v>73</c:v>
                </c:pt>
                <c:pt idx="205">
                  <c:v>72</c:v>
                </c:pt>
                <c:pt idx="206">
                  <c:v>71</c:v>
                </c:pt>
                <c:pt idx="207">
                  <c:v>69</c:v>
                </c:pt>
                <c:pt idx="208">
                  <c:v>67</c:v>
                </c:pt>
                <c:pt idx="209">
                  <c:v>66</c:v>
                </c:pt>
                <c:pt idx="210">
                  <c:v>65</c:v>
                </c:pt>
                <c:pt idx="211">
                  <c:v>64</c:v>
                </c:pt>
                <c:pt idx="212">
                  <c:v>62</c:v>
                </c:pt>
                <c:pt idx="213">
                  <c:v>60</c:v>
                </c:pt>
                <c:pt idx="214">
                  <c:v>57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56</c:v>
                </c:pt>
                <c:pt idx="223">
                  <c:v>56</c:v>
                </c:pt>
                <c:pt idx="224">
                  <c:v>76</c:v>
                </c:pt>
                <c:pt idx="225">
                  <c:v>57</c:v>
                </c:pt>
                <c:pt idx="226">
                  <c:v>57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79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79</c:v>
                </c:pt>
                <c:pt idx="252">
                  <c:v>79</c:v>
                </c:pt>
                <c:pt idx="253">
                  <c:v>78</c:v>
                </c:pt>
                <c:pt idx="254">
                  <c:v>78</c:v>
                </c:pt>
                <c:pt idx="255">
                  <c:v>78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78</c:v>
                </c:pt>
                <c:pt idx="260">
                  <c:v>78</c:v>
                </c:pt>
                <c:pt idx="261">
                  <c:v>78</c:v>
                </c:pt>
                <c:pt idx="262">
                  <c:v>78</c:v>
                </c:pt>
                <c:pt idx="263">
                  <c:v>78</c:v>
                </c:pt>
                <c:pt idx="264">
                  <c:v>78</c:v>
                </c:pt>
                <c:pt idx="265">
                  <c:v>78</c:v>
                </c:pt>
                <c:pt idx="266">
                  <c:v>78</c:v>
                </c:pt>
                <c:pt idx="267">
                  <c:v>78</c:v>
                </c:pt>
                <c:pt idx="268">
                  <c:v>79</c:v>
                </c:pt>
                <c:pt idx="269">
                  <c:v>79</c:v>
                </c:pt>
                <c:pt idx="270">
                  <c:v>79</c:v>
                </c:pt>
                <c:pt idx="271">
                  <c:v>79</c:v>
                </c:pt>
                <c:pt idx="272">
                  <c:v>79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78</c:v>
                </c:pt>
                <c:pt idx="277">
                  <c:v>76</c:v>
                </c:pt>
                <c:pt idx="278">
                  <c:v>75</c:v>
                </c:pt>
                <c:pt idx="279">
                  <c:v>73</c:v>
                </c:pt>
                <c:pt idx="280">
                  <c:v>72</c:v>
                </c:pt>
                <c:pt idx="281">
                  <c:v>71</c:v>
                </c:pt>
                <c:pt idx="282">
                  <c:v>70</c:v>
                </c:pt>
                <c:pt idx="283">
                  <c:v>70</c:v>
                </c:pt>
                <c:pt idx="284">
                  <c:v>69</c:v>
                </c:pt>
                <c:pt idx="285">
                  <c:v>67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79</c:v>
                </c:pt>
                <c:pt idx="320">
                  <c:v>79</c:v>
                </c:pt>
                <c:pt idx="321">
                  <c:v>80</c:v>
                </c:pt>
                <c:pt idx="322">
                  <c:v>81</c:v>
                </c:pt>
                <c:pt idx="323">
                  <c:v>81</c:v>
                </c:pt>
                <c:pt idx="324">
                  <c:v>81</c:v>
                </c:pt>
                <c:pt idx="325">
                  <c:v>81</c:v>
                </c:pt>
                <c:pt idx="326">
                  <c:v>81</c:v>
                </c:pt>
                <c:pt idx="327">
                  <c:v>81</c:v>
                </c:pt>
                <c:pt idx="328">
                  <c:v>81</c:v>
                </c:pt>
                <c:pt idx="329">
                  <c:v>81</c:v>
                </c:pt>
                <c:pt idx="330">
                  <c:v>80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81</c:v>
                </c:pt>
                <c:pt idx="335">
                  <c:v>81</c:v>
                </c:pt>
                <c:pt idx="336">
                  <c:v>81</c:v>
                </c:pt>
                <c:pt idx="337">
                  <c:v>81</c:v>
                </c:pt>
                <c:pt idx="338">
                  <c:v>81</c:v>
                </c:pt>
                <c:pt idx="339">
                  <c:v>81</c:v>
                </c:pt>
                <c:pt idx="340">
                  <c:v>81</c:v>
                </c:pt>
                <c:pt idx="341">
                  <c:v>81</c:v>
                </c:pt>
                <c:pt idx="342">
                  <c:v>81</c:v>
                </c:pt>
                <c:pt idx="343">
                  <c:v>81</c:v>
                </c:pt>
                <c:pt idx="344">
                  <c:v>81</c:v>
                </c:pt>
                <c:pt idx="345">
                  <c:v>80</c:v>
                </c:pt>
                <c:pt idx="346">
                  <c:v>80</c:v>
                </c:pt>
                <c:pt idx="347">
                  <c:v>79</c:v>
                </c:pt>
                <c:pt idx="348">
                  <c:v>79</c:v>
                </c:pt>
                <c:pt idx="349">
                  <c:v>78</c:v>
                </c:pt>
                <c:pt idx="350">
                  <c:v>76</c:v>
                </c:pt>
                <c:pt idx="351">
                  <c:v>75</c:v>
                </c:pt>
                <c:pt idx="352">
                  <c:v>74</c:v>
                </c:pt>
                <c:pt idx="353">
                  <c:v>74</c:v>
                </c:pt>
                <c:pt idx="354">
                  <c:v>73</c:v>
                </c:pt>
                <c:pt idx="355">
                  <c:v>72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79</c:v>
                </c:pt>
                <c:pt idx="386">
                  <c:v>80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80</c:v>
                </c:pt>
                <c:pt idx="392">
                  <c:v>81</c:v>
                </c:pt>
                <c:pt idx="393">
                  <c:v>81</c:v>
                </c:pt>
                <c:pt idx="394">
                  <c:v>80</c:v>
                </c:pt>
                <c:pt idx="395">
                  <c:v>80</c:v>
                </c:pt>
                <c:pt idx="396">
                  <c:v>80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82</c:v>
                </c:pt>
                <c:pt idx="405">
                  <c:v>82</c:v>
                </c:pt>
                <c:pt idx="406">
                  <c:v>81</c:v>
                </c:pt>
                <c:pt idx="407">
                  <c:v>81</c:v>
                </c:pt>
                <c:pt idx="408">
                  <c:v>81</c:v>
                </c:pt>
                <c:pt idx="409">
                  <c:v>80</c:v>
                </c:pt>
                <c:pt idx="410">
                  <c:v>79</c:v>
                </c:pt>
                <c:pt idx="411">
                  <c:v>79</c:v>
                </c:pt>
                <c:pt idx="412">
                  <c:v>78</c:v>
                </c:pt>
                <c:pt idx="413">
                  <c:v>78</c:v>
                </c:pt>
                <c:pt idx="414">
                  <c:v>77</c:v>
                </c:pt>
                <c:pt idx="415">
                  <c:v>76</c:v>
                </c:pt>
                <c:pt idx="416">
                  <c:v>75</c:v>
                </c:pt>
                <c:pt idx="417">
                  <c:v>74</c:v>
                </c:pt>
                <c:pt idx="418">
                  <c:v>73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54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84</c:v>
                </c:pt>
                <c:pt idx="449">
                  <c:v>85</c:v>
                </c:pt>
                <c:pt idx="450">
                  <c:v>85</c:v>
                </c:pt>
                <c:pt idx="451">
                  <c:v>85</c:v>
                </c:pt>
                <c:pt idx="452">
                  <c:v>84</c:v>
                </c:pt>
                <c:pt idx="453">
                  <c:v>84</c:v>
                </c:pt>
                <c:pt idx="454">
                  <c:v>84</c:v>
                </c:pt>
                <c:pt idx="455">
                  <c:v>84</c:v>
                </c:pt>
                <c:pt idx="456">
                  <c:v>84</c:v>
                </c:pt>
                <c:pt idx="457">
                  <c:v>84</c:v>
                </c:pt>
                <c:pt idx="458">
                  <c:v>83</c:v>
                </c:pt>
                <c:pt idx="459">
                  <c:v>83</c:v>
                </c:pt>
                <c:pt idx="460">
                  <c:v>84</c:v>
                </c:pt>
                <c:pt idx="461">
                  <c:v>84</c:v>
                </c:pt>
                <c:pt idx="462">
                  <c:v>83</c:v>
                </c:pt>
                <c:pt idx="463">
                  <c:v>83</c:v>
                </c:pt>
                <c:pt idx="464">
                  <c:v>84</c:v>
                </c:pt>
                <c:pt idx="465">
                  <c:v>84</c:v>
                </c:pt>
                <c:pt idx="466">
                  <c:v>84</c:v>
                </c:pt>
                <c:pt idx="467">
                  <c:v>84</c:v>
                </c:pt>
                <c:pt idx="468">
                  <c:v>84</c:v>
                </c:pt>
                <c:pt idx="469">
                  <c:v>84</c:v>
                </c:pt>
                <c:pt idx="470">
                  <c:v>84</c:v>
                </c:pt>
                <c:pt idx="471">
                  <c:v>83</c:v>
                </c:pt>
                <c:pt idx="472">
                  <c:v>82</c:v>
                </c:pt>
                <c:pt idx="473">
                  <c:v>81</c:v>
                </c:pt>
                <c:pt idx="474">
                  <c:v>81</c:v>
                </c:pt>
                <c:pt idx="475">
                  <c:v>80</c:v>
                </c:pt>
                <c:pt idx="476">
                  <c:v>77</c:v>
                </c:pt>
                <c:pt idx="477">
                  <c:v>77</c:v>
                </c:pt>
                <c:pt idx="478">
                  <c:v>72</c:v>
                </c:pt>
                <c:pt idx="479">
                  <c:v>73</c:v>
                </c:pt>
                <c:pt idx="480">
                  <c:v>74</c:v>
                </c:pt>
                <c:pt idx="481">
                  <c:v>70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3-4B3B-AB81-6C57296B6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395120"/>
        <c:axId val="238395680"/>
      </c:lineChart>
      <c:catAx>
        <c:axId val="2383951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95680"/>
        <c:crosses val="autoZero"/>
        <c:auto val="1"/>
        <c:lblAlgn val="ctr"/>
        <c:lblOffset val="100"/>
        <c:noMultiLvlLbl val="0"/>
      </c:catAx>
      <c:valAx>
        <c:axId val="2383956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除去雜音之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log(energy)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531868179889044"/>
          <c:y val="2.8432503455349638E-2"/>
        </c:manualLayout>
      </c:layout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209940734845544E-2"/>
          <c:y val="6.5135639607452459E-2"/>
          <c:w val="0.90666598911099616"/>
          <c:h val="0.88174562277417112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工作表3!$A$13:$XX$13</c:f>
              <c:numCache>
                <c:formatCode>General</c:formatCode>
                <c:ptCount val="648"/>
                <c:pt idx="0">
                  <c:v>-30</c:v>
                </c:pt>
                <c:pt idx="1">
                  <c:v>-30</c:v>
                </c:pt>
                <c:pt idx="2">
                  <c:v>-30</c:v>
                </c:pt>
                <c:pt idx="3">
                  <c:v>-30</c:v>
                </c:pt>
                <c:pt idx="4">
                  <c:v>-30</c:v>
                </c:pt>
                <c:pt idx="5">
                  <c:v>-30</c:v>
                </c:pt>
                <c:pt idx="6">
                  <c:v>-30</c:v>
                </c:pt>
                <c:pt idx="7">
                  <c:v>-30</c:v>
                </c:pt>
                <c:pt idx="8">
                  <c:v>-30</c:v>
                </c:pt>
                <c:pt idx="9">
                  <c:v>-30</c:v>
                </c:pt>
                <c:pt idx="10">
                  <c:v>-30</c:v>
                </c:pt>
                <c:pt idx="11">
                  <c:v>-30</c:v>
                </c:pt>
                <c:pt idx="12">
                  <c:v>-30</c:v>
                </c:pt>
                <c:pt idx="13">
                  <c:v>-30</c:v>
                </c:pt>
                <c:pt idx="14">
                  <c:v>-30</c:v>
                </c:pt>
                <c:pt idx="15">
                  <c:v>-30</c:v>
                </c:pt>
                <c:pt idx="16">
                  <c:v>-30</c:v>
                </c:pt>
                <c:pt idx="17">
                  <c:v>-30</c:v>
                </c:pt>
                <c:pt idx="18">
                  <c:v>-30</c:v>
                </c:pt>
                <c:pt idx="19">
                  <c:v>-30</c:v>
                </c:pt>
                <c:pt idx="20">
                  <c:v>-30</c:v>
                </c:pt>
                <c:pt idx="21">
                  <c:v>-30</c:v>
                </c:pt>
                <c:pt idx="22">
                  <c:v>-30</c:v>
                </c:pt>
                <c:pt idx="23">
                  <c:v>-30</c:v>
                </c:pt>
                <c:pt idx="24">
                  <c:v>-30</c:v>
                </c:pt>
                <c:pt idx="25">
                  <c:v>-30</c:v>
                </c:pt>
                <c:pt idx="26">
                  <c:v>-30</c:v>
                </c:pt>
                <c:pt idx="27">
                  <c:v>-30</c:v>
                </c:pt>
                <c:pt idx="28">
                  <c:v>-30</c:v>
                </c:pt>
                <c:pt idx="29">
                  <c:v>-30</c:v>
                </c:pt>
                <c:pt idx="30">
                  <c:v>-30</c:v>
                </c:pt>
                <c:pt idx="31">
                  <c:v>-30</c:v>
                </c:pt>
                <c:pt idx="32">
                  <c:v>-30</c:v>
                </c:pt>
                <c:pt idx="33">
                  <c:v>-30</c:v>
                </c:pt>
                <c:pt idx="34">
                  <c:v>-30</c:v>
                </c:pt>
                <c:pt idx="35">
                  <c:v>-30</c:v>
                </c:pt>
                <c:pt idx="36">
                  <c:v>-30</c:v>
                </c:pt>
                <c:pt idx="37">
                  <c:v>-30</c:v>
                </c:pt>
                <c:pt idx="38">
                  <c:v>-30</c:v>
                </c:pt>
                <c:pt idx="39">
                  <c:v>-30</c:v>
                </c:pt>
                <c:pt idx="40">
                  <c:v>-30</c:v>
                </c:pt>
                <c:pt idx="41">
                  <c:v>-30</c:v>
                </c:pt>
                <c:pt idx="42">
                  <c:v>-30</c:v>
                </c:pt>
                <c:pt idx="43">
                  <c:v>-30</c:v>
                </c:pt>
                <c:pt idx="44">
                  <c:v>-30</c:v>
                </c:pt>
                <c:pt idx="45">
                  <c:v>-30</c:v>
                </c:pt>
                <c:pt idx="46">
                  <c:v>-30</c:v>
                </c:pt>
                <c:pt idx="47">
                  <c:v>-30</c:v>
                </c:pt>
                <c:pt idx="48">
                  <c:v>-30</c:v>
                </c:pt>
                <c:pt idx="49">
                  <c:v>-30</c:v>
                </c:pt>
                <c:pt idx="50">
                  <c:v>-30</c:v>
                </c:pt>
                <c:pt idx="51">
                  <c:v>-30</c:v>
                </c:pt>
                <c:pt idx="52">
                  <c:v>-30</c:v>
                </c:pt>
                <c:pt idx="53">
                  <c:v>-30</c:v>
                </c:pt>
                <c:pt idx="54">
                  <c:v>-30</c:v>
                </c:pt>
                <c:pt idx="55">
                  <c:v>-30</c:v>
                </c:pt>
                <c:pt idx="56">
                  <c:v>-30</c:v>
                </c:pt>
                <c:pt idx="57">
                  <c:v>-30</c:v>
                </c:pt>
                <c:pt idx="58">
                  <c:v>-30</c:v>
                </c:pt>
                <c:pt idx="59">
                  <c:v>-30</c:v>
                </c:pt>
                <c:pt idx="60">
                  <c:v>-30</c:v>
                </c:pt>
                <c:pt idx="61">
                  <c:v>-30</c:v>
                </c:pt>
                <c:pt idx="62">
                  <c:v>-30</c:v>
                </c:pt>
                <c:pt idx="63">
                  <c:v>-30</c:v>
                </c:pt>
                <c:pt idx="64">
                  <c:v>-30</c:v>
                </c:pt>
                <c:pt idx="65">
                  <c:v>-30</c:v>
                </c:pt>
                <c:pt idx="66">
                  <c:v>-30</c:v>
                </c:pt>
                <c:pt idx="67">
                  <c:v>-30</c:v>
                </c:pt>
                <c:pt idx="68">
                  <c:v>-30</c:v>
                </c:pt>
                <c:pt idx="69">
                  <c:v>-30</c:v>
                </c:pt>
                <c:pt idx="70">
                  <c:v>-30</c:v>
                </c:pt>
                <c:pt idx="71">
                  <c:v>-30</c:v>
                </c:pt>
                <c:pt idx="72">
                  <c:v>-30</c:v>
                </c:pt>
                <c:pt idx="73">
                  <c:v>-30</c:v>
                </c:pt>
                <c:pt idx="74">
                  <c:v>-30</c:v>
                </c:pt>
                <c:pt idx="75">
                  <c:v>-30</c:v>
                </c:pt>
                <c:pt idx="76">
                  <c:v>-30</c:v>
                </c:pt>
                <c:pt idx="77">
                  <c:v>-30</c:v>
                </c:pt>
                <c:pt idx="78">
                  <c:v>-30</c:v>
                </c:pt>
                <c:pt idx="79">
                  <c:v>-30</c:v>
                </c:pt>
                <c:pt idx="80">
                  <c:v>-30</c:v>
                </c:pt>
                <c:pt idx="81">
                  <c:v>-30</c:v>
                </c:pt>
                <c:pt idx="82">
                  <c:v>-30</c:v>
                </c:pt>
                <c:pt idx="83">
                  <c:v>-30</c:v>
                </c:pt>
                <c:pt idx="84">
                  <c:v>-2.5628799999999989</c:v>
                </c:pt>
                <c:pt idx="85">
                  <c:v>2.8378699999999992</c:v>
                </c:pt>
                <c:pt idx="86">
                  <c:v>4.6784799999999995</c:v>
                </c:pt>
                <c:pt idx="87">
                  <c:v>4.2077</c:v>
                </c:pt>
                <c:pt idx="88">
                  <c:v>3.6620300000000001</c:v>
                </c:pt>
                <c:pt idx="89">
                  <c:v>2.667730000000001</c:v>
                </c:pt>
                <c:pt idx="90">
                  <c:v>2.49871</c:v>
                </c:pt>
                <c:pt idx="91">
                  <c:v>2.52963</c:v>
                </c:pt>
                <c:pt idx="92">
                  <c:v>1.9621700000000004</c:v>
                </c:pt>
                <c:pt idx="93">
                  <c:v>0.98882000000000003</c:v>
                </c:pt>
                <c:pt idx="94">
                  <c:v>-0.34591000000000011</c:v>
                </c:pt>
                <c:pt idx="95">
                  <c:v>0.15537000000000001</c:v>
                </c:pt>
                <c:pt idx="96">
                  <c:v>1.1274299999999995</c:v>
                </c:pt>
                <c:pt idx="97">
                  <c:v>1.7677599999999998</c:v>
                </c:pt>
                <c:pt idx="98">
                  <c:v>1.9033899999999999</c:v>
                </c:pt>
                <c:pt idx="99">
                  <c:v>1.72515</c:v>
                </c:pt>
                <c:pt idx="100">
                  <c:v>1.7299699999999996</c:v>
                </c:pt>
                <c:pt idx="101">
                  <c:v>1.50535</c:v>
                </c:pt>
                <c:pt idx="102">
                  <c:v>0.59725999999999979</c:v>
                </c:pt>
                <c:pt idx="103">
                  <c:v>-3.5540000000000002E-2</c:v>
                </c:pt>
                <c:pt idx="104">
                  <c:v>0.81613000000000002</c:v>
                </c:pt>
                <c:pt idx="105">
                  <c:v>2.1167999999999991</c:v>
                </c:pt>
                <c:pt idx="106">
                  <c:v>2.730659999999999</c:v>
                </c:pt>
                <c:pt idx="107">
                  <c:v>1.9891700000000001</c:v>
                </c:pt>
                <c:pt idx="108">
                  <c:v>0.10784000000000002</c:v>
                </c:pt>
                <c:pt idx="109">
                  <c:v>-2.1212900000000001</c:v>
                </c:pt>
                <c:pt idx="110">
                  <c:v>-3.8073000000000001</c:v>
                </c:pt>
                <c:pt idx="111">
                  <c:v>-2.935589999999999</c:v>
                </c:pt>
                <c:pt idx="112">
                  <c:v>-1.90561</c:v>
                </c:pt>
                <c:pt idx="113">
                  <c:v>-3.0958099999999993</c:v>
                </c:pt>
                <c:pt idx="114">
                  <c:v>-4.9628999999999985</c:v>
                </c:pt>
                <c:pt idx="115">
                  <c:v>-3.3145699999999989</c:v>
                </c:pt>
                <c:pt idx="116">
                  <c:v>-1.6868500000000004</c:v>
                </c:pt>
                <c:pt idx="117">
                  <c:v>-1.7342500000000001</c:v>
                </c:pt>
                <c:pt idx="118">
                  <c:v>-2.1768699999999988</c:v>
                </c:pt>
                <c:pt idx="119">
                  <c:v>-3.7639400000000007</c:v>
                </c:pt>
                <c:pt idx="120">
                  <c:v>-4.7789599999999997</c:v>
                </c:pt>
                <c:pt idx="121">
                  <c:v>-3.7606999999999999</c:v>
                </c:pt>
                <c:pt idx="122">
                  <c:v>-30</c:v>
                </c:pt>
                <c:pt idx="123">
                  <c:v>-30</c:v>
                </c:pt>
                <c:pt idx="124">
                  <c:v>-30</c:v>
                </c:pt>
                <c:pt idx="125">
                  <c:v>-30</c:v>
                </c:pt>
                <c:pt idx="126">
                  <c:v>-30</c:v>
                </c:pt>
                <c:pt idx="127">
                  <c:v>-30</c:v>
                </c:pt>
                <c:pt idx="128">
                  <c:v>-30</c:v>
                </c:pt>
                <c:pt idx="129">
                  <c:v>-30</c:v>
                </c:pt>
                <c:pt idx="130">
                  <c:v>-30</c:v>
                </c:pt>
                <c:pt idx="131">
                  <c:v>-30</c:v>
                </c:pt>
                <c:pt idx="132">
                  <c:v>-30</c:v>
                </c:pt>
                <c:pt idx="133">
                  <c:v>-30</c:v>
                </c:pt>
                <c:pt idx="134">
                  <c:v>-30</c:v>
                </c:pt>
                <c:pt idx="135">
                  <c:v>-30</c:v>
                </c:pt>
                <c:pt idx="136">
                  <c:v>-30</c:v>
                </c:pt>
                <c:pt idx="137">
                  <c:v>-30</c:v>
                </c:pt>
                <c:pt idx="138">
                  <c:v>-30</c:v>
                </c:pt>
                <c:pt idx="139">
                  <c:v>-30</c:v>
                </c:pt>
                <c:pt idx="140">
                  <c:v>-30</c:v>
                </c:pt>
                <c:pt idx="141">
                  <c:v>-30</c:v>
                </c:pt>
                <c:pt idx="142">
                  <c:v>-30</c:v>
                </c:pt>
                <c:pt idx="143">
                  <c:v>-30</c:v>
                </c:pt>
                <c:pt idx="144">
                  <c:v>-30</c:v>
                </c:pt>
                <c:pt idx="145">
                  <c:v>-30</c:v>
                </c:pt>
                <c:pt idx="146">
                  <c:v>-30</c:v>
                </c:pt>
                <c:pt idx="147">
                  <c:v>-30</c:v>
                </c:pt>
                <c:pt idx="148">
                  <c:v>-30</c:v>
                </c:pt>
                <c:pt idx="149">
                  <c:v>-30</c:v>
                </c:pt>
                <c:pt idx="150">
                  <c:v>-30</c:v>
                </c:pt>
                <c:pt idx="151">
                  <c:v>-30</c:v>
                </c:pt>
                <c:pt idx="152">
                  <c:v>-30</c:v>
                </c:pt>
                <c:pt idx="153">
                  <c:v>-30</c:v>
                </c:pt>
                <c:pt idx="154">
                  <c:v>-30</c:v>
                </c:pt>
                <c:pt idx="155">
                  <c:v>-30</c:v>
                </c:pt>
                <c:pt idx="156">
                  <c:v>-30</c:v>
                </c:pt>
                <c:pt idx="157">
                  <c:v>-30</c:v>
                </c:pt>
                <c:pt idx="158">
                  <c:v>-30</c:v>
                </c:pt>
                <c:pt idx="159">
                  <c:v>-30</c:v>
                </c:pt>
                <c:pt idx="160">
                  <c:v>-30</c:v>
                </c:pt>
                <c:pt idx="161">
                  <c:v>-30</c:v>
                </c:pt>
                <c:pt idx="162">
                  <c:v>-30</c:v>
                </c:pt>
                <c:pt idx="163">
                  <c:v>-30</c:v>
                </c:pt>
                <c:pt idx="164">
                  <c:v>-30</c:v>
                </c:pt>
                <c:pt idx="165">
                  <c:v>-30</c:v>
                </c:pt>
                <c:pt idx="166">
                  <c:v>-30</c:v>
                </c:pt>
                <c:pt idx="167">
                  <c:v>-3.38239</c:v>
                </c:pt>
                <c:pt idx="168">
                  <c:v>-2.01871</c:v>
                </c:pt>
                <c:pt idx="169">
                  <c:v>-1.1282799999999999</c:v>
                </c:pt>
                <c:pt idx="170">
                  <c:v>-1.4795899999999995</c:v>
                </c:pt>
                <c:pt idx="171">
                  <c:v>-3.433759999999999</c:v>
                </c:pt>
                <c:pt idx="172">
                  <c:v>-4.8169899999999979</c:v>
                </c:pt>
                <c:pt idx="173">
                  <c:v>-30</c:v>
                </c:pt>
                <c:pt idx="174">
                  <c:v>-1.1835100000000001</c:v>
                </c:pt>
                <c:pt idx="175">
                  <c:v>2.55741</c:v>
                </c:pt>
                <c:pt idx="176">
                  <c:v>4.7564399999999996</c:v>
                </c:pt>
                <c:pt idx="177">
                  <c:v>6.3192399999999997</c:v>
                </c:pt>
                <c:pt idx="178">
                  <c:v>7.0180600000000002</c:v>
                </c:pt>
                <c:pt idx="179">
                  <c:v>7.0502099999999999</c:v>
                </c:pt>
                <c:pt idx="180">
                  <c:v>6.6739499999999996</c:v>
                </c:pt>
                <c:pt idx="181">
                  <c:v>6.2270299999999983</c:v>
                </c:pt>
                <c:pt idx="182">
                  <c:v>5.5638099999999984</c:v>
                </c:pt>
                <c:pt idx="183">
                  <c:v>4.8554299999999984</c:v>
                </c:pt>
                <c:pt idx="184">
                  <c:v>4.6480099999999984</c:v>
                </c:pt>
                <c:pt idx="185">
                  <c:v>4.4587399999999997</c:v>
                </c:pt>
                <c:pt idx="186">
                  <c:v>4.1308600000000002</c:v>
                </c:pt>
                <c:pt idx="187">
                  <c:v>3.9967699999999993</c:v>
                </c:pt>
                <c:pt idx="188">
                  <c:v>4.07003</c:v>
                </c:pt>
                <c:pt idx="189">
                  <c:v>4.0569299999999995</c:v>
                </c:pt>
                <c:pt idx="190">
                  <c:v>4.183539999999998</c:v>
                </c:pt>
                <c:pt idx="191">
                  <c:v>4.4834800000000001</c:v>
                </c:pt>
                <c:pt idx="192">
                  <c:v>4.0812300000000015</c:v>
                </c:pt>
                <c:pt idx="193">
                  <c:v>3.5478499999999991</c:v>
                </c:pt>
                <c:pt idx="194">
                  <c:v>3.4644300000000001</c:v>
                </c:pt>
                <c:pt idx="195">
                  <c:v>3.131959999999999</c:v>
                </c:pt>
                <c:pt idx="196">
                  <c:v>2.1529499999999993</c:v>
                </c:pt>
                <c:pt idx="197">
                  <c:v>1.5196199999999995</c:v>
                </c:pt>
                <c:pt idx="198">
                  <c:v>1.4591699999999996</c:v>
                </c:pt>
                <c:pt idx="199">
                  <c:v>1.167</c:v>
                </c:pt>
                <c:pt idx="200">
                  <c:v>0.97619000000000022</c:v>
                </c:pt>
                <c:pt idx="201">
                  <c:v>0.99673999999999996</c:v>
                </c:pt>
                <c:pt idx="202">
                  <c:v>1.32585</c:v>
                </c:pt>
                <c:pt idx="203">
                  <c:v>1.5048899999999998</c:v>
                </c:pt>
                <c:pt idx="204">
                  <c:v>1.9677500000000001</c:v>
                </c:pt>
                <c:pt idx="205">
                  <c:v>2.0213700000000001</c:v>
                </c:pt>
                <c:pt idx="206">
                  <c:v>1.82477</c:v>
                </c:pt>
                <c:pt idx="207">
                  <c:v>2.2123900000000001</c:v>
                </c:pt>
                <c:pt idx="208">
                  <c:v>2.23692</c:v>
                </c:pt>
                <c:pt idx="209">
                  <c:v>1.5154699999999997</c:v>
                </c:pt>
                <c:pt idx="210">
                  <c:v>0.31361000000000011</c:v>
                </c:pt>
                <c:pt idx="211">
                  <c:v>-1.5626500000000001</c:v>
                </c:pt>
                <c:pt idx="212">
                  <c:v>-3.818589999999999</c:v>
                </c:pt>
                <c:pt idx="213">
                  <c:v>-4.3159899999999976</c:v>
                </c:pt>
                <c:pt idx="214">
                  <c:v>-4.2450900000000003</c:v>
                </c:pt>
                <c:pt idx="215">
                  <c:v>-30</c:v>
                </c:pt>
                <c:pt idx="216">
                  <c:v>-30</c:v>
                </c:pt>
                <c:pt idx="217">
                  <c:v>-30</c:v>
                </c:pt>
                <c:pt idx="218">
                  <c:v>-30</c:v>
                </c:pt>
                <c:pt idx="219">
                  <c:v>-30</c:v>
                </c:pt>
                <c:pt idx="220">
                  <c:v>-30</c:v>
                </c:pt>
                <c:pt idx="221">
                  <c:v>-30</c:v>
                </c:pt>
                <c:pt idx="222">
                  <c:v>-30</c:v>
                </c:pt>
                <c:pt idx="223">
                  <c:v>-30</c:v>
                </c:pt>
                <c:pt idx="224">
                  <c:v>-30</c:v>
                </c:pt>
                <c:pt idx="225">
                  <c:v>-30</c:v>
                </c:pt>
                <c:pt idx="226">
                  <c:v>-30</c:v>
                </c:pt>
                <c:pt idx="227">
                  <c:v>-30</c:v>
                </c:pt>
                <c:pt idx="228">
                  <c:v>-30</c:v>
                </c:pt>
                <c:pt idx="229">
                  <c:v>-30</c:v>
                </c:pt>
                <c:pt idx="230">
                  <c:v>-30</c:v>
                </c:pt>
                <c:pt idx="231">
                  <c:v>-30</c:v>
                </c:pt>
                <c:pt idx="232">
                  <c:v>-30</c:v>
                </c:pt>
                <c:pt idx="233">
                  <c:v>-30</c:v>
                </c:pt>
                <c:pt idx="234">
                  <c:v>-30</c:v>
                </c:pt>
                <c:pt idx="235">
                  <c:v>-30</c:v>
                </c:pt>
                <c:pt idx="236">
                  <c:v>-30</c:v>
                </c:pt>
                <c:pt idx="237">
                  <c:v>-30</c:v>
                </c:pt>
                <c:pt idx="238">
                  <c:v>-30</c:v>
                </c:pt>
                <c:pt idx="239">
                  <c:v>-30</c:v>
                </c:pt>
                <c:pt idx="240">
                  <c:v>-30</c:v>
                </c:pt>
                <c:pt idx="241">
                  <c:v>-30</c:v>
                </c:pt>
                <c:pt idx="242">
                  <c:v>-30</c:v>
                </c:pt>
                <c:pt idx="243">
                  <c:v>-30</c:v>
                </c:pt>
                <c:pt idx="244">
                  <c:v>-30</c:v>
                </c:pt>
                <c:pt idx="245">
                  <c:v>-30</c:v>
                </c:pt>
                <c:pt idx="246">
                  <c:v>-30</c:v>
                </c:pt>
                <c:pt idx="247">
                  <c:v>-30</c:v>
                </c:pt>
                <c:pt idx="248">
                  <c:v>-30</c:v>
                </c:pt>
                <c:pt idx="249">
                  <c:v>-30</c:v>
                </c:pt>
                <c:pt idx="250">
                  <c:v>-30</c:v>
                </c:pt>
                <c:pt idx="251">
                  <c:v>-30</c:v>
                </c:pt>
                <c:pt idx="252">
                  <c:v>-30</c:v>
                </c:pt>
                <c:pt idx="253">
                  <c:v>-30</c:v>
                </c:pt>
                <c:pt idx="254">
                  <c:v>-30</c:v>
                </c:pt>
                <c:pt idx="255">
                  <c:v>-30</c:v>
                </c:pt>
                <c:pt idx="256">
                  <c:v>-30</c:v>
                </c:pt>
                <c:pt idx="257">
                  <c:v>-30</c:v>
                </c:pt>
                <c:pt idx="258">
                  <c:v>-30</c:v>
                </c:pt>
                <c:pt idx="259">
                  <c:v>-30</c:v>
                </c:pt>
                <c:pt idx="260">
                  <c:v>-30</c:v>
                </c:pt>
                <c:pt idx="261">
                  <c:v>-3.80816</c:v>
                </c:pt>
                <c:pt idx="262">
                  <c:v>1.9791300000000001</c:v>
                </c:pt>
                <c:pt idx="263">
                  <c:v>3.365559999999999</c:v>
                </c:pt>
                <c:pt idx="264">
                  <c:v>4.3232999999999997</c:v>
                </c:pt>
                <c:pt idx="265">
                  <c:v>4.7473999999999998</c:v>
                </c:pt>
                <c:pt idx="266">
                  <c:v>6.1576099999999983</c:v>
                </c:pt>
                <c:pt idx="267">
                  <c:v>8.19876</c:v>
                </c:pt>
                <c:pt idx="268">
                  <c:v>9.5223700000000004</c:v>
                </c:pt>
                <c:pt idx="269">
                  <c:v>9.5325800000000029</c:v>
                </c:pt>
                <c:pt idx="270">
                  <c:v>9.1136000000000035</c:v>
                </c:pt>
                <c:pt idx="271">
                  <c:v>8.62791</c:v>
                </c:pt>
                <c:pt idx="272">
                  <c:v>7.2593100000000002</c:v>
                </c:pt>
                <c:pt idx="273">
                  <c:v>6.8427899999999982</c:v>
                </c:pt>
                <c:pt idx="274">
                  <c:v>6.0120199999999979</c:v>
                </c:pt>
                <c:pt idx="275">
                  <c:v>4.2476700000000003</c:v>
                </c:pt>
                <c:pt idx="276">
                  <c:v>3.3970899999999991</c:v>
                </c:pt>
                <c:pt idx="277">
                  <c:v>3.2084199999999998</c:v>
                </c:pt>
                <c:pt idx="278">
                  <c:v>2.0051199999999998</c:v>
                </c:pt>
                <c:pt idx="279">
                  <c:v>0.4182300000000001</c:v>
                </c:pt>
                <c:pt idx="280">
                  <c:v>-0.13800999999999999</c:v>
                </c:pt>
                <c:pt idx="281">
                  <c:v>0.18590000000000007</c:v>
                </c:pt>
                <c:pt idx="282">
                  <c:v>0.23066999999999999</c:v>
                </c:pt>
                <c:pt idx="283">
                  <c:v>-1.3630000000000001E-2</c:v>
                </c:pt>
                <c:pt idx="284">
                  <c:v>-1.19394</c:v>
                </c:pt>
                <c:pt idx="285">
                  <c:v>-1.3139599999999998</c:v>
                </c:pt>
                <c:pt idx="286">
                  <c:v>-0.23649000000000006</c:v>
                </c:pt>
                <c:pt idx="287">
                  <c:v>-0.89719000000000004</c:v>
                </c:pt>
                <c:pt idx="288">
                  <c:v>-3.893959999999999</c:v>
                </c:pt>
                <c:pt idx="289">
                  <c:v>-4.6310500000000001</c:v>
                </c:pt>
                <c:pt idx="290">
                  <c:v>-2.3128199999999981</c:v>
                </c:pt>
                <c:pt idx="291">
                  <c:v>-2.3260899999999993</c:v>
                </c:pt>
                <c:pt idx="292">
                  <c:v>-4.1641699999999977</c:v>
                </c:pt>
                <c:pt idx="293">
                  <c:v>-30</c:v>
                </c:pt>
                <c:pt idx="294">
                  <c:v>-3.0959300000000001</c:v>
                </c:pt>
                <c:pt idx="295">
                  <c:v>-4.613439999999998</c:v>
                </c:pt>
                <c:pt idx="296">
                  <c:v>-4.2857200000000004</c:v>
                </c:pt>
                <c:pt idx="297">
                  <c:v>-4.1878399999999978</c:v>
                </c:pt>
                <c:pt idx="298">
                  <c:v>-30</c:v>
                </c:pt>
                <c:pt idx="299">
                  <c:v>-30</c:v>
                </c:pt>
                <c:pt idx="300">
                  <c:v>-30</c:v>
                </c:pt>
                <c:pt idx="301">
                  <c:v>-30</c:v>
                </c:pt>
                <c:pt idx="302">
                  <c:v>-30</c:v>
                </c:pt>
                <c:pt idx="303">
                  <c:v>-30</c:v>
                </c:pt>
                <c:pt idx="304">
                  <c:v>-30</c:v>
                </c:pt>
                <c:pt idx="305">
                  <c:v>-30</c:v>
                </c:pt>
                <c:pt idx="306">
                  <c:v>-30</c:v>
                </c:pt>
                <c:pt idx="307">
                  <c:v>-30</c:v>
                </c:pt>
                <c:pt idx="308">
                  <c:v>-30</c:v>
                </c:pt>
                <c:pt idx="309">
                  <c:v>-30</c:v>
                </c:pt>
                <c:pt idx="310">
                  <c:v>-30</c:v>
                </c:pt>
                <c:pt idx="311">
                  <c:v>-30</c:v>
                </c:pt>
                <c:pt idx="312">
                  <c:v>-30</c:v>
                </c:pt>
                <c:pt idx="313">
                  <c:v>-30</c:v>
                </c:pt>
                <c:pt idx="314">
                  <c:v>-30</c:v>
                </c:pt>
                <c:pt idx="315">
                  <c:v>-30</c:v>
                </c:pt>
                <c:pt idx="316">
                  <c:v>-30</c:v>
                </c:pt>
                <c:pt idx="317">
                  <c:v>-30</c:v>
                </c:pt>
                <c:pt idx="318">
                  <c:v>-30</c:v>
                </c:pt>
                <c:pt idx="319">
                  <c:v>-30</c:v>
                </c:pt>
                <c:pt idx="320">
                  <c:v>-30</c:v>
                </c:pt>
                <c:pt idx="321">
                  <c:v>-30</c:v>
                </c:pt>
                <c:pt idx="322">
                  <c:v>-30</c:v>
                </c:pt>
                <c:pt idx="323">
                  <c:v>-30</c:v>
                </c:pt>
                <c:pt idx="324">
                  <c:v>-30</c:v>
                </c:pt>
                <c:pt idx="325">
                  <c:v>-30</c:v>
                </c:pt>
                <c:pt idx="326">
                  <c:v>-30</c:v>
                </c:pt>
                <c:pt idx="327">
                  <c:v>-30</c:v>
                </c:pt>
                <c:pt idx="328">
                  <c:v>-30</c:v>
                </c:pt>
                <c:pt idx="329">
                  <c:v>-30</c:v>
                </c:pt>
                <c:pt idx="330">
                  <c:v>-30</c:v>
                </c:pt>
                <c:pt idx="331">
                  <c:v>-30</c:v>
                </c:pt>
                <c:pt idx="332">
                  <c:v>-30</c:v>
                </c:pt>
                <c:pt idx="333">
                  <c:v>-30</c:v>
                </c:pt>
                <c:pt idx="334">
                  <c:v>-30</c:v>
                </c:pt>
                <c:pt idx="335">
                  <c:v>-30</c:v>
                </c:pt>
                <c:pt idx="336">
                  <c:v>-30</c:v>
                </c:pt>
                <c:pt idx="337">
                  <c:v>-30</c:v>
                </c:pt>
                <c:pt idx="338">
                  <c:v>-30</c:v>
                </c:pt>
                <c:pt idx="339">
                  <c:v>-30</c:v>
                </c:pt>
                <c:pt idx="340">
                  <c:v>-30</c:v>
                </c:pt>
                <c:pt idx="341">
                  <c:v>-30</c:v>
                </c:pt>
                <c:pt idx="342">
                  <c:v>-30</c:v>
                </c:pt>
                <c:pt idx="343">
                  <c:v>-30</c:v>
                </c:pt>
                <c:pt idx="344">
                  <c:v>-30</c:v>
                </c:pt>
                <c:pt idx="345">
                  <c:v>-30</c:v>
                </c:pt>
                <c:pt idx="346">
                  <c:v>-30</c:v>
                </c:pt>
                <c:pt idx="347">
                  <c:v>-30</c:v>
                </c:pt>
                <c:pt idx="348">
                  <c:v>-3.82809</c:v>
                </c:pt>
                <c:pt idx="349">
                  <c:v>-0.74658999999999998</c:v>
                </c:pt>
                <c:pt idx="350">
                  <c:v>-0.47001000000000009</c:v>
                </c:pt>
                <c:pt idx="351">
                  <c:v>-5.3560000000000003E-2</c:v>
                </c:pt>
                <c:pt idx="352">
                  <c:v>0.70491000000000004</c:v>
                </c:pt>
                <c:pt idx="353">
                  <c:v>1.6915899999999999</c:v>
                </c:pt>
                <c:pt idx="354">
                  <c:v>2.5632299999999999</c:v>
                </c:pt>
                <c:pt idx="355">
                  <c:v>3.048</c:v>
                </c:pt>
                <c:pt idx="356">
                  <c:v>4.0414599999999998</c:v>
                </c:pt>
                <c:pt idx="357">
                  <c:v>4.07233</c:v>
                </c:pt>
                <c:pt idx="358">
                  <c:v>4.0823999999999998</c:v>
                </c:pt>
                <c:pt idx="359">
                  <c:v>4.7300899999999997</c:v>
                </c:pt>
                <c:pt idx="360">
                  <c:v>4.2624499999999985</c:v>
                </c:pt>
                <c:pt idx="361">
                  <c:v>2.977009999999999</c:v>
                </c:pt>
                <c:pt idx="362">
                  <c:v>1.1807399999999999</c:v>
                </c:pt>
                <c:pt idx="363">
                  <c:v>1.4281599999999999</c:v>
                </c:pt>
                <c:pt idx="364">
                  <c:v>2.34016</c:v>
                </c:pt>
                <c:pt idx="365">
                  <c:v>2.305839999999999</c:v>
                </c:pt>
                <c:pt idx="366">
                  <c:v>2.559499999999999</c:v>
                </c:pt>
                <c:pt idx="367">
                  <c:v>2.1816200000000001</c:v>
                </c:pt>
                <c:pt idx="368">
                  <c:v>1.34233</c:v>
                </c:pt>
                <c:pt idx="369">
                  <c:v>0.43952000000000013</c:v>
                </c:pt>
                <c:pt idx="370">
                  <c:v>0.14972000000000005</c:v>
                </c:pt>
                <c:pt idx="371">
                  <c:v>-0.22922000000000001</c:v>
                </c:pt>
                <c:pt idx="372">
                  <c:v>0.27851000000000009</c:v>
                </c:pt>
                <c:pt idx="373">
                  <c:v>1.2533599999999998</c:v>
                </c:pt>
                <c:pt idx="374">
                  <c:v>0.90812000000000004</c:v>
                </c:pt>
                <c:pt idx="375">
                  <c:v>0.72331999999999996</c:v>
                </c:pt>
                <c:pt idx="376">
                  <c:v>0.42804000000000009</c:v>
                </c:pt>
                <c:pt idx="377">
                  <c:v>0.32918000000000014</c:v>
                </c:pt>
                <c:pt idx="378">
                  <c:v>0.41685000000000011</c:v>
                </c:pt>
                <c:pt idx="379">
                  <c:v>8.1790000000000029E-2</c:v>
                </c:pt>
                <c:pt idx="380">
                  <c:v>3.9759999999999997E-2</c:v>
                </c:pt>
                <c:pt idx="381">
                  <c:v>-0.71057999999999999</c:v>
                </c:pt>
                <c:pt idx="382">
                  <c:v>-0.89119000000000004</c:v>
                </c:pt>
                <c:pt idx="383">
                  <c:v>-0.33689000000000013</c:v>
                </c:pt>
                <c:pt idx="384">
                  <c:v>-0.6670400000000003</c:v>
                </c:pt>
                <c:pt idx="385">
                  <c:v>-1.0638299999999996</c:v>
                </c:pt>
                <c:pt idx="386">
                  <c:v>-1.9101100000000004</c:v>
                </c:pt>
                <c:pt idx="387">
                  <c:v>-2.9724099999999987</c:v>
                </c:pt>
                <c:pt idx="388">
                  <c:v>-2.6502499999999993</c:v>
                </c:pt>
                <c:pt idx="389">
                  <c:v>-2.1079200000000009</c:v>
                </c:pt>
                <c:pt idx="390">
                  <c:v>-2.4028799999999992</c:v>
                </c:pt>
                <c:pt idx="391">
                  <c:v>-3.2536200000000002</c:v>
                </c:pt>
                <c:pt idx="392">
                  <c:v>-4.3687799999999983</c:v>
                </c:pt>
                <c:pt idx="393">
                  <c:v>-30</c:v>
                </c:pt>
                <c:pt idx="394">
                  <c:v>-30</c:v>
                </c:pt>
                <c:pt idx="395">
                  <c:v>-30</c:v>
                </c:pt>
                <c:pt idx="396">
                  <c:v>-30</c:v>
                </c:pt>
                <c:pt idx="397">
                  <c:v>-30</c:v>
                </c:pt>
                <c:pt idx="398">
                  <c:v>-30</c:v>
                </c:pt>
                <c:pt idx="399">
                  <c:v>-30</c:v>
                </c:pt>
                <c:pt idx="400">
                  <c:v>-30</c:v>
                </c:pt>
                <c:pt idx="401">
                  <c:v>-30</c:v>
                </c:pt>
                <c:pt idx="402">
                  <c:v>-30</c:v>
                </c:pt>
                <c:pt idx="403">
                  <c:v>-30</c:v>
                </c:pt>
                <c:pt idx="404">
                  <c:v>-30</c:v>
                </c:pt>
                <c:pt idx="405">
                  <c:v>-30</c:v>
                </c:pt>
                <c:pt idx="406">
                  <c:v>-30</c:v>
                </c:pt>
                <c:pt idx="407">
                  <c:v>-30</c:v>
                </c:pt>
                <c:pt idx="408">
                  <c:v>-30</c:v>
                </c:pt>
                <c:pt idx="409">
                  <c:v>-30</c:v>
                </c:pt>
                <c:pt idx="410">
                  <c:v>-30</c:v>
                </c:pt>
                <c:pt idx="411">
                  <c:v>-30</c:v>
                </c:pt>
                <c:pt idx="412">
                  <c:v>-30</c:v>
                </c:pt>
                <c:pt idx="413">
                  <c:v>-30</c:v>
                </c:pt>
                <c:pt idx="414">
                  <c:v>-30</c:v>
                </c:pt>
                <c:pt idx="415">
                  <c:v>-30</c:v>
                </c:pt>
                <c:pt idx="416">
                  <c:v>-30</c:v>
                </c:pt>
                <c:pt idx="417">
                  <c:v>-30</c:v>
                </c:pt>
                <c:pt idx="418">
                  <c:v>-30</c:v>
                </c:pt>
                <c:pt idx="419">
                  <c:v>-30</c:v>
                </c:pt>
                <c:pt idx="420">
                  <c:v>-30</c:v>
                </c:pt>
                <c:pt idx="421">
                  <c:v>-30</c:v>
                </c:pt>
                <c:pt idx="422">
                  <c:v>-30</c:v>
                </c:pt>
                <c:pt idx="423">
                  <c:v>-30</c:v>
                </c:pt>
                <c:pt idx="424">
                  <c:v>-30</c:v>
                </c:pt>
                <c:pt idx="425">
                  <c:v>-30</c:v>
                </c:pt>
                <c:pt idx="426">
                  <c:v>-30</c:v>
                </c:pt>
                <c:pt idx="427">
                  <c:v>-30</c:v>
                </c:pt>
                <c:pt idx="428">
                  <c:v>-30</c:v>
                </c:pt>
                <c:pt idx="429">
                  <c:v>-30</c:v>
                </c:pt>
                <c:pt idx="430">
                  <c:v>-30</c:v>
                </c:pt>
                <c:pt idx="431">
                  <c:v>-30</c:v>
                </c:pt>
                <c:pt idx="432">
                  <c:v>-30</c:v>
                </c:pt>
                <c:pt idx="433">
                  <c:v>-30</c:v>
                </c:pt>
                <c:pt idx="434">
                  <c:v>-30</c:v>
                </c:pt>
                <c:pt idx="435">
                  <c:v>-30</c:v>
                </c:pt>
                <c:pt idx="436">
                  <c:v>-2.1125999999999991</c:v>
                </c:pt>
                <c:pt idx="437">
                  <c:v>2.3965099999999993</c:v>
                </c:pt>
                <c:pt idx="438">
                  <c:v>4.04901</c:v>
                </c:pt>
                <c:pt idx="439">
                  <c:v>4.319919999999998</c:v>
                </c:pt>
                <c:pt idx="440">
                  <c:v>2.9694599999999993</c:v>
                </c:pt>
                <c:pt idx="441">
                  <c:v>0.41292000000000012</c:v>
                </c:pt>
                <c:pt idx="442">
                  <c:v>-1.45465</c:v>
                </c:pt>
                <c:pt idx="443">
                  <c:v>-5.722E-2</c:v>
                </c:pt>
                <c:pt idx="444">
                  <c:v>1.67716</c:v>
                </c:pt>
                <c:pt idx="445">
                  <c:v>3.2098200000000001</c:v>
                </c:pt>
                <c:pt idx="446">
                  <c:v>4.1900799999999983</c:v>
                </c:pt>
                <c:pt idx="447">
                  <c:v>4.01945</c:v>
                </c:pt>
                <c:pt idx="448">
                  <c:v>3.8493399999999998</c:v>
                </c:pt>
                <c:pt idx="449">
                  <c:v>3.1286299999999998</c:v>
                </c:pt>
                <c:pt idx="450">
                  <c:v>2.66554</c:v>
                </c:pt>
                <c:pt idx="451">
                  <c:v>2.23929</c:v>
                </c:pt>
                <c:pt idx="452">
                  <c:v>1.7725599999999999</c:v>
                </c:pt>
                <c:pt idx="453">
                  <c:v>1.6479699999999995</c:v>
                </c:pt>
                <c:pt idx="454">
                  <c:v>0.68049999999999999</c:v>
                </c:pt>
                <c:pt idx="455">
                  <c:v>2.8700000000000002E-3</c:v>
                </c:pt>
                <c:pt idx="456">
                  <c:v>-0.71708000000000005</c:v>
                </c:pt>
                <c:pt idx="457">
                  <c:v>-2.2048899999999998</c:v>
                </c:pt>
                <c:pt idx="458">
                  <c:v>-2.4847299999999999</c:v>
                </c:pt>
                <c:pt idx="459">
                  <c:v>-2.772359999999999</c:v>
                </c:pt>
                <c:pt idx="460">
                  <c:v>-2.800149999999999</c:v>
                </c:pt>
                <c:pt idx="461">
                  <c:v>-2.77765</c:v>
                </c:pt>
                <c:pt idx="462">
                  <c:v>-3.299609999999999</c:v>
                </c:pt>
                <c:pt idx="463">
                  <c:v>-2.982229999999999</c:v>
                </c:pt>
                <c:pt idx="464">
                  <c:v>-2.9481199999999999</c:v>
                </c:pt>
                <c:pt idx="465">
                  <c:v>-2.8780499999999987</c:v>
                </c:pt>
                <c:pt idx="466">
                  <c:v>-3.0979800000000002</c:v>
                </c:pt>
                <c:pt idx="467">
                  <c:v>-4.02135</c:v>
                </c:pt>
                <c:pt idx="468">
                  <c:v>-4.4281600000000001</c:v>
                </c:pt>
                <c:pt idx="469">
                  <c:v>-30</c:v>
                </c:pt>
                <c:pt idx="470">
                  <c:v>-30</c:v>
                </c:pt>
                <c:pt idx="471">
                  <c:v>-30</c:v>
                </c:pt>
                <c:pt idx="472">
                  <c:v>-30</c:v>
                </c:pt>
                <c:pt idx="473">
                  <c:v>-30</c:v>
                </c:pt>
                <c:pt idx="474">
                  <c:v>-30</c:v>
                </c:pt>
                <c:pt idx="475">
                  <c:v>-30</c:v>
                </c:pt>
                <c:pt idx="476">
                  <c:v>-30</c:v>
                </c:pt>
                <c:pt idx="477">
                  <c:v>-30</c:v>
                </c:pt>
                <c:pt idx="478">
                  <c:v>-30</c:v>
                </c:pt>
                <c:pt idx="479">
                  <c:v>-30</c:v>
                </c:pt>
                <c:pt idx="480">
                  <c:v>-30</c:v>
                </c:pt>
                <c:pt idx="481">
                  <c:v>-30</c:v>
                </c:pt>
                <c:pt idx="482">
                  <c:v>-30</c:v>
                </c:pt>
                <c:pt idx="483">
                  <c:v>-30</c:v>
                </c:pt>
                <c:pt idx="484">
                  <c:v>-30</c:v>
                </c:pt>
                <c:pt idx="485">
                  <c:v>-30</c:v>
                </c:pt>
                <c:pt idx="486">
                  <c:v>-30</c:v>
                </c:pt>
                <c:pt idx="487">
                  <c:v>-30</c:v>
                </c:pt>
                <c:pt idx="488">
                  <c:v>-30</c:v>
                </c:pt>
                <c:pt idx="489">
                  <c:v>-30</c:v>
                </c:pt>
                <c:pt idx="490">
                  <c:v>-30</c:v>
                </c:pt>
                <c:pt idx="491">
                  <c:v>-30</c:v>
                </c:pt>
                <c:pt idx="492">
                  <c:v>-30</c:v>
                </c:pt>
                <c:pt idx="493">
                  <c:v>-30</c:v>
                </c:pt>
                <c:pt idx="494">
                  <c:v>-30</c:v>
                </c:pt>
                <c:pt idx="495">
                  <c:v>-30</c:v>
                </c:pt>
                <c:pt idx="496">
                  <c:v>-30</c:v>
                </c:pt>
                <c:pt idx="497">
                  <c:v>-30</c:v>
                </c:pt>
                <c:pt idx="498">
                  <c:v>-30</c:v>
                </c:pt>
                <c:pt idx="499">
                  <c:v>-30</c:v>
                </c:pt>
                <c:pt idx="500">
                  <c:v>-30</c:v>
                </c:pt>
                <c:pt idx="501">
                  <c:v>-30</c:v>
                </c:pt>
                <c:pt idx="502">
                  <c:v>-30</c:v>
                </c:pt>
                <c:pt idx="503">
                  <c:v>-30</c:v>
                </c:pt>
                <c:pt idx="504">
                  <c:v>-30</c:v>
                </c:pt>
                <c:pt idx="505">
                  <c:v>-30</c:v>
                </c:pt>
                <c:pt idx="506">
                  <c:v>-30</c:v>
                </c:pt>
                <c:pt idx="507">
                  <c:v>-30</c:v>
                </c:pt>
                <c:pt idx="508">
                  <c:v>-30</c:v>
                </c:pt>
                <c:pt idx="509">
                  <c:v>-30</c:v>
                </c:pt>
                <c:pt idx="510">
                  <c:v>-30</c:v>
                </c:pt>
                <c:pt idx="511">
                  <c:v>-30</c:v>
                </c:pt>
                <c:pt idx="512">
                  <c:v>-30</c:v>
                </c:pt>
                <c:pt idx="513">
                  <c:v>-30</c:v>
                </c:pt>
                <c:pt idx="514">
                  <c:v>-30</c:v>
                </c:pt>
                <c:pt idx="515">
                  <c:v>-30</c:v>
                </c:pt>
                <c:pt idx="516">
                  <c:v>-30</c:v>
                </c:pt>
                <c:pt idx="517">
                  <c:v>-30</c:v>
                </c:pt>
                <c:pt idx="518">
                  <c:v>-30</c:v>
                </c:pt>
                <c:pt idx="519">
                  <c:v>-30</c:v>
                </c:pt>
                <c:pt idx="520">
                  <c:v>-30</c:v>
                </c:pt>
                <c:pt idx="521">
                  <c:v>-30</c:v>
                </c:pt>
                <c:pt idx="522">
                  <c:v>-30</c:v>
                </c:pt>
                <c:pt idx="523">
                  <c:v>-30</c:v>
                </c:pt>
                <c:pt idx="524">
                  <c:v>-30</c:v>
                </c:pt>
                <c:pt idx="525">
                  <c:v>-30</c:v>
                </c:pt>
                <c:pt idx="526">
                  <c:v>-30</c:v>
                </c:pt>
                <c:pt idx="527">
                  <c:v>-30</c:v>
                </c:pt>
                <c:pt idx="528">
                  <c:v>-30</c:v>
                </c:pt>
                <c:pt idx="529">
                  <c:v>-30</c:v>
                </c:pt>
                <c:pt idx="530">
                  <c:v>-30</c:v>
                </c:pt>
                <c:pt idx="531">
                  <c:v>-30</c:v>
                </c:pt>
                <c:pt idx="532">
                  <c:v>-30</c:v>
                </c:pt>
                <c:pt idx="533">
                  <c:v>-30</c:v>
                </c:pt>
                <c:pt idx="534">
                  <c:v>-30</c:v>
                </c:pt>
                <c:pt idx="535">
                  <c:v>4.8646699999999985</c:v>
                </c:pt>
                <c:pt idx="536">
                  <c:v>6.1402099999999997</c:v>
                </c:pt>
                <c:pt idx="537">
                  <c:v>3.6201599999999998</c:v>
                </c:pt>
                <c:pt idx="538">
                  <c:v>4.4861599999999999</c:v>
                </c:pt>
                <c:pt idx="539">
                  <c:v>5.5822599999999998</c:v>
                </c:pt>
                <c:pt idx="540">
                  <c:v>4.1915799999999983</c:v>
                </c:pt>
                <c:pt idx="541">
                  <c:v>3.7901600000000002</c:v>
                </c:pt>
                <c:pt idx="542">
                  <c:v>4.8080999999999996</c:v>
                </c:pt>
                <c:pt idx="543">
                  <c:v>4.1333500000000001</c:v>
                </c:pt>
                <c:pt idx="544">
                  <c:v>2.8006599999999993</c:v>
                </c:pt>
                <c:pt idx="545">
                  <c:v>-1.453E-2</c:v>
                </c:pt>
                <c:pt idx="546">
                  <c:v>-3.656369999999999</c:v>
                </c:pt>
                <c:pt idx="547">
                  <c:v>-30</c:v>
                </c:pt>
                <c:pt idx="548">
                  <c:v>-30</c:v>
                </c:pt>
                <c:pt idx="549">
                  <c:v>-30</c:v>
                </c:pt>
                <c:pt idx="550">
                  <c:v>-30</c:v>
                </c:pt>
                <c:pt idx="551">
                  <c:v>-30</c:v>
                </c:pt>
                <c:pt idx="552">
                  <c:v>-30</c:v>
                </c:pt>
                <c:pt idx="553">
                  <c:v>-30</c:v>
                </c:pt>
                <c:pt idx="554">
                  <c:v>-30</c:v>
                </c:pt>
                <c:pt idx="555">
                  <c:v>-30</c:v>
                </c:pt>
                <c:pt idx="556">
                  <c:v>-30</c:v>
                </c:pt>
                <c:pt idx="557">
                  <c:v>-30</c:v>
                </c:pt>
                <c:pt idx="558">
                  <c:v>-30</c:v>
                </c:pt>
                <c:pt idx="559">
                  <c:v>-30</c:v>
                </c:pt>
                <c:pt idx="560">
                  <c:v>-30</c:v>
                </c:pt>
                <c:pt idx="561">
                  <c:v>-30</c:v>
                </c:pt>
                <c:pt idx="562">
                  <c:v>-30</c:v>
                </c:pt>
                <c:pt idx="563">
                  <c:v>-30</c:v>
                </c:pt>
                <c:pt idx="564">
                  <c:v>-30</c:v>
                </c:pt>
                <c:pt idx="565">
                  <c:v>-30</c:v>
                </c:pt>
                <c:pt idx="566">
                  <c:v>-30</c:v>
                </c:pt>
                <c:pt idx="567">
                  <c:v>-30</c:v>
                </c:pt>
                <c:pt idx="568">
                  <c:v>-30</c:v>
                </c:pt>
                <c:pt idx="569">
                  <c:v>-30</c:v>
                </c:pt>
                <c:pt idx="570">
                  <c:v>-30</c:v>
                </c:pt>
                <c:pt idx="571">
                  <c:v>-30</c:v>
                </c:pt>
                <c:pt idx="572">
                  <c:v>-30</c:v>
                </c:pt>
                <c:pt idx="573">
                  <c:v>-30</c:v>
                </c:pt>
                <c:pt idx="574">
                  <c:v>-30</c:v>
                </c:pt>
                <c:pt idx="575">
                  <c:v>-30</c:v>
                </c:pt>
                <c:pt idx="576">
                  <c:v>-30</c:v>
                </c:pt>
                <c:pt idx="577">
                  <c:v>-30</c:v>
                </c:pt>
                <c:pt idx="578">
                  <c:v>-30</c:v>
                </c:pt>
                <c:pt idx="579">
                  <c:v>-30</c:v>
                </c:pt>
                <c:pt idx="580">
                  <c:v>-30</c:v>
                </c:pt>
                <c:pt idx="581">
                  <c:v>-30</c:v>
                </c:pt>
                <c:pt idx="582">
                  <c:v>-30</c:v>
                </c:pt>
                <c:pt idx="583">
                  <c:v>-30</c:v>
                </c:pt>
                <c:pt idx="584">
                  <c:v>-30</c:v>
                </c:pt>
                <c:pt idx="585">
                  <c:v>-30</c:v>
                </c:pt>
                <c:pt idx="586">
                  <c:v>-30</c:v>
                </c:pt>
                <c:pt idx="587">
                  <c:v>-30</c:v>
                </c:pt>
                <c:pt idx="588">
                  <c:v>-30</c:v>
                </c:pt>
                <c:pt idx="589">
                  <c:v>-30</c:v>
                </c:pt>
                <c:pt idx="590">
                  <c:v>-30</c:v>
                </c:pt>
                <c:pt idx="591">
                  <c:v>-30</c:v>
                </c:pt>
                <c:pt idx="592">
                  <c:v>-30</c:v>
                </c:pt>
                <c:pt idx="593">
                  <c:v>-30</c:v>
                </c:pt>
                <c:pt idx="594">
                  <c:v>-30</c:v>
                </c:pt>
                <c:pt idx="595">
                  <c:v>-30</c:v>
                </c:pt>
                <c:pt idx="596">
                  <c:v>-30</c:v>
                </c:pt>
                <c:pt idx="597">
                  <c:v>-30</c:v>
                </c:pt>
                <c:pt idx="598">
                  <c:v>-30</c:v>
                </c:pt>
                <c:pt idx="599">
                  <c:v>-30</c:v>
                </c:pt>
                <c:pt idx="600">
                  <c:v>-30</c:v>
                </c:pt>
                <c:pt idx="601">
                  <c:v>-30</c:v>
                </c:pt>
                <c:pt idx="602">
                  <c:v>-30</c:v>
                </c:pt>
                <c:pt idx="603">
                  <c:v>-30</c:v>
                </c:pt>
                <c:pt idx="604">
                  <c:v>-30</c:v>
                </c:pt>
                <c:pt idx="605">
                  <c:v>-30</c:v>
                </c:pt>
                <c:pt idx="606">
                  <c:v>-30</c:v>
                </c:pt>
                <c:pt idx="607">
                  <c:v>-30</c:v>
                </c:pt>
                <c:pt idx="608">
                  <c:v>-30</c:v>
                </c:pt>
                <c:pt idx="609">
                  <c:v>-30</c:v>
                </c:pt>
                <c:pt idx="610">
                  <c:v>-30</c:v>
                </c:pt>
                <c:pt idx="611">
                  <c:v>-30</c:v>
                </c:pt>
                <c:pt idx="612">
                  <c:v>-30</c:v>
                </c:pt>
                <c:pt idx="613">
                  <c:v>-30</c:v>
                </c:pt>
                <c:pt idx="614">
                  <c:v>-30</c:v>
                </c:pt>
                <c:pt idx="615">
                  <c:v>-30</c:v>
                </c:pt>
                <c:pt idx="616">
                  <c:v>-30</c:v>
                </c:pt>
                <c:pt idx="617">
                  <c:v>-30</c:v>
                </c:pt>
                <c:pt idx="618">
                  <c:v>-30</c:v>
                </c:pt>
                <c:pt idx="619">
                  <c:v>-30</c:v>
                </c:pt>
                <c:pt idx="620">
                  <c:v>-30</c:v>
                </c:pt>
                <c:pt idx="621">
                  <c:v>-30</c:v>
                </c:pt>
                <c:pt idx="622">
                  <c:v>-30</c:v>
                </c:pt>
                <c:pt idx="623">
                  <c:v>-30</c:v>
                </c:pt>
                <c:pt idx="624">
                  <c:v>-30</c:v>
                </c:pt>
                <c:pt idx="625">
                  <c:v>-30</c:v>
                </c:pt>
                <c:pt idx="626">
                  <c:v>-30</c:v>
                </c:pt>
                <c:pt idx="627">
                  <c:v>-30</c:v>
                </c:pt>
                <c:pt idx="628">
                  <c:v>-30</c:v>
                </c:pt>
                <c:pt idx="629">
                  <c:v>-30</c:v>
                </c:pt>
                <c:pt idx="630">
                  <c:v>-30</c:v>
                </c:pt>
                <c:pt idx="631">
                  <c:v>-30</c:v>
                </c:pt>
                <c:pt idx="632">
                  <c:v>-30</c:v>
                </c:pt>
                <c:pt idx="633">
                  <c:v>-30</c:v>
                </c:pt>
                <c:pt idx="634">
                  <c:v>-30</c:v>
                </c:pt>
                <c:pt idx="635">
                  <c:v>-30</c:v>
                </c:pt>
                <c:pt idx="636">
                  <c:v>-30</c:v>
                </c:pt>
                <c:pt idx="637">
                  <c:v>-30</c:v>
                </c:pt>
                <c:pt idx="638">
                  <c:v>-30</c:v>
                </c:pt>
                <c:pt idx="639">
                  <c:v>-30</c:v>
                </c:pt>
                <c:pt idx="640">
                  <c:v>-30</c:v>
                </c:pt>
                <c:pt idx="641">
                  <c:v>-30</c:v>
                </c:pt>
                <c:pt idx="642">
                  <c:v>-30</c:v>
                </c:pt>
                <c:pt idx="643">
                  <c:v>-30</c:v>
                </c:pt>
                <c:pt idx="644">
                  <c:v>-30</c:v>
                </c:pt>
                <c:pt idx="645">
                  <c:v>-30</c:v>
                </c:pt>
                <c:pt idx="646">
                  <c:v>-30</c:v>
                </c:pt>
                <c:pt idx="647">
                  <c:v>-30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2-465C-A237-06EBED64B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96208"/>
        <c:axId val="238996768"/>
      </c:lineChart>
      <c:catAx>
        <c:axId val="238996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6768"/>
        <c:crosses val="autoZero"/>
        <c:auto val="1"/>
        <c:lblAlgn val="ctr"/>
        <c:lblOffset val="100"/>
        <c:noMultiLvlLbl val="0"/>
      </c:catAx>
      <c:valAx>
        <c:axId val="238996768"/>
        <c:scaling>
          <c:orientation val="minMax"/>
          <c:max val="3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620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bg1"/>
                </a:solidFill>
              </a:rPr>
              <a:t>Log(energy)</a:t>
            </a:r>
            <a:endParaRPr lang="zh-TW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75588347852225768"/>
          <c:y val="3.4281105061504413E-3"/>
        </c:manualLayout>
      </c:layout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420397250668894E-2"/>
          <c:y val="7.953576677458328E-2"/>
          <c:w val="0.90666598911099583"/>
          <c:h val="0.86655009115089565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工作表5!$A$2:$XX$2</c:f>
              <c:numCache>
                <c:formatCode>General</c:formatCode>
                <c:ptCount val="648"/>
                <c:pt idx="0">
                  <c:v>-22.55668</c:v>
                </c:pt>
                <c:pt idx="1">
                  <c:v>-25.690370000000001</c:v>
                </c:pt>
                <c:pt idx="2">
                  <c:v>-25.184819999999991</c:v>
                </c:pt>
                <c:pt idx="3">
                  <c:v>-22.694880000000008</c:v>
                </c:pt>
                <c:pt idx="4">
                  <c:v>-21.875319999999988</c:v>
                </c:pt>
                <c:pt idx="5">
                  <c:v>-20.832930000000001</c:v>
                </c:pt>
                <c:pt idx="6">
                  <c:v>-20.78330999999999</c:v>
                </c:pt>
                <c:pt idx="7">
                  <c:v>-21.825669999999988</c:v>
                </c:pt>
                <c:pt idx="8">
                  <c:v>-17.432719999999989</c:v>
                </c:pt>
                <c:pt idx="9">
                  <c:v>-14.79927</c:v>
                </c:pt>
                <c:pt idx="10">
                  <c:v>-16.614300000000007</c:v>
                </c:pt>
                <c:pt idx="11">
                  <c:v>-19.389749999999985</c:v>
                </c:pt>
                <c:pt idx="12">
                  <c:v>-17.46010999999999</c:v>
                </c:pt>
                <c:pt idx="13">
                  <c:v>-19.714880000000008</c:v>
                </c:pt>
                <c:pt idx="14">
                  <c:v>-24.961659999999984</c:v>
                </c:pt>
                <c:pt idx="15">
                  <c:v>-19.80369</c:v>
                </c:pt>
                <c:pt idx="16">
                  <c:v>-18.982439999999983</c:v>
                </c:pt>
                <c:pt idx="17">
                  <c:v>-22.091970000000007</c:v>
                </c:pt>
                <c:pt idx="18">
                  <c:v>-20.230619999999984</c:v>
                </c:pt>
                <c:pt idx="19">
                  <c:v>-20.646280000000001</c:v>
                </c:pt>
                <c:pt idx="20">
                  <c:v>-21.737410000000001</c:v>
                </c:pt>
                <c:pt idx="21">
                  <c:v>-16.481419999999989</c:v>
                </c:pt>
                <c:pt idx="22">
                  <c:v>-15.76159</c:v>
                </c:pt>
                <c:pt idx="23">
                  <c:v>-16.73132</c:v>
                </c:pt>
                <c:pt idx="24">
                  <c:v>-17.761999999999993</c:v>
                </c:pt>
                <c:pt idx="25">
                  <c:v>-21.029399999999988</c:v>
                </c:pt>
                <c:pt idx="26">
                  <c:v>-23.300860000000007</c:v>
                </c:pt>
                <c:pt idx="27">
                  <c:v>-22.360489999999988</c:v>
                </c:pt>
                <c:pt idx="28">
                  <c:v>-22.94893999999999</c:v>
                </c:pt>
                <c:pt idx="29">
                  <c:v>-26.490829999999988</c:v>
                </c:pt>
                <c:pt idx="30">
                  <c:v>-22.546759999999988</c:v>
                </c:pt>
                <c:pt idx="31">
                  <c:v>-17.68158</c:v>
                </c:pt>
                <c:pt idx="32">
                  <c:v>-16.36703</c:v>
                </c:pt>
                <c:pt idx="33">
                  <c:v>-18.718950000000007</c:v>
                </c:pt>
                <c:pt idx="34">
                  <c:v>-22.664619999999992</c:v>
                </c:pt>
                <c:pt idx="35">
                  <c:v>-23.04849999999999</c:v>
                </c:pt>
                <c:pt idx="36">
                  <c:v>-23.336649999999988</c:v>
                </c:pt>
                <c:pt idx="37">
                  <c:v>-18.457899999999999</c:v>
                </c:pt>
                <c:pt idx="38">
                  <c:v>-18.605129999999992</c:v>
                </c:pt>
                <c:pt idx="39">
                  <c:v>-24.345050000000001</c:v>
                </c:pt>
                <c:pt idx="40">
                  <c:v>-21.657100000000007</c:v>
                </c:pt>
                <c:pt idx="41">
                  <c:v>-21.656310000000001</c:v>
                </c:pt>
                <c:pt idx="42">
                  <c:v>-24.92029999999999</c:v>
                </c:pt>
                <c:pt idx="43">
                  <c:v>-20.97267999999999</c:v>
                </c:pt>
                <c:pt idx="44">
                  <c:v>-20.845119999999991</c:v>
                </c:pt>
                <c:pt idx="45">
                  <c:v>-25.400960000000001</c:v>
                </c:pt>
                <c:pt idx="46">
                  <c:v>-17.58136</c:v>
                </c:pt>
                <c:pt idx="47">
                  <c:v>-16.986259999999991</c:v>
                </c:pt>
                <c:pt idx="48">
                  <c:v>-19.886769999999988</c:v>
                </c:pt>
                <c:pt idx="49">
                  <c:v>-20.189689999999988</c:v>
                </c:pt>
                <c:pt idx="50">
                  <c:v>-22.08518999999999</c:v>
                </c:pt>
                <c:pt idx="51">
                  <c:v>-17.252289999999988</c:v>
                </c:pt>
                <c:pt idx="52">
                  <c:v>-16.47476</c:v>
                </c:pt>
                <c:pt idx="53">
                  <c:v>-15.78309</c:v>
                </c:pt>
                <c:pt idx="54">
                  <c:v>-11.03659</c:v>
                </c:pt>
                <c:pt idx="55">
                  <c:v>-10.963930000000003</c:v>
                </c:pt>
                <c:pt idx="56">
                  <c:v>-13.09807</c:v>
                </c:pt>
                <c:pt idx="57">
                  <c:v>-13.2468</c:v>
                </c:pt>
                <c:pt idx="58">
                  <c:v>-14.506130000000002</c:v>
                </c:pt>
                <c:pt idx="59">
                  <c:v>-13.67252</c:v>
                </c:pt>
                <c:pt idx="60">
                  <c:v>-15.493360000000001</c:v>
                </c:pt>
                <c:pt idx="61">
                  <c:v>-21.249389999999984</c:v>
                </c:pt>
                <c:pt idx="62">
                  <c:v>-19.89862999999999</c:v>
                </c:pt>
                <c:pt idx="63">
                  <c:v>-18.367889999999999</c:v>
                </c:pt>
                <c:pt idx="64">
                  <c:v>-16.87454</c:v>
                </c:pt>
                <c:pt idx="65">
                  <c:v>-16.537780000000001</c:v>
                </c:pt>
                <c:pt idx="66">
                  <c:v>-14.171900000000001</c:v>
                </c:pt>
                <c:pt idx="67">
                  <c:v>-12.03707</c:v>
                </c:pt>
                <c:pt idx="68">
                  <c:v>-8.6906800000000004</c:v>
                </c:pt>
                <c:pt idx="69">
                  <c:v>-7.8082099999999999</c:v>
                </c:pt>
                <c:pt idx="70">
                  <c:v>-7.6926600000000001</c:v>
                </c:pt>
                <c:pt idx="71">
                  <c:v>-7.9243999999999986</c:v>
                </c:pt>
                <c:pt idx="72">
                  <c:v>-10.208460000000001</c:v>
                </c:pt>
                <c:pt idx="73">
                  <c:v>-10.33614</c:v>
                </c:pt>
                <c:pt idx="74">
                  <c:v>-10.1304</c:v>
                </c:pt>
                <c:pt idx="75">
                  <c:v>-12.94938</c:v>
                </c:pt>
                <c:pt idx="76">
                  <c:v>-14.96332</c:v>
                </c:pt>
                <c:pt idx="77">
                  <c:v>-15.31846</c:v>
                </c:pt>
                <c:pt idx="78">
                  <c:v>-21.309840000000001</c:v>
                </c:pt>
                <c:pt idx="79">
                  <c:v>-23.75372999999999</c:v>
                </c:pt>
                <c:pt idx="80">
                  <c:v>-23.2014</c:v>
                </c:pt>
                <c:pt idx="81">
                  <c:v>-21.355450000000001</c:v>
                </c:pt>
                <c:pt idx="82">
                  <c:v>-9.70078</c:v>
                </c:pt>
                <c:pt idx="83">
                  <c:v>-5.0559699999999985</c:v>
                </c:pt>
                <c:pt idx="84">
                  <c:v>-2.5628799999999989</c:v>
                </c:pt>
                <c:pt idx="85">
                  <c:v>2.8378699999999992</c:v>
                </c:pt>
                <c:pt idx="86">
                  <c:v>4.6784799999999995</c:v>
                </c:pt>
                <c:pt idx="87">
                  <c:v>4.2077</c:v>
                </c:pt>
                <c:pt idx="88">
                  <c:v>3.6620300000000001</c:v>
                </c:pt>
                <c:pt idx="89">
                  <c:v>2.667730000000001</c:v>
                </c:pt>
                <c:pt idx="90">
                  <c:v>2.49871</c:v>
                </c:pt>
                <c:pt idx="91">
                  <c:v>2.52963</c:v>
                </c:pt>
                <c:pt idx="92">
                  <c:v>1.9621700000000004</c:v>
                </c:pt>
                <c:pt idx="93">
                  <c:v>0.98882000000000003</c:v>
                </c:pt>
                <c:pt idx="94">
                  <c:v>-0.34591000000000011</c:v>
                </c:pt>
                <c:pt idx="95">
                  <c:v>0.15537000000000001</c:v>
                </c:pt>
                <c:pt idx="96">
                  <c:v>1.1274299999999995</c:v>
                </c:pt>
                <c:pt idx="97">
                  <c:v>1.7677599999999998</c:v>
                </c:pt>
                <c:pt idx="98">
                  <c:v>1.9033899999999999</c:v>
                </c:pt>
                <c:pt idx="99">
                  <c:v>1.72515</c:v>
                </c:pt>
                <c:pt idx="100">
                  <c:v>1.7299699999999996</c:v>
                </c:pt>
                <c:pt idx="101">
                  <c:v>1.50535</c:v>
                </c:pt>
                <c:pt idx="102">
                  <c:v>0.59725999999999979</c:v>
                </c:pt>
                <c:pt idx="103">
                  <c:v>-3.5540000000000002E-2</c:v>
                </c:pt>
                <c:pt idx="104">
                  <c:v>0.81613000000000002</c:v>
                </c:pt>
                <c:pt idx="105">
                  <c:v>2.1167999999999991</c:v>
                </c:pt>
                <c:pt idx="106">
                  <c:v>2.730659999999999</c:v>
                </c:pt>
                <c:pt idx="107">
                  <c:v>1.9891700000000001</c:v>
                </c:pt>
                <c:pt idx="108">
                  <c:v>0.10784000000000002</c:v>
                </c:pt>
                <c:pt idx="109">
                  <c:v>-2.1212900000000001</c:v>
                </c:pt>
                <c:pt idx="110">
                  <c:v>-3.8073000000000001</c:v>
                </c:pt>
                <c:pt idx="111">
                  <c:v>-2.935589999999999</c:v>
                </c:pt>
                <c:pt idx="112">
                  <c:v>-1.90561</c:v>
                </c:pt>
                <c:pt idx="113">
                  <c:v>-3.0958099999999993</c:v>
                </c:pt>
                <c:pt idx="114">
                  <c:v>-4.9628999999999985</c:v>
                </c:pt>
                <c:pt idx="115">
                  <c:v>-3.3145699999999989</c:v>
                </c:pt>
                <c:pt idx="116">
                  <c:v>-1.6868500000000004</c:v>
                </c:pt>
                <c:pt idx="117">
                  <c:v>-1.7342500000000001</c:v>
                </c:pt>
                <c:pt idx="118">
                  <c:v>-2.1768699999999988</c:v>
                </c:pt>
                <c:pt idx="119">
                  <c:v>-3.7639400000000007</c:v>
                </c:pt>
                <c:pt idx="120">
                  <c:v>-4.7789599999999997</c:v>
                </c:pt>
                <c:pt idx="121">
                  <c:v>-3.7606999999999999</c:v>
                </c:pt>
                <c:pt idx="122">
                  <c:v>-5.9992500000000017</c:v>
                </c:pt>
                <c:pt idx="123">
                  <c:v>-9.89236</c:v>
                </c:pt>
                <c:pt idx="124">
                  <c:v>-9.2694500000000026</c:v>
                </c:pt>
                <c:pt idx="125">
                  <c:v>-8.3505500000000055</c:v>
                </c:pt>
                <c:pt idx="126">
                  <c:v>-7.4452100000000003</c:v>
                </c:pt>
                <c:pt idx="127">
                  <c:v>-8.1106400000000001</c:v>
                </c:pt>
                <c:pt idx="128">
                  <c:v>-8.8334000000000028</c:v>
                </c:pt>
                <c:pt idx="129">
                  <c:v>-11.732050000000001</c:v>
                </c:pt>
                <c:pt idx="130">
                  <c:v>-14.49924</c:v>
                </c:pt>
                <c:pt idx="131">
                  <c:v>-14.14715</c:v>
                </c:pt>
                <c:pt idx="132">
                  <c:v>-16.030190000000001</c:v>
                </c:pt>
                <c:pt idx="133">
                  <c:v>-17.92048999999999</c:v>
                </c:pt>
                <c:pt idx="134">
                  <c:v>-20.768769999999989</c:v>
                </c:pt>
                <c:pt idx="135">
                  <c:v>-15.892190000000005</c:v>
                </c:pt>
                <c:pt idx="136">
                  <c:v>-14.964490000000003</c:v>
                </c:pt>
                <c:pt idx="137">
                  <c:v>-17.441649999999985</c:v>
                </c:pt>
                <c:pt idx="138">
                  <c:v>-19.90978999999999</c:v>
                </c:pt>
                <c:pt idx="139">
                  <c:v>-21.158190000000001</c:v>
                </c:pt>
                <c:pt idx="140">
                  <c:v>-20.340589999999988</c:v>
                </c:pt>
                <c:pt idx="141">
                  <c:v>-20.279800000000005</c:v>
                </c:pt>
                <c:pt idx="142">
                  <c:v>-15.79232</c:v>
                </c:pt>
                <c:pt idx="143">
                  <c:v>-14.941079999999999</c:v>
                </c:pt>
                <c:pt idx="144">
                  <c:v>-15.90192</c:v>
                </c:pt>
                <c:pt idx="145">
                  <c:v>-15.18371</c:v>
                </c:pt>
                <c:pt idx="146">
                  <c:v>-16.412179999999992</c:v>
                </c:pt>
                <c:pt idx="147">
                  <c:v>-19.711449999999992</c:v>
                </c:pt>
                <c:pt idx="148">
                  <c:v>-22.670570000000001</c:v>
                </c:pt>
                <c:pt idx="149">
                  <c:v>-25.31559</c:v>
                </c:pt>
                <c:pt idx="150">
                  <c:v>-22.058199999999992</c:v>
                </c:pt>
                <c:pt idx="151">
                  <c:v>-18.471800000000005</c:v>
                </c:pt>
                <c:pt idx="152">
                  <c:v>-19.504890000000007</c:v>
                </c:pt>
                <c:pt idx="153">
                  <c:v>-24.167010000000001</c:v>
                </c:pt>
                <c:pt idx="154">
                  <c:v>-24.92123999999999</c:v>
                </c:pt>
                <c:pt idx="155">
                  <c:v>-23.04025</c:v>
                </c:pt>
                <c:pt idx="156">
                  <c:v>-18.93662999999999</c:v>
                </c:pt>
                <c:pt idx="157">
                  <c:v>-17.076809999999991</c:v>
                </c:pt>
                <c:pt idx="158">
                  <c:v>-18.730060000000005</c:v>
                </c:pt>
                <c:pt idx="159">
                  <c:v>-24.594709999999992</c:v>
                </c:pt>
                <c:pt idx="160">
                  <c:v>-23.7592</c:v>
                </c:pt>
                <c:pt idx="161">
                  <c:v>-23.33796000000001</c:v>
                </c:pt>
                <c:pt idx="162">
                  <c:v>-19.162569999999988</c:v>
                </c:pt>
                <c:pt idx="163">
                  <c:v>-16.2441</c:v>
                </c:pt>
                <c:pt idx="164">
                  <c:v>-10.91797</c:v>
                </c:pt>
                <c:pt idx="165">
                  <c:v>-8.7949099999999998</c:v>
                </c:pt>
                <c:pt idx="166">
                  <c:v>-6.3184999999999985</c:v>
                </c:pt>
                <c:pt idx="167">
                  <c:v>-3.38239</c:v>
                </c:pt>
                <c:pt idx="168">
                  <c:v>-2.01871</c:v>
                </c:pt>
                <c:pt idx="169">
                  <c:v>-1.1282799999999999</c:v>
                </c:pt>
                <c:pt idx="170">
                  <c:v>-1.4795899999999995</c:v>
                </c:pt>
                <c:pt idx="171">
                  <c:v>-3.433759999999999</c:v>
                </c:pt>
                <c:pt idx="172">
                  <c:v>-4.8169899999999979</c:v>
                </c:pt>
                <c:pt idx="173">
                  <c:v>-6.2963700000000014</c:v>
                </c:pt>
                <c:pt idx="174">
                  <c:v>-1.1835100000000001</c:v>
                </c:pt>
                <c:pt idx="175">
                  <c:v>2.55741</c:v>
                </c:pt>
                <c:pt idx="176">
                  <c:v>4.7564399999999996</c:v>
                </c:pt>
                <c:pt idx="177">
                  <c:v>6.3192399999999997</c:v>
                </c:pt>
                <c:pt idx="178">
                  <c:v>7.0180600000000002</c:v>
                </c:pt>
                <c:pt idx="179">
                  <c:v>7.0502099999999999</c:v>
                </c:pt>
                <c:pt idx="180">
                  <c:v>6.6739499999999996</c:v>
                </c:pt>
                <c:pt idx="181">
                  <c:v>6.2270299999999983</c:v>
                </c:pt>
                <c:pt idx="182">
                  <c:v>5.5638099999999984</c:v>
                </c:pt>
                <c:pt idx="183">
                  <c:v>4.8554299999999984</c:v>
                </c:pt>
                <c:pt idx="184">
                  <c:v>4.6480099999999984</c:v>
                </c:pt>
                <c:pt idx="185">
                  <c:v>4.4587399999999997</c:v>
                </c:pt>
                <c:pt idx="186">
                  <c:v>4.1308600000000002</c:v>
                </c:pt>
                <c:pt idx="187">
                  <c:v>3.9967699999999993</c:v>
                </c:pt>
                <c:pt idx="188">
                  <c:v>4.07003</c:v>
                </c:pt>
                <c:pt idx="189">
                  <c:v>4.0569299999999995</c:v>
                </c:pt>
                <c:pt idx="190">
                  <c:v>4.183539999999998</c:v>
                </c:pt>
                <c:pt idx="191">
                  <c:v>4.4834800000000001</c:v>
                </c:pt>
                <c:pt idx="192">
                  <c:v>4.0812300000000015</c:v>
                </c:pt>
                <c:pt idx="193">
                  <c:v>3.5478499999999991</c:v>
                </c:pt>
                <c:pt idx="194">
                  <c:v>3.4644300000000001</c:v>
                </c:pt>
                <c:pt idx="195">
                  <c:v>3.131959999999999</c:v>
                </c:pt>
                <c:pt idx="196">
                  <c:v>2.1529499999999993</c:v>
                </c:pt>
                <c:pt idx="197">
                  <c:v>1.5196199999999995</c:v>
                </c:pt>
                <c:pt idx="198">
                  <c:v>1.4591699999999996</c:v>
                </c:pt>
                <c:pt idx="199">
                  <c:v>1.167</c:v>
                </c:pt>
                <c:pt idx="200">
                  <c:v>0.97619000000000022</c:v>
                </c:pt>
                <c:pt idx="201">
                  <c:v>0.99673999999999996</c:v>
                </c:pt>
                <c:pt idx="202">
                  <c:v>1.32585</c:v>
                </c:pt>
                <c:pt idx="203">
                  <c:v>1.5048899999999998</c:v>
                </c:pt>
                <c:pt idx="204">
                  <c:v>1.9677500000000001</c:v>
                </c:pt>
                <c:pt idx="205">
                  <c:v>2.0213700000000001</c:v>
                </c:pt>
                <c:pt idx="206">
                  <c:v>1.82477</c:v>
                </c:pt>
                <c:pt idx="207">
                  <c:v>2.2123900000000001</c:v>
                </c:pt>
                <c:pt idx="208">
                  <c:v>2.23692</c:v>
                </c:pt>
                <c:pt idx="209">
                  <c:v>1.5154699999999997</c:v>
                </c:pt>
                <c:pt idx="210">
                  <c:v>0.31361000000000011</c:v>
                </c:pt>
                <c:pt idx="211">
                  <c:v>-1.5626500000000001</c:v>
                </c:pt>
                <c:pt idx="212">
                  <c:v>-3.818589999999999</c:v>
                </c:pt>
                <c:pt idx="213">
                  <c:v>-4.3159899999999976</c:v>
                </c:pt>
                <c:pt idx="214">
                  <c:v>-4.2450900000000003</c:v>
                </c:pt>
                <c:pt idx="215">
                  <c:v>-5.7767100000000013</c:v>
                </c:pt>
                <c:pt idx="216">
                  <c:v>-8.3455300000000054</c:v>
                </c:pt>
                <c:pt idx="217">
                  <c:v>-11.791980000000001</c:v>
                </c:pt>
                <c:pt idx="218">
                  <c:v>-16.769579999999991</c:v>
                </c:pt>
                <c:pt idx="219">
                  <c:v>-18.18963999999999</c:v>
                </c:pt>
                <c:pt idx="220">
                  <c:v>-18.245589999999989</c:v>
                </c:pt>
                <c:pt idx="221">
                  <c:v>-18.734439999999992</c:v>
                </c:pt>
                <c:pt idx="222">
                  <c:v>-17.844069999999999</c:v>
                </c:pt>
                <c:pt idx="223">
                  <c:v>-16.37243999999999</c:v>
                </c:pt>
                <c:pt idx="224">
                  <c:v>-18.283919999999984</c:v>
                </c:pt>
                <c:pt idx="225">
                  <c:v>-24.652870000000007</c:v>
                </c:pt>
                <c:pt idx="226">
                  <c:v>-26.159379999999999</c:v>
                </c:pt>
                <c:pt idx="227">
                  <c:v>-24.092870000000001</c:v>
                </c:pt>
                <c:pt idx="228">
                  <c:v>-21.427499999999984</c:v>
                </c:pt>
                <c:pt idx="229">
                  <c:v>-21.50732</c:v>
                </c:pt>
                <c:pt idx="230">
                  <c:v>-24.556640000000002</c:v>
                </c:pt>
                <c:pt idx="231">
                  <c:v>-25.495709999999985</c:v>
                </c:pt>
                <c:pt idx="232">
                  <c:v>-24.031110000000005</c:v>
                </c:pt>
                <c:pt idx="233">
                  <c:v>-18.668019999999988</c:v>
                </c:pt>
                <c:pt idx="234">
                  <c:v>-16.580829999999988</c:v>
                </c:pt>
                <c:pt idx="235">
                  <c:v>-18.337180000000007</c:v>
                </c:pt>
                <c:pt idx="236">
                  <c:v>-17.948399999999985</c:v>
                </c:pt>
                <c:pt idx="237">
                  <c:v>-16.92286</c:v>
                </c:pt>
                <c:pt idx="238">
                  <c:v>-19.48769999999999</c:v>
                </c:pt>
                <c:pt idx="239">
                  <c:v>-24.059830000000005</c:v>
                </c:pt>
                <c:pt idx="240">
                  <c:v>-24.373290000000001</c:v>
                </c:pt>
                <c:pt idx="241">
                  <c:v>-19.77937</c:v>
                </c:pt>
                <c:pt idx="242">
                  <c:v>-20.030180000000001</c:v>
                </c:pt>
                <c:pt idx="243">
                  <c:v>-23.063499999999991</c:v>
                </c:pt>
                <c:pt idx="244">
                  <c:v>-19.527909999999999</c:v>
                </c:pt>
                <c:pt idx="245">
                  <c:v>-20.490349999999985</c:v>
                </c:pt>
                <c:pt idx="246">
                  <c:v>-27.789899999999992</c:v>
                </c:pt>
                <c:pt idx="247">
                  <c:v>-19.832639999999991</c:v>
                </c:pt>
                <c:pt idx="248">
                  <c:v>-15.53584</c:v>
                </c:pt>
                <c:pt idx="249">
                  <c:v>-17.001650000000001</c:v>
                </c:pt>
                <c:pt idx="250">
                  <c:v>-21.880890000000001</c:v>
                </c:pt>
                <c:pt idx="251">
                  <c:v>-18.617709999999999</c:v>
                </c:pt>
                <c:pt idx="252">
                  <c:v>-19.381340000000002</c:v>
                </c:pt>
                <c:pt idx="253">
                  <c:v>-20.87866</c:v>
                </c:pt>
                <c:pt idx="254">
                  <c:v>-20.30873999999999</c:v>
                </c:pt>
                <c:pt idx="255">
                  <c:v>-18.631440000000001</c:v>
                </c:pt>
                <c:pt idx="256">
                  <c:v>-17.668489999999984</c:v>
                </c:pt>
                <c:pt idx="257">
                  <c:v>-16.845549999999985</c:v>
                </c:pt>
                <c:pt idx="258">
                  <c:v>-15.01136</c:v>
                </c:pt>
                <c:pt idx="259">
                  <c:v>-14.90902</c:v>
                </c:pt>
                <c:pt idx="260">
                  <c:v>-14.899840000000005</c:v>
                </c:pt>
                <c:pt idx="261">
                  <c:v>-3.80816</c:v>
                </c:pt>
                <c:pt idx="262">
                  <c:v>1.9791300000000001</c:v>
                </c:pt>
                <c:pt idx="263">
                  <c:v>3.365559999999999</c:v>
                </c:pt>
                <c:pt idx="264">
                  <c:v>4.3232999999999997</c:v>
                </c:pt>
                <c:pt idx="265">
                  <c:v>4.7473999999999998</c:v>
                </c:pt>
                <c:pt idx="266">
                  <c:v>6.1576099999999983</c:v>
                </c:pt>
                <c:pt idx="267">
                  <c:v>8.19876</c:v>
                </c:pt>
                <c:pt idx="268">
                  <c:v>9.5223700000000004</c:v>
                </c:pt>
                <c:pt idx="269">
                  <c:v>9.5325800000000029</c:v>
                </c:pt>
                <c:pt idx="270">
                  <c:v>9.1136000000000035</c:v>
                </c:pt>
                <c:pt idx="271">
                  <c:v>8.62791</c:v>
                </c:pt>
                <c:pt idx="272">
                  <c:v>7.2593100000000002</c:v>
                </c:pt>
                <c:pt idx="273">
                  <c:v>6.8427899999999982</c:v>
                </c:pt>
                <c:pt idx="274">
                  <c:v>6.0120199999999979</c:v>
                </c:pt>
                <c:pt idx="275">
                  <c:v>4.2476700000000003</c:v>
                </c:pt>
                <c:pt idx="276">
                  <c:v>3.3970899999999991</c:v>
                </c:pt>
                <c:pt idx="277">
                  <c:v>3.2084199999999998</c:v>
                </c:pt>
                <c:pt idx="278">
                  <c:v>2.0051199999999998</c:v>
                </c:pt>
                <c:pt idx="279">
                  <c:v>0.4182300000000001</c:v>
                </c:pt>
                <c:pt idx="280">
                  <c:v>-0.13800999999999999</c:v>
                </c:pt>
                <c:pt idx="281">
                  <c:v>0.18590000000000007</c:v>
                </c:pt>
                <c:pt idx="282">
                  <c:v>0.23066999999999999</c:v>
                </c:pt>
                <c:pt idx="283">
                  <c:v>-1.3630000000000001E-2</c:v>
                </c:pt>
                <c:pt idx="284">
                  <c:v>-1.19394</c:v>
                </c:pt>
                <c:pt idx="285">
                  <c:v>-1.3139599999999998</c:v>
                </c:pt>
                <c:pt idx="286">
                  <c:v>-0.23649000000000006</c:v>
                </c:pt>
                <c:pt idx="287">
                  <c:v>-0.89719000000000004</c:v>
                </c:pt>
                <c:pt idx="288">
                  <c:v>-3.893959999999999</c:v>
                </c:pt>
                <c:pt idx="289">
                  <c:v>-4.6310500000000001</c:v>
                </c:pt>
                <c:pt idx="290">
                  <c:v>-2.3128199999999981</c:v>
                </c:pt>
                <c:pt idx="291">
                  <c:v>-2.3260899999999993</c:v>
                </c:pt>
                <c:pt idx="292">
                  <c:v>-4.1641699999999977</c:v>
                </c:pt>
                <c:pt idx="293">
                  <c:v>-5.6836599999999997</c:v>
                </c:pt>
                <c:pt idx="294">
                  <c:v>-3.0959300000000001</c:v>
                </c:pt>
                <c:pt idx="295">
                  <c:v>-4.613439999999998</c:v>
                </c:pt>
                <c:pt idx="296">
                  <c:v>-4.2857200000000004</c:v>
                </c:pt>
                <c:pt idx="297">
                  <c:v>-4.1878399999999978</c:v>
                </c:pt>
                <c:pt idx="298">
                  <c:v>-8.4577200000000001</c:v>
                </c:pt>
                <c:pt idx="299">
                  <c:v>-8.45486</c:v>
                </c:pt>
                <c:pt idx="300">
                  <c:v>-7.9090400000000018</c:v>
                </c:pt>
                <c:pt idx="301">
                  <c:v>-8.1888400000000008</c:v>
                </c:pt>
                <c:pt idx="302">
                  <c:v>-13.01803</c:v>
                </c:pt>
                <c:pt idx="303">
                  <c:v>-11.831670000000001</c:v>
                </c:pt>
                <c:pt idx="304">
                  <c:v>-9.72654</c:v>
                </c:pt>
                <c:pt idx="305">
                  <c:v>-13.1326</c:v>
                </c:pt>
                <c:pt idx="306">
                  <c:v>-22.157720000000001</c:v>
                </c:pt>
                <c:pt idx="307">
                  <c:v>-19.93329</c:v>
                </c:pt>
                <c:pt idx="308">
                  <c:v>-20.796199999999988</c:v>
                </c:pt>
                <c:pt idx="309">
                  <c:v>-23.025279999999988</c:v>
                </c:pt>
                <c:pt idx="310">
                  <c:v>-20.289789999999989</c:v>
                </c:pt>
                <c:pt idx="311">
                  <c:v>-19.93515</c:v>
                </c:pt>
                <c:pt idx="312">
                  <c:v>-20.453769999999988</c:v>
                </c:pt>
                <c:pt idx="313">
                  <c:v>-18.641629999999992</c:v>
                </c:pt>
                <c:pt idx="314">
                  <c:v>-20.19218</c:v>
                </c:pt>
                <c:pt idx="315">
                  <c:v>-19.590850000000007</c:v>
                </c:pt>
                <c:pt idx="316">
                  <c:v>-18.461079999999988</c:v>
                </c:pt>
                <c:pt idx="317">
                  <c:v>-22.36008</c:v>
                </c:pt>
                <c:pt idx="318">
                  <c:v>-26.463459999999991</c:v>
                </c:pt>
                <c:pt idx="319">
                  <c:v>-22.514450000000007</c:v>
                </c:pt>
                <c:pt idx="320">
                  <c:v>-22.57856</c:v>
                </c:pt>
                <c:pt idx="321">
                  <c:v>-24.603349999999988</c:v>
                </c:pt>
                <c:pt idx="322">
                  <c:v>-18.150870000000008</c:v>
                </c:pt>
                <c:pt idx="323">
                  <c:v>-16.367909999999991</c:v>
                </c:pt>
                <c:pt idx="324">
                  <c:v>-16.596019999999992</c:v>
                </c:pt>
                <c:pt idx="325">
                  <c:v>-16.946449999999984</c:v>
                </c:pt>
                <c:pt idx="326">
                  <c:v>-19.681159999999991</c:v>
                </c:pt>
                <c:pt idx="327">
                  <c:v>-24.627770000000005</c:v>
                </c:pt>
                <c:pt idx="328">
                  <c:v>-25.613170000000007</c:v>
                </c:pt>
                <c:pt idx="329">
                  <c:v>-25.52617</c:v>
                </c:pt>
                <c:pt idx="330">
                  <c:v>-25.128309999999988</c:v>
                </c:pt>
                <c:pt idx="331">
                  <c:v>-18.921939999999992</c:v>
                </c:pt>
                <c:pt idx="332">
                  <c:v>-16.533819999999999</c:v>
                </c:pt>
                <c:pt idx="333">
                  <c:v>-14.25318</c:v>
                </c:pt>
                <c:pt idx="334">
                  <c:v>-11.5884</c:v>
                </c:pt>
                <c:pt idx="335">
                  <c:v>-11.849540000000005</c:v>
                </c:pt>
                <c:pt idx="336">
                  <c:v>-15.53552</c:v>
                </c:pt>
                <c:pt idx="337">
                  <c:v>-19.45194</c:v>
                </c:pt>
                <c:pt idx="338">
                  <c:v>-20.784369999999992</c:v>
                </c:pt>
                <c:pt idx="339">
                  <c:v>-22.394130000000001</c:v>
                </c:pt>
                <c:pt idx="340">
                  <c:v>-22.21571999999999</c:v>
                </c:pt>
                <c:pt idx="341">
                  <c:v>-23.566279999999988</c:v>
                </c:pt>
                <c:pt idx="342">
                  <c:v>-23.482709999999983</c:v>
                </c:pt>
                <c:pt idx="343">
                  <c:v>-21.310369999999999</c:v>
                </c:pt>
                <c:pt idx="344">
                  <c:v>-16.52045</c:v>
                </c:pt>
                <c:pt idx="345">
                  <c:v>-14.461920000000001</c:v>
                </c:pt>
                <c:pt idx="346">
                  <c:v>-13.940379999999999</c:v>
                </c:pt>
                <c:pt idx="347">
                  <c:v>-11.757990000000001</c:v>
                </c:pt>
                <c:pt idx="348">
                  <c:v>-3.82809</c:v>
                </c:pt>
                <c:pt idx="349">
                  <c:v>-0.74658999999999998</c:v>
                </c:pt>
                <c:pt idx="350">
                  <c:v>-0.47001000000000009</c:v>
                </c:pt>
                <c:pt idx="351">
                  <c:v>-5.3560000000000003E-2</c:v>
                </c:pt>
                <c:pt idx="352">
                  <c:v>0.70491000000000004</c:v>
                </c:pt>
                <c:pt idx="353">
                  <c:v>1.6915899999999999</c:v>
                </c:pt>
                <c:pt idx="354">
                  <c:v>2.5632299999999999</c:v>
                </c:pt>
                <c:pt idx="355">
                  <c:v>3.048</c:v>
                </c:pt>
                <c:pt idx="356">
                  <c:v>4.0414599999999998</c:v>
                </c:pt>
                <c:pt idx="357">
                  <c:v>4.07233</c:v>
                </c:pt>
                <c:pt idx="358">
                  <c:v>4.0823999999999998</c:v>
                </c:pt>
                <c:pt idx="359">
                  <c:v>4.7300899999999997</c:v>
                </c:pt>
                <c:pt idx="360">
                  <c:v>4.2624499999999985</c:v>
                </c:pt>
                <c:pt idx="361">
                  <c:v>2.977009999999999</c:v>
                </c:pt>
                <c:pt idx="362">
                  <c:v>1.1807399999999999</c:v>
                </c:pt>
                <c:pt idx="363">
                  <c:v>1.4281599999999999</c:v>
                </c:pt>
                <c:pt idx="364">
                  <c:v>2.34016</c:v>
                </c:pt>
                <c:pt idx="365">
                  <c:v>2.305839999999999</c:v>
                </c:pt>
                <c:pt idx="366">
                  <c:v>2.559499999999999</c:v>
                </c:pt>
                <c:pt idx="367">
                  <c:v>2.1816200000000001</c:v>
                </c:pt>
                <c:pt idx="368">
                  <c:v>1.34233</c:v>
                </c:pt>
                <c:pt idx="369">
                  <c:v>0.43952000000000013</c:v>
                </c:pt>
                <c:pt idx="370">
                  <c:v>0.14972000000000005</c:v>
                </c:pt>
                <c:pt idx="371">
                  <c:v>-0.22922000000000001</c:v>
                </c:pt>
                <c:pt idx="372">
                  <c:v>0.27851000000000009</c:v>
                </c:pt>
                <c:pt idx="373">
                  <c:v>1.2533599999999998</c:v>
                </c:pt>
                <c:pt idx="374">
                  <c:v>0.90812000000000004</c:v>
                </c:pt>
                <c:pt idx="375">
                  <c:v>0.72331999999999996</c:v>
                </c:pt>
                <c:pt idx="376">
                  <c:v>0.42804000000000009</c:v>
                </c:pt>
                <c:pt idx="377">
                  <c:v>0.32918000000000014</c:v>
                </c:pt>
                <c:pt idx="378">
                  <c:v>0.41685000000000011</c:v>
                </c:pt>
                <c:pt idx="379">
                  <c:v>8.1790000000000029E-2</c:v>
                </c:pt>
                <c:pt idx="380">
                  <c:v>3.9759999999999997E-2</c:v>
                </c:pt>
                <c:pt idx="381">
                  <c:v>-0.71057999999999999</c:v>
                </c:pt>
                <c:pt idx="382">
                  <c:v>-0.89119000000000004</c:v>
                </c:pt>
                <c:pt idx="383">
                  <c:v>-0.33689000000000013</c:v>
                </c:pt>
                <c:pt idx="384">
                  <c:v>-0.6670400000000003</c:v>
                </c:pt>
                <c:pt idx="385">
                  <c:v>-1.0638299999999996</c:v>
                </c:pt>
                <c:pt idx="386">
                  <c:v>-1.9101100000000004</c:v>
                </c:pt>
                <c:pt idx="387">
                  <c:v>-2.9724099999999987</c:v>
                </c:pt>
                <c:pt idx="388">
                  <c:v>-2.6502499999999993</c:v>
                </c:pt>
                <c:pt idx="389">
                  <c:v>-2.1079200000000009</c:v>
                </c:pt>
                <c:pt idx="390">
                  <c:v>-2.4028799999999992</c:v>
                </c:pt>
                <c:pt idx="391">
                  <c:v>-3.2536200000000002</c:v>
                </c:pt>
                <c:pt idx="392">
                  <c:v>-4.3687799999999983</c:v>
                </c:pt>
                <c:pt idx="393">
                  <c:v>-5.904989999999998</c:v>
                </c:pt>
                <c:pt idx="394">
                  <c:v>-7.7787100000000002</c:v>
                </c:pt>
                <c:pt idx="395">
                  <c:v>-9.4283900000000003</c:v>
                </c:pt>
                <c:pt idx="396">
                  <c:v>-11.554460000000002</c:v>
                </c:pt>
                <c:pt idx="397">
                  <c:v>-12.721229999999998</c:v>
                </c:pt>
                <c:pt idx="398">
                  <c:v>-12.201750000000001</c:v>
                </c:pt>
                <c:pt idx="399">
                  <c:v>-13.043329999999999</c:v>
                </c:pt>
                <c:pt idx="400">
                  <c:v>-15.434710000000001</c:v>
                </c:pt>
                <c:pt idx="401">
                  <c:v>-18.504339999999992</c:v>
                </c:pt>
                <c:pt idx="402">
                  <c:v>-20.169429999999984</c:v>
                </c:pt>
                <c:pt idx="403">
                  <c:v>-21.623090000000001</c:v>
                </c:pt>
                <c:pt idx="404">
                  <c:v>-20.375319999999988</c:v>
                </c:pt>
                <c:pt idx="405">
                  <c:v>-18.053370000000001</c:v>
                </c:pt>
                <c:pt idx="406">
                  <c:v>-19.409459999999992</c:v>
                </c:pt>
                <c:pt idx="407">
                  <c:v>-25.128150000000005</c:v>
                </c:pt>
                <c:pt idx="408">
                  <c:v>-25.726310000000002</c:v>
                </c:pt>
                <c:pt idx="409">
                  <c:v>-24.00178</c:v>
                </c:pt>
                <c:pt idx="410">
                  <c:v>-23.258379999999988</c:v>
                </c:pt>
                <c:pt idx="411">
                  <c:v>-21.248459999999991</c:v>
                </c:pt>
                <c:pt idx="412">
                  <c:v>-21.513580000000001</c:v>
                </c:pt>
                <c:pt idx="413">
                  <c:v>-24.840619999999991</c:v>
                </c:pt>
                <c:pt idx="414">
                  <c:v>-21.479509999999991</c:v>
                </c:pt>
                <c:pt idx="415">
                  <c:v>-21.099399999999992</c:v>
                </c:pt>
                <c:pt idx="416">
                  <c:v>-23.936050000000005</c:v>
                </c:pt>
                <c:pt idx="417">
                  <c:v>-23.70672999999999</c:v>
                </c:pt>
                <c:pt idx="418">
                  <c:v>-23.711510000000001</c:v>
                </c:pt>
                <c:pt idx="419">
                  <c:v>-25.925649999999987</c:v>
                </c:pt>
                <c:pt idx="420">
                  <c:v>-22.063389999999984</c:v>
                </c:pt>
                <c:pt idx="421">
                  <c:v>-20.321970000000007</c:v>
                </c:pt>
                <c:pt idx="422">
                  <c:v>-23.387499999999992</c:v>
                </c:pt>
                <c:pt idx="423">
                  <c:v>-29.041779999999992</c:v>
                </c:pt>
                <c:pt idx="424">
                  <c:v>-24.887350000000001</c:v>
                </c:pt>
                <c:pt idx="425">
                  <c:v>-21.8584</c:v>
                </c:pt>
                <c:pt idx="426">
                  <c:v>-18.794260000000001</c:v>
                </c:pt>
                <c:pt idx="427">
                  <c:v>-16.190670000000001</c:v>
                </c:pt>
                <c:pt idx="428">
                  <c:v>-17.96413999999999</c:v>
                </c:pt>
                <c:pt idx="429">
                  <c:v>-23.177890000000009</c:v>
                </c:pt>
                <c:pt idx="430">
                  <c:v>-23.359459999999999</c:v>
                </c:pt>
                <c:pt idx="431">
                  <c:v>-26.90820999999999</c:v>
                </c:pt>
                <c:pt idx="432">
                  <c:v>-27.568370000000002</c:v>
                </c:pt>
                <c:pt idx="433">
                  <c:v>-22.136009999999999</c:v>
                </c:pt>
                <c:pt idx="434">
                  <c:v>-20.829619999999984</c:v>
                </c:pt>
                <c:pt idx="435">
                  <c:v>-10.743590000000001</c:v>
                </c:pt>
                <c:pt idx="436">
                  <c:v>-2.1125999999999991</c:v>
                </c:pt>
                <c:pt idx="437">
                  <c:v>2.3965099999999993</c:v>
                </c:pt>
                <c:pt idx="438">
                  <c:v>4.04901</c:v>
                </c:pt>
                <c:pt idx="439">
                  <c:v>4.319919999999998</c:v>
                </c:pt>
                <c:pt idx="440">
                  <c:v>2.9694599999999993</c:v>
                </c:pt>
                <c:pt idx="441">
                  <c:v>0.41292000000000012</c:v>
                </c:pt>
                <c:pt idx="442">
                  <c:v>-1.45465</c:v>
                </c:pt>
                <c:pt idx="443">
                  <c:v>-5.722E-2</c:v>
                </c:pt>
                <c:pt idx="444">
                  <c:v>1.67716</c:v>
                </c:pt>
                <c:pt idx="445">
                  <c:v>3.2098200000000001</c:v>
                </c:pt>
                <c:pt idx="446">
                  <c:v>4.1900799999999983</c:v>
                </c:pt>
                <c:pt idx="447">
                  <c:v>4.01945</c:v>
                </c:pt>
                <c:pt idx="448">
                  <c:v>3.8493399999999998</c:v>
                </c:pt>
                <c:pt idx="449">
                  <c:v>3.1286299999999998</c:v>
                </c:pt>
                <c:pt idx="450">
                  <c:v>2.66554</c:v>
                </c:pt>
                <c:pt idx="451">
                  <c:v>2.23929</c:v>
                </c:pt>
                <c:pt idx="452">
                  <c:v>1.7725599999999999</c:v>
                </c:pt>
                <c:pt idx="453">
                  <c:v>1.6479699999999995</c:v>
                </c:pt>
                <c:pt idx="454">
                  <c:v>0.68049999999999999</c:v>
                </c:pt>
                <c:pt idx="455">
                  <c:v>2.8700000000000002E-3</c:v>
                </c:pt>
                <c:pt idx="456">
                  <c:v>-0.71708000000000005</c:v>
                </c:pt>
                <c:pt idx="457">
                  <c:v>-2.2048899999999998</c:v>
                </c:pt>
                <c:pt idx="458">
                  <c:v>-2.4847299999999999</c:v>
                </c:pt>
                <c:pt idx="459">
                  <c:v>-2.772359999999999</c:v>
                </c:pt>
                <c:pt idx="460">
                  <c:v>-2.800149999999999</c:v>
                </c:pt>
                <c:pt idx="461">
                  <c:v>-2.77765</c:v>
                </c:pt>
                <c:pt idx="462">
                  <c:v>-3.299609999999999</c:v>
                </c:pt>
                <c:pt idx="463">
                  <c:v>-2.982229999999999</c:v>
                </c:pt>
                <c:pt idx="464">
                  <c:v>-2.9481199999999999</c:v>
                </c:pt>
                <c:pt idx="465">
                  <c:v>-2.8780499999999987</c:v>
                </c:pt>
                <c:pt idx="466">
                  <c:v>-3.0979800000000002</c:v>
                </c:pt>
                <c:pt idx="467">
                  <c:v>-4.02135</c:v>
                </c:pt>
                <c:pt idx="468">
                  <c:v>-4.4281600000000001</c:v>
                </c:pt>
                <c:pt idx="469">
                  <c:v>-5.1019999999999985</c:v>
                </c:pt>
                <c:pt idx="470">
                  <c:v>-5.2593300000000003</c:v>
                </c:pt>
                <c:pt idx="471">
                  <c:v>-5.81107</c:v>
                </c:pt>
                <c:pt idx="472">
                  <c:v>-6.3318599999999998</c:v>
                </c:pt>
                <c:pt idx="473">
                  <c:v>-6.7582000000000004</c:v>
                </c:pt>
                <c:pt idx="474">
                  <c:v>-7.6990099999999995</c:v>
                </c:pt>
                <c:pt idx="475">
                  <c:v>-7.8088099999999985</c:v>
                </c:pt>
                <c:pt idx="476">
                  <c:v>-7.0170499999999985</c:v>
                </c:pt>
                <c:pt idx="477">
                  <c:v>-7.1561599999999981</c:v>
                </c:pt>
                <c:pt idx="478">
                  <c:v>-9.162540000000007</c:v>
                </c:pt>
                <c:pt idx="479">
                  <c:v>-11.40882</c:v>
                </c:pt>
                <c:pt idx="480">
                  <c:v>-14.07882</c:v>
                </c:pt>
                <c:pt idx="481">
                  <c:v>-17.116409999999991</c:v>
                </c:pt>
                <c:pt idx="482">
                  <c:v>-20.311070000000008</c:v>
                </c:pt>
                <c:pt idx="483">
                  <c:v>-20.436309999999988</c:v>
                </c:pt>
                <c:pt idx="484">
                  <c:v>-21.033619999999992</c:v>
                </c:pt>
                <c:pt idx="485">
                  <c:v>-19.780249999999985</c:v>
                </c:pt>
                <c:pt idx="486">
                  <c:v>-15.79255</c:v>
                </c:pt>
                <c:pt idx="487">
                  <c:v>-15.26801</c:v>
                </c:pt>
                <c:pt idx="488">
                  <c:v>-14.6945</c:v>
                </c:pt>
                <c:pt idx="489">
                  <c:v>-14.585560000000005</c:v>
                </c:pt>
                <c:pt idx="490">
                  <c:v>-15.619590000000002</c:v>
                </c:pt>
                <c:pt idx="491">
                  <c:v>-15.7881</c:v>
                </c:pt>
                <c:pt idx="492">
                  <c:v>-18.68628</c:v>
                </c:pt>
                <c:pt idx="493">
                  <c:v>-23.420089999999984</c:v>
                </c:pt>
                <c:pt idx="494">
                  <c:v>-26.60914</c:v>
                </c:pt>
                <c:pt idx="495">
                  <c:v>-26.136070000000007</c:v>
                </c:pt>
                <c:pt idx="496">
                  <c:v>-21.333220000000001</c:v>
                </c:pt>
                <c:pt idx="497">
                  <c:v>-18.010090000000005</c:v>
                </c:pt>
                <c:pt idx="498">
                  <c:v>-19.580190000000002</c:v>
                </c:pt>
                <c:pt idx="499">
                  <c:v>-22.06333999999999</c:v>
                </c:pt>
                <c:pt idx="500">
                  <c:v>-19.444729999999989</c:v>
                </c:pt>
                <c:pt idx="501">
                  <c:v>-18.582889999999988</c:v>
                </c:pt>
                <c:pt idx="502">
                  <c:v>-15.059480000000006</c:v>
                </c:pt>
                <c:pt idx="503">
                  <c:v>-12.95176</c:v>
                </c:pt>
                <c:pt idx="504">
                  <c:v>-12.585400000000003</c:v>
                </c:pt>
                <c:pt idx="505">
                  <c:v>-12.658940000000001</c:v>
                </c:pt>
                <c:pt idx="506">
                  <c:v>-14.365000000000004</c:v>
                </c:pt>
                <c:pt idx="507">
                  <c:v>-18.069199999999988</c:v>
                </c:pt>
                <c:pt idx="508">
                  <c:v>-20.86713</c:v>
                </c:pt>
                <c:pt idx="509">
                  <c:v>-21.163609999999984</c:v>
                </c:pt>
                <c:pt idx="510">
                  <c:v>-16.735800000000001</c:v>
                </c:pt>
                <c:pt idx="511">
                  <c:v>-15.9877</c:v>
                </c:pt>
                <c:pt idx="512">
                  <c:v>-17.381820000000001</c:v>
                </c:pt>
                <c:pt idx="513">
                  <c:v>-19.310250000000007</c:v>
                </c:pt>
                <c:pt idx="514">
                  <c:v>-23.660979999999999</c:v>
                </c:pt>
                <c:pt idx="515">
                  <c:v>-21.661159999999999</c:v>
                </c:pt>
                <c:pt idx="516">
                  <c:v>-17.86129</c:v>
                </c:pt>
                <c:pt idx="517">
                  <c:v>-16.755599999999991</c:v>
                </c:pt>
                <c:pt idx="518">
                  <c:v>-17.7471</c:v>
                </c:pt>
                <c:pt idx="519">
                  <c:v>-19.680669999999992</c:v>
                </c:pt>
                <c:pt idx="520">
                  <c:v>-19.32048</c:v>
                </c:pt>
                <c:pt idx="521">
                  <c:v>-17.217150000000007</c:v>
                </c:pt>
                <c:pt idx="522">
                  <c:v>-8.0895300000000052</c:v>
                </c:pt>
                <c:pt idx="523">
                  <c:v>-7.380589999999998</c:v>
                </c:pt>
                <c:pt idx="524">
                  <c:v>-11.31188</c:v>
                </c:pt>
                <c:pt idx="525">
                  <c:v>-12.46036</c:v>
                </c:pt>
                <c:pt idx="526">
                  <c:v>-13.714500000000001</c:v>
                </c:pt>
                <c:pt idx="527">
                  <c:v>-15.379130000000004</c:v>
                </c:pt>
                <c:pt idx="528">
                  <c:v>-17.478439999999985</c:v>
                </c:pt>
                <c:pt idx="529">
                  <c:v>-13.836920000000001</c:v>
                </c:pt>
                <c:pt idx="530">
                  <c:v>-11.562640000000004</c:v>
                </c:pt>
                <c:pt idx="531">
                  <c:v>-10.248849999999999</c:v>
                </c:pt>
                <c:pt idx="532">
                  <c:v>-9.5146300000000004</c:v>
                </c:pt>
                <c:pt idx="533">
                  <c:v>-10.07029</c:v>
                </c:pt>
                <c:pt idx="534">
                  <c:v>-6.6133899999999981</c:v>
                </c:pt>
                <c:pt idx="535">
                  <c:v>4.8646699999999985</c:v>
                </c:pt>
                <c:pt idx="536">
                  <c:v>6.1402099999999997</c:v>
                </c:pt>
                <c:pt idx="537">
                  <c:v>3.6201599999999998</c:v>
                </c:pt>
                <c:pt idx="538">
                  <c:v>4.4861599999999999</c:v>
                </c:pt>
                <c:pt idx="539">
                  <c:v>5.5822599999999998</c:v>
                </c:pt>
                <c:pt idx="540">
                  <c:v>4.1915799999999983</c:v>
                </c:pt>
                <c:pt idx="541">
                  <c:v>3.7901600000000002</c:v>
                </c:pt>
                <c:pt idx="542">
                  <c:v>4.8080999999999996</c:v>
                </c:pt>
                <c:pt idx="543">
                  <c:v>4.1333500000000001</c:v>
                </c:pt>
                <c:pt idx="544">
                  <c:v>2.8006599999999993</c:v>
                </c:pt>
                <c:pt idx="545">
                  <c:v>-1.453E-2</c:v>
                </c:pt>
                <c:pt idx="546">
                  <c:v>-3.656369999999999</c:v>
                </c:pt>
                <c:pt idx="547">
                  <c:v>-6.4114000000000004</c:v>
                </c:pt>
                <c:pt idx="548">
                  <c:v>-7.5357399999999997</c:v>
                </c:pt>
                <c:pt idx="549">
                  <c:v>-9.5106300000000008</c:v>
                </c:pt>
                <c:pt idx="550">
                  <c:v>-11.54979</c:v>
                </c:pt>
                <c:pt idx="551">
                  <c:v>-14.09216</c:v>
                </c:pt>
                <c:pt idx="552">
                  <c:v>-13.355630000000007</c:v>
                </c:pt>
                <c:pt idx="553">
                  <c:v>-14.00723</c:v>
                </c:pt>
                <c:pt idx="554">
                  <c:v>-16.804510000000001</c:v>
                </c:pt>
                <c:pt idx="555">
                  <c:v>-15.975520000000005</c:v>
                </c:pt>
                <c:pt idx="556">
                  <c:v>-19.123339999999988</c:v>
                </c:pt>
                <c:pt idx="557">
                  <c:v>-18.180129999999984</c:v>
                </c:pt>
                <c:pt idx="558">
                  <c:v>-16.49576999999999</c:v>
                </c:pt>
                <c:pt idx="559">
                  <c:v>-12.53304</c:v>
                </c:pt>
                <c:pt idx="560">
                  <c:v>-12.19441</c:v>
                </c:pt>
                <c:pt idx="561">
                  <c:v>-16.090820000000001</c:v>
                </c:pt>
                <c:pt idx="562">
                  <c:v>-13.948369999999999</c:v>
                </c:pt>
                <c:pt idx="563">
                  <c:v>-13.294319999999999</c:v>
                </c:pt>
                <c:pt idx="564">
                  <c:v>-16.599170000000001</c:v>
                </c:pt>
                <c:pt idx="565">
                  <c:v>-20.84545</c:v>
                </c:pt>
                <c:pt idx="566">
                  <c:v>-23.454609999999988</c:v>
                </c:pt>
                <c:pt idx="567">
                  <c:v>-20.63231</c:v>
                </c:pt>
                <c:pt idx="568">
                  <c:v>-20.180579999999992</c:v>
                </c:pt>
                <c:pt idx="569">
                  <c:v>-21.897089999999999</c:v>
                </c:pt>
                <c:pt idx="570">
                  <c:v>-17.338819999999991</c:v>
                </c:pt>
                <c:pt idx="571">
                  <c:v>-17.435549999999985</c:v>
                </c:pt>
                <c:pt idx="572">
                  <c:v>-21.73122</c:v>
                </c:pt>
                <c:pt idx="573">
                  <c:v>-21.128129999999988</c:v>
                </c:pt>
                <c:pt idx="574">
                  <c:v>-15.525640000000005</c:v>
                </c:pt>
                <c:pt idx="575">
                  <c:v>-15.274290000000001</c:v>
                </c:pt>
                <c:pt idx="576">
                  <c:v>-20.519639999999988</c:v>
                </c:pt>
                <c:pt idx="577">
                  <c:v>-20.641909999999999</c:v>
                </c:pt>
                <c:pt idx="578">
                  <c:v>-14.602460000000002</c:v>
                </c:pt>
                <c:pt idx="579">
                  <c:v>-13.00961</c:v>
                </c:pt>
                <c:pt idx="580">
                  <c:v>-15.917630000000004</c:v>
                </c:pt>
                <c:pt idx="581">
                  <c:v>-21.308489999999988</c:v>
                </c:pt>
                <c:pt idx="582">
                  <c:v>-21.036750000000001</c:v>
                </c:pt>
                <c:pt idx="583">
                  <c:v>-22.177379999999999</c:v>
                </c:pt>
                <c:pt idx="584">
                  <c:v>-17.479900000000001</c:v>
                </c:pt>
                <c:pt idx="585">
                  <c:v>-17.206289999999992</c:v>
                </c:pt>
                <c:pt idx="586">
                  <c:v>-21.071449999999988</c:v>
                </c:pt>
                <c:pt idx="587">
                  <c:v>-21.947099999999988</c:v>
                </c:pt>
                <c:pt idx="588">
                  <c:v>-19.632439999999988</c:v>
                </c:pt>
                <c:pt idx="589">
                  <c:v>-14.52036</c:v>
                </c:pt>
                <c:pt idx="590">
                  <c:v>-13.21951</c:v>
                </c:pt>
                <c:pt idx="591">
                  <c:v>-13.181319999999999</c:v>
                </c:pt>
                <c:pt idx="592">
                  <c:v>-12.721880000000001</c:v>
                </c:pt>
                <c:pt idx="593">
                  <c:v>-13.93624</c:v>
                </c:pt>
                <c:pt idx="594">
                  <c:v>-17.04276999999999</c:v>
                </c:pt>
                <c:pt idx="595">
                  <c:v>-16.60511</c:v>
                </c:pt>
                <c:pt idx="596">
                  <c:v>-16.959070000000001</c:v>
                </c:pt>
                <c:pt idx="597">
                  <c:v>-20.769870000000001</c:v>
                </c:pt>
                <c:pt idx="598">
                  <c:v>-20.999339999999989</c:v>
                </c:pt>
                <c:pt idx="599">
                  <c:v>-15.695130000000002</c:v>
                </c:pt>
                <c:pt idx="600">
                  <c:v>-11.870740000000003</c:v>
                </c:pt>
                <c:pt idx="601">
                  <c:v>-11.193960000000001</c:v>
                </c:pt>
                <c:pt idx="602">
                  <c:v>-13.739710000000001</c:v>
                </c:pt>
                <c:pt idx="603">
                  <c:v>-19.695789999999988</c:v>
                </c:pt>
                <c:pt idx="604">
                  <c:v>-23.987929999999988</c:v>
                </c:pt>
                <c:pt idx="605">
                  <c:v>-24.49613999999999</c:v>
                </c:pt>
                <c:pt idx="606">
                  <c:v>-26.994119999999988</c:v>
                </c:pt>
                <c:pt idx="607">
                  <c:v>-23.013439999999992</c:v>
                </c:pt>
                <c:pt idx="608">
                  <c:v>-21.893280000000001</c:v>
                </c:pt>
                <c:pt idx="609">
                  <c:v>-25.965839999999989</c:v>
                </c:pt>
                <c:pt idx="610">
                  <c:v>-27.029160000000001</c:v>
                </c:pt>
                <c:pt idx="611">
                  <c:v>-26.50037</c:v>
                </c:pt>
                <c:pt idx="612">
                  <c:v>-26.861650000000001</c:v>
                </c:pt>
                <c:pt idx="613">
                  <c:v>-20.651170000000008</c:v>
                </c:pt>
                <c:pt idx="614">
                  <c:v>-16.234220000000001</c:v>
                </c:pt>
                <c:pt idx="615">
                  <c:v>-15.727869999999999</c:v>
                </c:pt>
                <c:pt idx="616">
                  <c:v>-17.228179999999984</c:v>
                </c:pt>
                <c:pt idx="617">
                  <c:v>-19.925689999999985</c:v>
                </c:pt>
                <c:pt idx="618">
                  <c:v>-26.136279999999999</c:v>
                </c:pt>
                <c:pt idx="619">
                  <c:v>-21.104170000000007</c:v>
                </c:pt>
                <c:pt idx="620">
                  <c:v>-17.673220000000001</c:v>
                </c:pt>
                <c:pt idx="621">
                  <c:v>-15.70204</c:v>
                </c:pt>
                <c:pt idx="622">
                  <c:v>-13.03119</c:v>
                </c:pt>
                <c:pt idx="623">
                  <c:v>-11.7575</c:v>
                </c:pt>
                <c:pt idx="624">
                  <c:v>-13.777750000000001</c:v>
                </c:pt>
                <c:pt idx="625">
                  <c:v>-17.937270000000005</c:v>
                </c:pt>
                <c:pt idx="626">
                  <c:v>-20.714970000000008</c:v>
                </c:pt>
                <c:pt idx="627">
                  <c:v>-24.8628</c:v>
                </c:pt>
                <c:pt idx="628">
                  <c:v>-21.130710000000001</c:v>
                </c:pt>
                <c:pt idx="629">
                  <c:v>-19.642790000000002</c:v>
                </c:pt>
                <c:pt idx="630">
                  <c:v>-16.227</c:v>
                </c:pt>
                <c:pt idx="631">
                  <c:v>-14.78288</c:v>
                </c:pt>
                <c:pt idx="632">
                  <c:v>-16.76076999999999</c:v>
                </c:pt>
                <c:pt idx="633">
                  <c:v>-20.670200000000001</c:v>
                </c:pt>
                <c:pt idx="634">
                  <c:v>-21.792149999999985</c:v>
                </c:pt>
                <c:pt idx="635">
                  <c:v>-20.968990000000002</c:v>
                </c:pt>
                <c:pt idx="636">
                  <c:v>-19.50963999999999</c:v>
                </c:pt>
                <c:pt idx="637">
                  <c:v>-20.180150000000001</c:v>
                </c:pt>
                <c:pt idx="638">
                  <c:v>-24.519559999999991</c:v>
                </c:pt>
                <c:pt idx="639">
                  <c:v>-17.106919999999999</c:v>
                </c:pt>
                <c:pt idx="640">
                  <c:v>-15.093250000000001</c:v>
                </c:pt>
                <c:pt idx="641">
                  <c:v>-16.406890000000001</c:v>
                </c:pt>
                <c:pt idx="642">
                  <c:v>-16.383629999999989</c:v>
                </c:pt>
                <c:pt idx="643">
                  <c:v>-17.92950999999999</c:v>
                </c:pt>
                <c:pt idx="644">
                  <c:v>-23.18684</c:v>
                </c:pt>
                <c:pt idx="645">
                  <c:v>-23.205880000000001</c:v>
                </c:pt>
                <c:pt idx="646">
                  <c:v>-23.317679999999999</c:v>
                </c:pt>
                <c:pt idx="647">
                  <c:v>-26.376609999999992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DD-4852-9FEA-77FA84E9B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99008"/>
        <c:axId val="238999568"/>
      </c:lineChart>
      <c:catAx>
        <c:axId val="238999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9568"/>
        <c:crosses val="autoZero"/>
        <c:auto val="1"/>
        <c:lblAlgn val="ctr"/>
        <c:lblOffset val="100"/>
        <c:noMultiLvlLbl val="0"/>
      </c:catAx>
      <c:valAx>
        <c:axId val="2389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 dirty="0">
                <a:solidFill>
                  <a:schemeClr val="bg1"/>
                </a:solidFill>
              </a:rPr>
              <a:t>Energy</a:t>
            </a:r>
          </a:p>
        </c:rich>
      </c:tx>
      <c:layout>
        <c:manualLayout>
          <c:xMode val="edge"/>
          <c:yMode val="edge"/>
          <c:x val="0.83937723574786516"/>
          <c:y val="5.1009615513349517E-2"/>
        </c:manualLayout>
      </c:layout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505348580104036E-2"/>
          <c:y val="8.3486406807708413E-2"/>
          <c:w val="0.91437057743808792"/>
          <c:h val="0.64198144910150801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工作表5!$A$1:$XX$1</c:f>
              <c:numCache>
                <c:formatCode>General</c:formatCode>
                <c:ptCount val="648"/>
                <c:pt idx="0">
                  <c:v>5.550000000000002E-3</c:v>
                </c:pt>
                <c:pt idx="1">
                  <c:v>2.700000000000001E-3</c:v>
                </c:pt>
                <c:pt idx="2">
                  <c:v>3.0300000000000001E-3</c:v>
                </c:pt>
                <c:pt idx="3">
                  <c:v>5.380000000000002E-3</c:v>
                </c:pt>
                <c:pt idx="4">
                  <c:v>6.4900000000000018E-3</c:v>
                </c:pt>
                <c:pt idx="5">
                  <c:v>8.2500000000000039E-3</c:v>
                </c:pt>
                <c:pt idx="6">
                  <c:v>8.3500000000000067E-3</c:v>
                </c:pt>
                <c:pt idx="7">
                  <c:v>6.5700000000000021E-3</c:v>
                </c:pt>
                <c:pt idx="8">
                  <c:v>1.8060000000000003E-2</c:v>
                </c:pt>
                <c:pt idx="9">
                  <c:v>3.3119999999999997E-2</c:v>
                </c:pt>
                <c:pt idx="10">
                  <c:v>2.1800000000000007E-2</c:v>
                </c:pt>
                <c:pt idx="11">
                  <c:v>1.1509999999999999E-2</c:v>
                </c:pt>
                <c:pt idx="12">
                  <c:v>1.7950000000000001E-2</c:v>
                </c:pt>
                <c:pt idx="13">
                  <c:v>1.0680000000000004E-2</c:v>
                </c:pt>
                <c:pt idx="14">
                  <c:v>3.190000000000001E-3</c:v>
                </c:pt>
                <c:pt idx="15">
                  <c:v>1.0460000000000004E-2</c:v>
                </c:pt>
                <c:pt idx="16">
                  <c:v>1.2640000000000004E-2</c:v>
                </c:pt>
                <c:pt idx="17">
                  <c:v>6.1800000000000015E-3</c:v>
                </c:pt>
                <c:pt idx="18">
                  <c:v>9.480000000000004E-3</c:v>
                </c:pt>
                <c:pt idx="19">
                  <c:v>8.6200000000000027E-3</c:v>
                </c:pt>
                <c:pt idx="20">
                  <c:v>6.700000000000002E-3</c:v>
                </c:pt>
                <c:pt idx="21">
                  <c:v>2.248000000000001E-2</c:v>
                </c:pt>
                <c:pt idx="22">
                  <c:v>2.6540000000000001E-2</c:v>
                </c:pt>
                <c:pt idx="23">
                  <c:v>2.1220000000000006E-2</c:v>
                </c:pt>
                <c:pt idx="24">
                  <c:v>1.6740000000000008E-2</c:v>
                </c:pt>
                <c:pt idx="25">
                  <c:v>7.8899999999999994E-3</c:v>
                </c:pt>
                <c:pt idx="26">
                  <c:v>4.6800000000000001E-3</c:v>
                </c:pt>
                <c:pt idx="27">
                  <c:v>5.8100000000000018E-3</c:v>
                </c:pt>
                <c:pt idx="28">
                  <c:v>5.0699999999999999E-3</c:v>
                </c:pt>
                <c:pt idx="29">
                  <c:v>2.2400000000000007E-3</c:v>
                </c:pt>
                <c:pt idx="30">
                  <c:v>5.5600000000000016E-3</c:v>
                </c:pt>
                <c:pt idx="31">
                  <c:v>1.7049999999999999E-2</c:v>
                </c:pt>
                <c:pt idx="32">
                  <c:v>2.308E-2</c:v>
                </c:pt>
                <c:pt idx="33">
                  <c:v>1.3429999999999999E-2</c:v>
                </c:pt>
                <c:pt idx="34">
                  <c:v>5.4100000000000016E-3</c:v>
                </c:pt>
                <c:pt idx="35">
                  <c:v>4.9600000000000017E-3</c:v>
                </c:pt>
                <c:pt idx="36">
                  <c:v>4.64E-3</c:v>
                </c:pt>
                <c:pt idx="37">
                  <c:v>1.426E-2</c:v>
                </c:pt>
                <c:pt idx="38">
                  <c:v>1.3790000000000004E-2</c:v>
                </c:pt>
                <c:pt idx="39">
                  <c:v>3.6800000000000018E-3</c:v>
                </c:pt>
                <c:pt idx="40">
                  <c:v>6.8300000000000019E-3</c:v>
                </c:pt>
                <c:pt idx="41">
                  <c:v>6.8300000000000019E-3</c:v>
                </c:pt>
                <c:pt idx="42">
                  <c:v>3.2200000000000011E-3</c:v>
                </c:pt>
                <c:pt idx="43">
                  <c:v>7.990000000000004E-3</c:v>
                </c:pt>
                <c:pt idx="44">
                  <c:v>8.2300000000000012E-3</c:v>
                </c:pt>
                <c:pt idx="45">
                  <c:v>2.8800000000000002E-3</c:v>
                </c:pt>
                <c:pt idx="46">
                  <c:v>1.745E-2</c:v>
                </c:pt>
                <c:pt idx="47">
                  <c:v>2.001E-2</c:v>
                </c:pt>
                <c:pt idx="48">
                  <c:v>1.0260000000000003E-2</c:v>
                </c:pt>
                <c:pt idx="49">
                  <c:v>9.5700000000000039E-3</c:v>
                </c:pt>
                <c:pt idx="50">
                  <c:v>6.1900000000000002E-3</c:v>
                </c:pt>
                <c:pt idx="51">
                  <c:v>1.8830000000000003E-2</c:v>
                </c:pt>
                <c:pt idx="52">
                  <c:v>2.2520000000000002E-2</c:v>
                </c:pt>
                <c:pt idx="53">
                  <c:v>2.640000000000001E-2</c:v>
                </c:pt>
                <c:pt idx="54">
                  <c:v>7.8770000000000021E-2</c:v>
                </c:pt>
                <c:pt idx="55">
                  <c:v>8.0090000000000008E-2</c:v>
                </c:pt>
                <c:pt idx="56">
                  <c:v>4.9000000000000016E-2</c:v>
                </c:pt>
                <c:pt idx="57">
                  <c:v>4.7350000000000017E-2</c:v>
                </c:pt>
                <c:pt idx="58">
                  <c:v>3.5430000000000017E-2</c:v>
                </c:pt>
                <c:pt idx="59">
                  <c:v>4.2930000000000003E-2</c:v>
                </c:pt>
                <c:pt idx="60">
                  <c:v>2.8230000000000002E-2</c:v>
                </c:pt>
                <c:pt idx="61">
                  <c:v>7.5000000000000032E-3</c:v>
                </c:pt>
                <c:pt idx="62">
                  <c:v>1.0240000000000001E-2</c:v>
                </c:pt>
                <c:pt idx="63">
                  <c:v>1.4560000000000003E-2</c:v>
                </c:pt>
                <c:pt idx="64">
                  <c:v>2.0539999999999999E-2</c:v>
                </c:pt>
                <c:pt idx="65">
                  <c:v>2.2190000000000001E-2</c:v>
                </c:pt>
                <c:pt idx="66">
                  <c:v>3.8260000000000002E-2</c:v>
                </c:pt>
                <c:pt idx="67">
                  <c:v>6.2560000000000004E-2</c:v>
                </c:pt>
                <c:pt idx="68">
                  <c:v>0.13517999999999997</c:v>
                </c:pt>
                <c:pt idx="69">
                  <c:v>0.16564000000000001</c:v>
                </c:pt>
                <c:pt idx="70">
                  <c:v>0.17011000000000001</c:v>
                </c:pt>
                <c:pt idx="71">
                  <c:v>0.16127</c:v>
                </c:pt>
                <c:pt idx="72">
                  <c:v>9.531000000000002E-2</c:v>
                </c:pt>
                <c:pt idx="73">
                  <c:v>9.2550000000000035E-2</c:v>
                </c:pt>
                <c:pt idx="74">
                  <c:v>9.7040000000000001E-2</c:v>
                </c:pt>
                <c:pt idx="75">
                  <c:v>5.0710000000000019E-2</c:v>
                </c:pt>
                <c:pt idx="76">
                  <c:v>3.1890000000000002E-2</c:v>
                </c:pt>
                <c:pt idx="77">
                  <c:v>2.9389999999999999E-2</c:v>
                </c:pt>
                <c:pt idx="78">
                  <c:v>7.4000000000000021E-3</c:v>
                </c:pt>
                <c:pt idx="79">
                  <c:v>4.2100000000000019E-3</c:v>
                </c:pt>
                <c:pt idx="80">
                  <c:v>4.7800000000000021E-3</c:v>
                </c:pt>
                <c:pt idx="81">
                  <c:v>7.3200000000000019E-3</c:v>
                </c:pt>
                <c:pt idx="82">
                  <c:v>0.10713000000000003</c:v>
                </c:pt>
                <c:pt idx="83">
                  <c:v>0.31218000000000012</c:v>
                </c:pt>
                <c:pt idx="84">
                  <c:v>0.55425999999999997</c:v>
                </c:pt>
                <c:pt idx="85">
                  <c:v>1.9221500000000005</c:v>
                </c:pt>
                <c:pt idx="86">
                  <c:v>2.9366199999999987</c:v>
                </c:pt>
                <c:pt idx="87">
                  <c:v>2.6349399999999998</c:v>
                </c:pt>
                <c:pt idx="88">
                  <c:v>2.32382</c:v>
                </c:pt>
                <c:pt idx="89">
                  <c:v>1.8483000000000001</c:v>
                </c:pt>
                <c:pt idx="90">
                  <c:v>1.7777499999999995</c:v>
                </c:pt>
                <c:pt idx="91">
                  <c:v>1.7904500000000001</c:v>
                </c:pt>
                <c:pt idx="92">
                  <c:v>1.57115</c:v>
                </c:pt>
                <c:pt idx="93">
                  <c:v>1.2556899999999998</c:v>
                </c:pt>
                <c:pt idx="94">
                  <c:v>0.92344000000000004</c:v>
                </c:pt>
                <c:pt idx="95">
                  <c:v>1.0364199999999999</c:v>
                </c:pt>
                <c:pt idx="96">
                  <c:v>1.2964100000000001</c:v>
                </c:pt>
                <c:pt idx="97">
                  <c:v>1.50237</c:v>
                </c:pt>
                <c:pt idx="98">
                  <c:v>1.55003</c:v>
                </c:pt>
                <c:pt idx="99">
                  <c:v>1.4876999999999996</c:v>
                </c:pt>
                <c:pt idx="100">
                  <c:v>1.48935</c:v>
                </c:pt>
                <c:pt idx="101">
                  <c:v>1.41428</c:v>
                </c:pt>
                <c:pt idx="102">
                  <c:v>1.1474299999999995</c:v>
                </c:pt>
                <c:pt idx="103">
                  <c:v>0.99185000000000001</c:v>
                </c:pt>
                <c:pt idx="104">
                  <c:v>1.2067399999999995</c:v>
                </c:pt>
                <c:pt idx="105">
                  <c:v>1.6281000000000001</c:v>
                </c:pt>
                <c:pt idx="106">
                  <c:v>1.8752800000000001</c:v>
                </c:pt>
                <c:pt idx="107">
                  <c:v>1.5809500000000001</c:v>
                </c:pt>
                <c:pt idx="108">
                  <c:v>1.0251399999999995</c:v>
                </c:pt>
                <c:pt idx="109">
                  <c:v>0.61358000000000001</c:v>
                </c:pt>
                <c:pt idx="110">
                  <c:v>0.4161700000000001</c:v>
                </c:pt>
                <c:pt idx="111">
                  <c:v>0.50868000000000002</c:v>
                </c:pt>
                <c:pt idx="112">
                  <c:v>0.64481999999999995</c:v>
                </c:pt>
                <c:pt idx="113">
                  <c:v>0.49025000000000002</c:v>
                </c:pt>
                <c:pt idx="114">
                  <c:v>0.31894000000000011</c:v>
                </c:pt>
                <c:pt idx="115">
                  <c:v>0.46617000000000008</c:v>
                </c:pt>
                <c:pt idx="116">
                  <c:v>0.67813000000000023</c:v>
                </c:pt>
                <c:pt idx="117">
                  <c:v>0.67077000000000031</c:v>
                </c:pt>
                <c:pt idx="118">
                  <c:v>0.60578000000000021</c:v>
                </c:pt>
                <c:pt idx="119">
                  <c:v>0.42034000000000016</c:v>
                </c:pt>
                <c:pt idx="120">
                  <c:v>0.33274000000000009</c:v>
                </c:pt>
                <c:pt idx="121">
                  <c:v>0.42066000000000009</c:v>
                </c:pt>
                <c:pt idx="122">
                  <c:v>0.25123000000000001</c:v>
                </c:pt>
                <c:pt idx="123">
                  <c:v>0.10251</c:v>
                </c:pt>
                <c:pt idx="124">
                  <c:v>0.11831999999999995</c:v>
                </c:pt>
                <c:pt idx="125">
                  <c:v>0.14620000000000005</c:v>
                </c:pt>
                <c:pt idx="126">
                  <c:v>0.18007999999999999</c:v>
                </c:pt>
                <c:pt idx="127">
                  <c:v>0.15450000000000005</c:v>
                </c:pt>
                <c:pt idx="128">
                  <c:v>0.13081000000000001</c:v>
                </c:pt>
                <c:pt idx="129">
                  <c:v>6.7110000000000031E-2</c:v>
                </c:pt>
                <c:pt idx="130">
                  <c:v>3.5490000000000001E-2</c:v>
                </c:pt>
                <c:pt idx="131">
                  <c:v>3.848E-2</c:v>
                </c:pt>
                <c:pt idx="132">
                  <c:v>2.494E-2</c:v>
                </c:pt>
                <c:pt idx="133">
                  <c:v>1.6140000000000009E-2</c:v>
                </c:pt>
                <c:pt idx="134">
                  <c:v>8.3800000000000038E-3</c:v>
                </c:pt>
                <c:pt idx="135">
                  <c:v>2.5749999999999999E-2</c:v>
                </c:pt>
                <c:pt idx="136">
                  <c:v>3.1880000000000012E-2</c:v>
                </c:pt>
                <c:pt idx="137">
                  <c:v>1.8020000000000001E-2</c:v>
                </c:pt>
                <c:pt idx="138">
                  <c:v>1.021E-2</c:v>
                </c:pt>
                <c:pt idx="139">
                  <c:v>7.6600000000000001E-3</c:v>
                </c:pt>
                <c:pt idx="140">
                  <c:v>9.2400000000000034E-3</c:v>
                </c:pt>
                <c:pt idx="141">
                  <c:v>9.3800000000000064E-3</c:v>
                </c:pt>
                <c:pt idx="142">
                  <c:v>2.6350000000000002E-2</c:v>
                </c:pt>
                <c:pt idx="143">
                  <c:v>3.2050000000000002E-2</c:v>
                </c:pt>
                <c:pt idx="144">
                  <c:v>2.5690000000000001E-2</c:v>
                </c:pt>
                <c:pt idx="145">
                  <c:v>3.031E-2</c:v>
                </c:pt>
                <c:pt idx="146">
                  <c:v>2.284000000000001E-2</c:v>
                </c:pt>
                <c:pt idx="147">
                  <c:v>1.069E-2</c:v>
                </c:pt>
                <c:pt idx="148">
                  <c:v>5.4100000000000016E-3</c:v>
                </c:pt>
                <c:pt idx="149">
                  <c:v>2.9399999999999999E-3</c:v>
                </c:pt>
                <c:pt idx="150">
                  <c:v>6.2200000000000016E-3</c:v>
                </c:pt>
                <c:pt idx="151">
                  <c:v>1.4220000000000003E-2</c:v>
                </c:pt>
                <c:pt idx="152">
                  <c:v>1.1209999999999999E-2</c:v>
                </c:pt>
                <c:pt idx="153">
                  <c:v>3.8300000000000001E-3</c:v>
                </c:pt>
                <c:pt idx="154">
                  <c:v>3.2200000000000011E-3</c:v>
                </c:pt>
                <c:pt idx="155">
                  <c:v>4.9600000000000017E-3</c:v>
                </c:pt>
                <c:pt idx="156">
                  <c:v>1.277E-2</c:v>
                </c:pt>
                <c:pt idx="157">
                  <c:v>1.9599999999999999E-2</c:v>
                </c:pt>
                <c:pt idx="158">
                  <c:v>1.3400000000000004E-2</c:v>
                </c:pt>
                <c:pt idx="159">
                  <c:v>3.4700000000000009E-3</c:v>
                </c:pt>
                <c:pt idx="160">
                  <c:v>4.2100000000000019E-3</c:v>
                </c:pt>
                <c:pt idx="161">
                  <c:v>4.64E-3</c:v>
                </c:pt>
                <c:pt idx="162">
                  <c:v>1.213E-2</c:v>
                </c:pt>
                <c:pt idx="163">
                  <c:v>2.3740000000000001E-2</c:v>
                </c:pt>
                <c:pt idx="164">
                  <c:v>8.0950000000000036E-2</c:v>
                </c:pt>
                <c:pt idx="165">
                  <c:v>0.13197999999999999</c:v>
                </c:pt>
                <c:pt idx="166">
                  <c:v>0.23343000000000005</c:v>
                </c:pt>
                <c:pt idx="167">
                  <c:v>0.45894000000000001</c:v>
                </c:pt>
                <c:pt idx="168">
                  <c:v>0.62824000000000024</c:v>
                </c:pt>
                <c:pt idx="169">
                  <c:v>0.77120999999999995</c:v>
                </c:pt>
                <c:pt idx="170">
                  <c:v>0.71128000000000002</c:v>
                </c:pt>
                <c:pt idx="171">
                  <c:v>0.45355000000000001</c:v>
                </c:pt>
                <c:pt idx="172">
                  <c:v>0.32984000000000013</c:v>
                </c:pt>
                <c:pt idx="173">
                  <c:v>0.23462</c:v>
                </c:pt>
                <c:pt idx="174">
                  <c:v>0.76146000000000003</c:v>
                </c:pt>
                <c:pt idx="175">
                  <c:v>1.8019399999999997</c:v>
                </c:pt>
                <c:pt idx="176">
                  <c:v>2.989809999999999</c:v>
                </c:pt>
                <c:pt idx="177">
                  <c:v>4.2847299999999997</c:v>
                </c:pt>
                <c:pt idx="178">
                  <c:v>5.0327599999999997</c:v>
                </c:pt>
                <c:pt idx="179">
                  <c:v>5.0701499999999999</c:v>
                </c:pt>
                <c:pt idx="180">
                  <c:v>4.6493799999999998</c:v>
                </c:pt>
                <c:pt idx="181">
                  <c:v>4.1947199999999976</c:v>
                </c:pt>
                <c:pt idx="182">
                  <c:v>3.600649999999999</c:v>
                </c:pt>
                <c:pt idx="183">
                  <c:v>3.0587399999999998</c:v>
                </c:pt>
                <c:pt idx="184">
                  <c:v>2.9160899999999987</c:v>
                </c:pt>
                <c:pt idx="185">
                  <c:v>2.7917299999999998</c:v>
                </c:pt>
                <c:pt idx="186">
                  <c:v>2.5887300000000009</c:v>
                </c:pt>
                <c:pt idx="187">
                  <c:v>2.510019999999999</c:v>
                </c:pt>
                <c:pt idx="188">
                  <c:v>2.552719999999999</c:v>
                </c:pt>
                <c:pt idx="189">
                  <c:v>2.5450300000000001</c:v>
                </c:pt>
                <c:pt idx="190">
                  <c:v>2.6203200000000009</c:v>
                </c:pt>
                <c:pt idx="191">
                  <c:v>2.80768</c:v>
                </c:pt>
                <c:pt idx="192">
                  <c:v>2.55931</c:v>
                </c:pt>
                <c:pt idx="193">
                  <c:v>2.2635200000000011</c:v>
                </c:pt>
                <c:pt idx="194">
                  <c:v>2.2204600000000001</c:v>
                </c:pt>
                <c:pt idx="195">
                  <c:v>2.0568199999999988</c:v>
                </c:pt>
                <c:pt idx="196">
                  <c:v>1.6416999999999995</c:v>
                </c:pt>
                <c:pt idx="197">
                  <c:v>1.4189299999999996</c:v>
                </c:pt>
                <c:pt idx="198">
                  <c:v>1.3993199999999999</c:v>
                </c:pt>
                <c:pt idx="199">
                  <c:v>1.3082800000000001</c:v>
                </c:pt>
                <c:pt idx="200">
                  <c:v>1.25204</c:v>
                </c:pt>
                <c:pt idx="201">
                  <c:v>1.2579799999999997</c:v>
                </c:pt>
                <c:pt idx="202">
                  <c:v>1.35701</c:v>
                </c:pt>
                <c:pt idx="203">
                  <c:v>1.4141299999999997</c:v>
                </c:pt>
                <c:pt idx="204">
                  <c:v>1.57317</c:v>
                </c:pt>
                <c:pt idx="205">
                  <c:v>1.5927100000000001</c:v>
                </c:pt>
                <c:pt idx="206">
                  <c:v>1.5222199999999999</c:v>
                </c:pt>
                <c:pt idx="207">
                  <c:v>1.6643300000000001</c:v>
                </c:pt>
                <c:pt idx="208">
                  <c:v>1.6737500000000001</c:v>
                </c:pt>
                <c:pt idx="209">
                  <c:v>1.4175799999999996</c:v>
                </c:pt>
                <c:pt idx="210">
                  <c:v>1.0748800000000001</c:v>
                </c:pt>
                <c:pt idx="211">
                  <c:v>0.69781000000000004</c:v>
                </c:pt>
                <c:pt idx="212">
                  <c:v>0.41509000000000001</c:v>
                </c:pt>
                <c:pt idx="213">
                  <c:v>0.37017000000000011</c:v>
                </c:pt>
                <c:pt idx="214">
                  <c:v>0.37626000000000009</c:v>
                </c:pt>
                <c:pt idx="215">
                  <c:v>0.26444000000000001</c:v>
                </c:pt>
                <c:pt idx="216">
                  <c:v>0.14637</c:v>
                </c:pt>
                <c:pt idx="217">
                  <c:v>6.6189999999999999E-2</c:v>
                </c:pt>
                <c:pt idx="218">
                  <c:v>2.1040000000000007E-2</c:v>
                </c:pt>
                <c:pt idx="219">
                  <c:v>1.5169999999999998E-2</c:v>
                </c:pt>
                <c:pt idx="220">
                  <c:v>1.4980000000000004E-2</c:v>
                </c:pt>
                <c:pt idx="221">
                  <c:v>1.3380000000000005E-2</c:v>
                </c:pt>
                <c:pt idx="222">
                  <c:v>1.6430000000000007E-2</c:v>
                </c:pt>
                <c:pt idx="223">
                  <c:v>2.3050000000000001E-2</c:v>
                </c:pt>
                <c:pt idx="224">
                  <c:v>1.4840000000000001E-2</c:v>
                </c:pt>
                <c:pt idx="225">
                  <c:v>3.4199999999999999E-3</c:v>
                </c:pt>
                <c:pt idx="226">
                  <c:v>2.4199999999999998E-3</c:v>
                </c:pt>
                <c:pt idx="227">
                  <c:v>3.9000000000000011E-3</c:v>
                </c:pt>
                <c:pt idx="228">
                  <c:v>7.2000000000000024E-3</c:v>
                </c:pt>
                <c:pt idx="229">
                  <c:v>7.0700000000000025E-3</c:v>
                </c:pt>
                <c:pt idx="230">
                  <c:v>3.5000000000000009E-3</c:v>
                </c:pt>
                <c:pt idx="231">
                  <c:v>2.8200000000000009E-3</c:v>
                </c:pt>
                <c:pt idx="232">
                  <c:v>3.9500000000000021E-3</c:v>
                </c:pt>
                <c:pt idx="233">
                  <c:v>1.3590000000000001E-2</c:v>
                </c:pt>
                <c:pt idx="234">
                  <c:v>2.1970000000000007E-2</c:v>
                </c:pt>
                <c:pt idx="235">
                  <c:v>1.4659999999999998E-2</c:v>
                </c:pt>
                <c:pt idx="236">
                  <c:v>1.6039999999999999E-2</c:v>
                </c:pt>
                <c:pt idx="237">
                  <c:v>2.0309999999999998E-2</c:v>
                </c:pt>
                <c:pt idx="238">
                  <c:v>1.1250000000000001E-2</c:v>
                </c:pt>
                <c:pt idx="239">
                  <c:v>3.9300000000000012E-3</c:v>
                </c:pt>
                <c:pt idx="240">
                  <c:v>3.6500000000000009E-3</c:v>
                </c:pt>
                <c:pt idx="241">
                  <c:v>1.0520000000000003E-2</c:v>
                </c:pt>
                <c:pt idx="242">
                  <c:v>9.9300000000000048E-3</c:v>
                </c:pt>
                <c:pt idx="243">
                  <c:v>4.9400000000000017E-3</c:v>
                </c:pt>
                <c:pt idx="244">
                  <c:v>1.1150000000000004E-2</c:v>
                </c:pt>
                <c:pt idx="245">
                  <c:v>8.9300000000000004E-3</c:v>
                </c:pt>
                <c:pt idx="246">
                  <c:v>1.6600000000000009E-3</c:v>
                </c:pt>
                <c:pt idx="247">
                  <c:v>1.039E-2</c:v>
                </c:pt>
                <c:pt idx="248">
                  <c:v>2.7950000000000006E-2</c:v>
                </c:pt>
                <c:pt idx="249">
                  <c:v>1.9939999999999999E-2</c:v>
                </c:pt>
                <c:pt idx="250">
                  <c:v>6.4800000000000023E-3</c:v>
                </c:pt>
                <c:pt idx="251">
                  <c:v>1.3750000000000004E-2</c:v>
                </c:pt>
                <c:pt idx="252">
                  <c:v>1.1530000000000004E-2</c:v>
                </c:pt>
                <c:pt idx="253">
                  <c:v>8.1700000000000054E-3</c:v>
                </c:pt>
                <c:pt idx="254">
                  <c:v>9.310000000000004E-3</c:v>
                </c:pt>
                <c:pt idx="255">
                  <c:v>1.3700000000000006E-2</c:v>
                </c:pt>
                <c:pt idx="256">
                  <c:v>1.711E-2</c:v>
                </c:pt>
                <c:pt idx="257">
                  <c:v>2.0670000000000008E-2</c:v>
                </c:pt>
                <c:pt idx="258">
                  <c:v>3.1540000000000006E-2</c:v>
                </c:pt>
                <c:pt idx="259">
                  <c:v>3.2290000000000006E-2</c:v>
                </c:pt>
                <c:pt idx="260">
                  <c:v>3.236E-2</c:v>
                </c:pt>
                <c:pt idx="261">
                  <c:v>0.41609000000000002</c:v>
                </c:pt>
                <c:pt idx="262">
                  <c:v>1.5772899999999999</c:v>
                </c:pt>
                <c:pt idx="263">
                  <c:v>2.17048</c:v>
                </c:pt>
                <c:pt idx="264">
                  <c:v>2.70601</c:v>
                </c:pt>
                <c:pt idx="265">
                  <c:v>2.9835900000000009</c:v>
                </c:pt>
                <c:pt idx="266">
                  <c:v>4.1281999999999979</c:v>
                </c:pt>
                <c:pt idx="267">
                  <c:v>6.605039999999998</c:v>
                </c:pt>
                <c:pt idx="268">
                  <c:v>8.9585300000000032</c:v>
                </c:pt>
                <c:pt idx="269">
                  <c:v>8.9796100000000028</c:v>
                </c:pt>
                <c:pt idx="270">
                  <c:v>8.1538000000000004</c:v>
                </c:pt>
                <c:pt idx="271">
                  <c:v>7.2910599999999999</c:v>
                </c:pt>
                <c:pt idx="272">
                  <c:v>5.3202400000000001</c:v>
                </c:pt>
                <c:pt idx="273">
                  <c:v>4.8336899999999998</c:v>
                </c:pt>
                <c:pt idx="274">
                  <c:v>3.9920999999999993</c:v>
                </c:pt>
                <c:pt idx="275">
                  <c:v>2.659289999999999</c:v>
                </c:pt>
                <c:pt idx="276">
                  <c:v>2.1862900000000001</c:v>
                </c:pt>
                <c:pt idx="277">
                  <c:v>2.09335</c:v>
                </c:pt>
                <c:pt idx="278">
                  <c:v>1.5867599999999999</c:v>
                </c:pt>
                <c:pt idx="279">
                  <c:v>1.1010899999999999</c:v>
                </c:pt>
                <c:pt idx="280">
                  <c:v>0.96872000000000025</c:v>
                </c:pt>
                <c:pt idx="281">
                  <c:v>1.0437299999999996</c:v>
                </c:pt>
                <c:pt idx="282">
                  <c:v>1.0545500000000001</c:v>
                </c:pt>
                <c:pt idx="283">
                  <c:v>0.99685999999999997</c:v>
                </c:pt>
                <c:pt idx="284">
                  <c:v>0.75964000000000031</c:v>
                </c:pt>
                <c:pt idx="285">
                  <c:v>0.7389300000000002</c:v>
                </c:pt>
                <c:pt idx="286">
                  <c:v>0.94699999999999995</c:v>
                </c:pt>
                <c:pt idx="287">
                  <c:v>0.81335999999999997</c:v>
                </c:pt>
                <c:pt idx="288">
                  <c:v>0.40795000000000009</c:v>
                </c:pt>
                <c:pt idx="289">
                  <c:v>0.34427000000000002</c:v>
                </c:pt>
                <c:pt idx="290">
                  <c:v>0.5871099999999998</c:v>
                </c:pt>
                <c:pt idx="291">
                  <c:v>0.58531999999999951</c:v>
                </c:pt>
                <c:pt idx="292">
                  <c:v>0.38334000000000013</c:v>
                </c:pt>
                <c:pt idx="293">
                  <c:v>0.27017000000000002</c:v>
                </c:pt>
                <c:pt idx="294">
                  <c:v>0.49024000000000001</c:v>
                </c:pt>
                <c:pt idx="295">
                  <c:v>0.34566000000000002</c:v>
                </c:pt>
                <c:pt idx="296">
                  <c:v>0.37276000000000009</c:v>
                </c:pt>
                <c:pt idx="297">
                  <c:v>0.38125000000000009</c:v>
                </c:pt>
                <c:pt idx="298">
                  <c:v>0.14263000000000001</c:v>
                </c:pt>
                <c:pt idx="299">
                  <c:v>0.14273000000000005</c:v>
                </c:pt>
                <c:pt idx="300">
                  <c:v>0.16184000000000001</c:v>
                </c:pt>
                <c:pt idx="301">
                  <c:v>0.15174000000000007</c:v>
                </c:pt>
                <c:pt idx="302">
                  <c:v>4.9910000000000017E-2</c:v>
                </c:pt>
                <c:pt idx="303">
                  <c:v>6.5589999999999996E-2</c:v>
                </c:pt>
                <c:pt idx="304">
                  <c:v>0.10650000000000003</c:v>
                </c:pt>
                <c:pt idx="305">
                  <c:v>4.861E-2</c:v>
                </c:pt>
                <c:pt idx="306">
                  <c:v>6.0800000000000021E-3</c:v>
                </c:pt>
                <c:pt idx="307">
                  <c:v>1.0149999999999998E-2</c:v>
                </c:pt>
                <c:pt idx="308">
                  <c:v>8.3200000000000027E-3</c:v>
                </c:pt>
                <c:pt idx="309">
                  <c:v>4.9800000000000018E-3</c:v>
                </c:pt>
                <c:pt idx="310">
                  <c:v>9.3500000000000041E-3</c:v>
                </c:pt>
                <c:pt idx="311">
                  <c:v>1.0149999999999998E-2</c:v>
                </c:pt>
                <c:pt idx="312">
                  <c:v>9.0100000000000006E-3</c:v>
                </c:pt>
                <c:pt idx="313">
                  <c:v>1.3670000000000003E-2</c:v>
                </c:pt>
                <c:pt idx="314">
                  <c:v>9.5700000000000039E-3</c:v>
                </c:pt>
                <c:pt idx="315">
                  <c:v>1.0990000000000003E-2</c:v>
                </c:pt>
                <c:pt idx="316">
                  <c:v>1.4250000000000001E-2</c:v>
                </c:pt>
                <c:pt idx="317">
                  <c:v>5.8100000000000018E-3</c:v>
                </c:pt>
                <c:pt idx="318">
                  <c:v>2.2600000000000012E-3</c:v>
                </c:pt>
                <c:pt idx="319">
                  <c:v>5.6000000000000017E-3</c:v>
                </c:pt>
                <c:pt idx="320">
                  <c:v>5.5200000000000015E-3</c:v>
                </c:pt>
                <c:pt idx="321">
                  <c:v>3.4600000000000008E-3</c:v>
                </c:pt>
                <c:pt idx="322">
                  <c:v>1.5310000000000001E-2</c:v>
                </c:pt>
                <c:pt idx="323">
                  <c:v>2.308E-2</c:v>
                </c:pt>
                <c:pt idx="324">
                  <c:v>2.1900000000000006E-2</c:v>
                </c:pt>
                <c:pt idx="325">
                  <c:v>2.0199999999999999E-2</c:v>
                </c:pt>
                <c:pt idx="326">
                  <c:v>1.0760000000000004E-2</c:v>
                </c:pt>
                <c:pt idx="327">
                  <c:v>3.4399999999999999E-3</c:v>
                </c:pt>
                <c:pt idx="328">
                  <c:v>2.7400000000000007E-3</c:v>
                </c:pt>
                <c:pt idx="329">
                  <c:v>2.8000000000000008E-3</c:v>
                </c:pt>
                <c:pt idx="330">
                  <c:v>3.0700000000000002E-3</c:v>
                </c:pt>
                <c:pt idx="331">
                  <c:v>1.2820000000000003E-2</c:v>
                </c:pt>
                <c:pt idx="332">
                  <c:v>2.2210000000000008E-2</c:v>
                </c:pt>
                <c:pt idx="333">
                  <c:v>3.7560000000000003E-2</c:v>
                </c:pt>
                <c:pt idx="334">
                  <c:v>6.9370000000000029E-2</c:v>
                </c:pt>
                <c:pt idx="335">
                  <c:v>6.5320000000000003E-2</c:v>
                </c:pt>
                <c:pt idx="336">
                  <c:v>2.7950000000000006E-2</c:v>
                </c:pt>
                <c:pt idx="337">
                  <c:v>1.1339999999999998E-2</c:v>
                </c:pt>
                <c:pt idx="338">
                  <c:v>8.3500000000000067E-3</c:v>
                </c:pt>
                <c:pt idx="339">
                  <c:v>5.7600000000000004E-3</c:v>
                </c:pt>
                <c:pt idx="340">
                  <c:v>6.0000000000000019E-3</c:v>
                </c:pt>
                <c:pt idx="341">
                  <c:v>4.400000000000002E-3</c:v>
                </c:pt>
                <c:pt idx="342">
                  <c:v>4.4800000000000022E-3</c:v>
                </c:pt>
                <c:pt idx="343">
                  <c:v>7.3900000000000016E-3</c:v>
                </c:pt>
                <c:pt idx="344">
                  <c:v>2.2280000000000008E-2</c:v>
                </c:pt>
                <c:pt idx="345">
                  <c:v>3.5790000000000002E-2</c:v>
                </c:pt>
                <c:pt idx="346">
                  <c:v>4.0360000000000021E-2</c:v>
                </c:pt>
                <c:pt idx="347">
                  <c:v>6.6710000000000033E-2</c:v>
                </c:pt>
                <c:pt idx="348">
                  <c:v>0.41418000000000016</c:v>
                </c:pt>
                <c:pt idx="349">
                  <c:v>0.84205000000000019</c:v>
                </c:pt>
                <c:pt idx="350">
                  <c:v>0.89742</c:v>
                </c:pt>
                <c:pt idx="351">
                  <c:v>0.98773999999999973</c:v>
                </c:pt>
                <c:pt idx="352">
                  <c:v>1.1762300000000001</c:v>
                </c:pt>
                <c:pt idx="353">
                  <c:v>1.47624</c:v>
                </c:pt>
                <c:pt idx="354">
                  <c:v>1.80436</c:v>
                </c:pt>
                <c:pt idx="355">
                  <c:v>2.0174300000000001</c:v>
                </c:pt>
                <c:pt idx="356">
                  <c:v>2.535979999999999</c:v>
                </c:pt>
                <c:pt idx="357">
                  <c:v>2.554069999999999</c:v>
                </c:pt>
                <c:pt idx="358">
                  <c:v>2.56</c:v>
                </c:pt>
                <c:pt idx="359">
                  <c:v>2.97173</c:v>
                </c:pt>
                <c:pt idx="360">
                  <c:v>2.6683599999999998</c:v>
                </c:pt>
                <c:pt idx="361">
                  <c:v>1.9847300000000001</c:v>
                </c:pt>
                <c:pt idx="362">
                  <c:v>1.3124199999999999</c:v>
                </c:pt>
                <c:pt idx="363">
                  <c:v>1.3893599999999999</c:v>
                </c:pt>
                <c:pt idx="364">
                  <c:v>1.7140199999999999</c:v>
                </c:pt>
                <c:pt idx="365">
                  <c:v>1.7005299999999997</c:v>
                </c:pt>
                <c:pt idx="366">
                  <c:v>1.80281</c:v>
                </c:pt>
                <c:pt idx="367">
                  <c:v>1.6525799999999999</c:v>
                </c:pt>
                <c:pt idx="368">
                  <c:v>1.3621700000000001</c:v>
                </c:pt>
                <c:pt idx="369">
                  <c:v>1.1065</c:v>
                </c:pt>
                <c:pt idx="370">
                  <c:v>1.0350699999999995</c:v>
                </c:pt>
                <c:pt idx="371">
                  <c:v>0.94859000000000004</c:v>
                </c:pt>
                <c:pt idx="372">
                  <c:v>1.06623</c:v>
                </c:pt>
                <c:pt idx="373">
                  <c:v>1.3345499999999999</c:v>
                </c:pt>
                <c:pt idx="374">
                  <c:v>1.2325699999999995</c:v>
                </c:pt>
                <c:pt idx="375">
                  <c:v>1.1812199999999999</c:v>
                </c:pt>
                <c:pt idx="376">
                  <c:v>1.10358</c:v>
                </c:pt>
                <c:pt idx="377">
                  <c:v>1.07874</c:v>
                </c:pt>
                <c:pt idx="378">
                  <c:v>1.1007400000000001</c:v>
                </c:pt>
                <c:pt idx="379">
                  <c:v>1.01901</c:v>
                </c:pt>
                <c:pt idx="380">
                  <c:v>1.0091999999999997</c:v>
                </c:pt>
                <c:pt idx="381">
                  <c:v>0.84906999999999999</c:v>
                </c:pt>
                <c:pt idx="382">
                  <c:v>0.81447999999999998</c:v>
                </c:pt>
                <c:pt idx="383">
                  <c:v>0.92535999999999996</c:v>
                </c:pt>
                <c:pt idx="384">
                  <c:v>0.85762000000000038</c:v>
                </c:pt>
                <c:pt idx="385">
                  <c:v>0.78273999999999999</c:v>
                </c:pt>
                <c:pt idx="386">
                  <c:v>0.64415000000000022</c:v>
                </c:pt>
                <c:pt idx="387">
                  <c:v>0.50437999999999983</c:v>
                </c:pt>
                <c:pt idx="388">
                  <c:v>0.54322000000000004</c:v>
                </c:pt>
                <c:pt idx="389">
                  <c:v>0.61546999999999996</c:v>
                </c:pt>
                <c:pt idx="390">
                  <c:v>0.57506000000000002</c:v>
                </c:pt>
                <c:pt idx="391">
                  <c:v>0.47276000000000001</c:v>
                </c:pt>
                <c:pt idx="392">
                  <c:v>0.36570000000000008</c:v>
                </c:pt>
                <c:pt idx="393">
                  <c:v>0.25673999999999997</c:v>
                </c:pt>
                <c:pt idx="394">
                  <c:v>0.16677</c:v>
                </c:pt>
                <c:pt idx="395">
                  <c:v>0.11407</c:v>
                </c:pt>
                <c:pt idx="396">
                  <c:v>6.9910000000000028E-2</c:v>
                </c:pt>
                <c:pt idx="397">
                  <c:v>5.3440000000000001E-2</c:v>
                </c:pt>
                <c:pt idx="398">
                  <c:v>6.0229999999999985E-2</c:v>
                </c:pt>
                <c:pt idx="399">
                  <c:v>4.9620000000000004E-2</c:v>
                </c:pt>
                <c:pt idx="400">
                  <c:v>2.861E-2</c:v>
                </c:pt>
                <c:pt idx="401">
                  <c:v>1.4109999999999998E-2</c:v>
                </c:pt>
                <c:pt idx="402">
                  <c:v>9.6200000000000001E-3</c:v>
                </c:pt>
                <c:pt idx="403">
                  <c:v>6.8800000000000016E-3</c:v>
                </c:pt>
                <c:pt idx="404">
                  <c:v>9.1700000000000028E-3</c:v>
                </c:pt>
                <c:pt idx="405">
                  <c:v>1.5650000000000001E-2</c:v>
                </c:pt>
                <c:pt idx="406">
                  <c:v>1.1460000000000005E-2</c:v>
                </c:pt>
                <c:pt idx="407">
                  <c:v>3.0700000000000002E-3</c:v>
                </c:pt>
                <c:pt idx="408">
                  <c:v>2.6700000000000009E-3</c:v>
                </c:pt>
                <c:pt idx="409">
                  <c:v>3.9800000000000018E-3</c:v>
                </c:pt>
                <c:pt idx="410">
                  <c:v>4.7200000000000002E-3</c:v>
                </c:pt>
                <c:pt idx="411">
                  <c:v>7.5000000000000032E-3</c:v>
                </c:pt>
                <c:pt idx="412">
                  <c:v>7.060000000000002E-3</c:v>
                </c:pt>
                <c:pt idx="413">
                  <c:v>3.2800000000000012E-3</c:v>
                </c:pt>
                <c:pt idx="414">
                  <c:v>7.1100000000000017E-3</c:v>
                </c:pt>
                <c:pt idx="415">
                  <c:v>7.7600000000000021E-3</c:v>
                </c:pt>
                <c:pt idx="416">
                  <c:v>4.0400000000000019E-3</c:v>
                </c:pt>
                <c:pt idx="417">
                  <c:v>4.2600000000000016E-3</c:v>
                </c:pt>
                <c:pt idx="418">
                  <c:v>4.2500000000000003E-3</c:v>
                </c:pt>
                <c:pt idx="419">
                  <c:v>2.5500000000000002E-3</c:v>
                </c:pt>
                <c:pt idx="420">
                  <c:v>6.2200000000000016E-3</c:v>
                </c:pt>
                <c:pt idx="421">
                  <c:v>9.2800000000000001E-3</c:v>
                </c:pt>
                <c:pt idx="422">
                  <c:v>4.5800000000000016E-3</c:v>
                </c:pt>
                <c:pt idx="423">
                  <c:v>1.2500000000000005E-3</c:v>
                </c:pt>
                <c:pt idx="424">
                  <c:v>3.2400000000000011E-3</c:v>
                </c:pt>
                <c:pt idx="425">
                  <c:v>6.5200000000000015E-3</c:v>
                </c:pt>
                <c:pt idx="426">
                  <c:v>1.3200000000000005E-2</c:v>
                </c:pt>
                <c:pt idx="427">
                  <c:v>2.4040000000000002E-2</c:v>
                </c:pt>
                <c:pt idx="428">
                  <c:v>1.5980000000000001E-2</c:v>
                </c:pt>
                <c:pt idx="429">
                  <c:v>4.81E-3</c:v>
                </c:pt>
                <c:pt idx="430">
                  <c:v>4.6100000000000004E-3</c:v>
                </c:pt>
                <c:pt idx="431">
                  <c:v>2.040000000000001E-3</c:v>
                </c:pt>
                <c:pt idx="432">
                  <c:v>1.7500000000000005E-3</c:v>
                </c:pt>
                <c:pt idx="433">
                  <c:v>6.1100000000000017E-3</c:v>
                </c:pt>
                <c:pt idx="434">
                  <c:v>8.2600000000000035E-3</c:v>
                </c:pt>
                <c:pt idx="435">
                  <c:v>8.4260000000000029E-2</c:v>
                </c:pt>
                <c:pt idx="436">
                  <c:v>0.61481000000000019</c:v>
                </c:pt>
                <c:pt idx="437">
                  <c:v>1.7363999999999995</c:v>
                </c:pt>
                <c:pt idx="438">
                  <c:v>2.5403899999999999</c:v>
                </c:pt>
                <c:pt idx="439">
                  <c:v>2.7039100000000009</c:v>
                </c:pt>
                <c:pt idx="440">
                  <c:v>1.9812799999999999</c:v>
                </c:pt>
                <c:pt idx="441">
                  <c:v>1.0997399999999995</c:v>
                </c:pt>
                <c:pt idx="442">
                  <c:v>0.71538000000000002</c:v>
                </c:pt>
                <c:pt idx="443">
                  <c:v>0.98690999999999973</c:v>
                </c:pt>
                <c:pt idx="444">
                  <c:v>1.4713499999999995</c:v>
                </c:pt>
                <c:pt idx="445">
                  <c:v>2.0940300000000001</c:v>
                </c:pt>
                <c:pt idx="446">
                  <c:v>2.6242700000000001</c:v>
                </c:pt>
                <c:pt idx="447">
                  <c:v>2.5231599999999998</c:v>
                </c:pt>
                <c:pt idx="448">
                  <c:v>2.4262399999999991</c:v>
                </c:pt>
                <c:pt idx="449">
                  <c:v>2.0552399999999991</c:v>
                </c:pt>
                <c:pt idx="450">
                  <c:v>1.84737</c:v>
                </c:pt>
                <c:pt idx="451">
                  <c:v>1.6746700000000001</c:v>
                </c:pt>
                <c:pt idx="452">
                  <c:v>1.50403</c:v>
                </c:pt>
                <c:pt idx="453">
                  <c:v>1.4614899999999995</c:v>
                </c:pt>
                <c:pt idx="454">
                  <c:v>1.1696299999999995</c:v>
                </c:pt>
                <c:pt idx="455">
                  <c:v>1.0006599999999999</c:v>
                </c:pt>
                <c:pt idx="456">
                  <c:v>0.84780000000000022</c:v>
                </c:pt>
                <c:pt idx="457">
                  <c:v>0.60188000000000019</c:v>
                </c:pt>
                <c:pt idx="458">
                  <c:v>0.56432000000000004</c:v>
                </c:pt>
                <c:pt idx="459">
                  <c:v>0.52815999999999996</c:v>
                </c:pt>
                <c:pt idx="460">
                  <c:v>0.52478999999999998</c:v>
                </c:pt>
                <c:pt idx="461">
                  <c:v>0.52750999999999981</c:v>
                </c:pt>
                <c:pt idx="462">
                  <c:v>0.46778000000000008</c:v>
                </c:pt>
                <c:pt idx="463">
                  <c:v>0.50324000000000002</c:v>
                </c:pt>
                <c:pt idx="464">
                  <c:v>0.50720999999999983</c:v>
                </c:pt>
                <c:pt idx="465">
                  <c:v>0.51545999999999981</c:v>
                </c:pt>
                <c:pt idx="466">
                  <c:v>0.49001000000000011</c:v>
                </c:pt>
                <c:pt idx="467">
                  <c:v>0.39615000000000011</c:v>
                </c:pt>
                <c:pt idx="468">
                  <c:v>0.36073</c:v>
                </c:pt>
                <c:pt idx="469">
                  <c:v>0.30889000000000011</c:v>
                </c:pt>
                <c:pt idx="470">
                  <c:v>0.29790000000000011</c:v>
                </c:pt>
                <c:pt idx="471">
                  <c:v>0.26236000000000009</c:v>
                </c:pt>
                <c:pt idx="472">
                  <c:v>0.23271000000000006</c:v>
                </c:pt>
                <c:pt idx="473">
                  <c:v>0.21095000000000005</c:v>
                </c:pt>
                <c:pt idx="474">
                  <c:v>0.16986000000000001</c:v>
                </c:pt>
                <c:pt idx="475">
                  <c:v>0.16561999999999999</c:v>
                </c:pt>
                <c:pt idx="476">
                  <c:v>0.19874000000000006</c:v>
                </c:pt>
                <c:pt idx="477">
                  <c:v>0.19248000000000001</c:v>
                </c:pt>
                <c:pt idx="478">
                  <c:v>0.12127000000000003</c:v>
                </c:pt>
                <c:pt idx="479">
                  <c:v>7.2300000000000031E-2</c:v>
                </c:pt>
                <c:pt idx="480">
                  <c:v>3.909E-2</c:v>
                </c:pt>
                <c:pt idx="481">
                  <c:v>1.9420000000000007E-2</c:v>
                </c:pt>
                <c:pt idx="482">
                  <c:v>9.310000000000004E-3</c:v>
                </c:pt>
                <c:pt idx="483">
                  <c:v>9.0400000000000046E-3</c:v>
                </c:pt>
                <c:pt idx="484">
                  <c:v>7.8800000000000033E-3</c:v>
                </c:pt>
                <c:pt idx="485">
                  <c:v>1.0520000000000003E-2</c:v>
                </c:pt>
                <c:pt idx="486">
                  <c:v>2.6350000000000002E-2</c:v>
                </c:pt>
                <c:pt idx="487">
                  <c:v>2.9729999999999993E-2</c:v>
                </c:pt>
                <c:pt idx="488">
                  <c:v>3.3930000000000002E-2</c:v>
                </c:pt>
                <c:pt idx="489">
                  <c:v>3.4790000000000001E-2</c:v>
                </c:pt>
                <c:pt idx="490">
                  <c:v>2.7420000000000007E-2</c:v>
                </c:pt>
                <c:pt idx="491">
                  <c:v>2.6370000000000008E-2</c:v>
                </c:pt>
                <c:pt idx="492">
                  <c:v>1.3530000000000004E-2</c:v>
                </c:pt>
                <c:pt idx="493">
                  <c:v>4.5500000000000002E-3</c:v>
                </c:pt>
                <c:pt idx="494">
                  <c:v>2.1800000000000009E-3</c:v>
                </c:pt>
                <c:pt idx="495">
                  <c:v>2.4300000000000007E-3</c:v>
                </c:pt>
                <c:pt idx="496">
                  <c:v>7.360000000000002E-3</c:v>
                </c:pt>
                <c:pt idx="497">
                  <c:v>1.5810000000000001E-2</c:v>
                </c:pt>
                <c:pt idx="498">
                  <c:v>1.1010000000000001E-2</c:v>
                </c:pt>
                <c:pt idx="499">
                  <c:v>6.2200000000000016E-3</c:v>
                </c:pt>
                <c:pt idx="500">
                  <c:v>1.1360000000000006E-2</c:v>
                </c:pt>
                <c:pt idx="501">
                  <c:v>1.3860000000000004E-2</c:v>
                </c:pt>
                <c:pt idx="502">
                  <c:v>3.1190000000000002E-2</c:v>
                </c:pt>
                <c:pt idx="503">
                  <c:v>5.0680000000000003E-2</c:v>
                </c:pt>
                <c:pt idx="504">
                  <c:v>5.5140000000000002E-2</c:v>
                </c:pt>
                <c:pt idx="505">
                  <c:v>5.4210000000000015E-2</c:v>
                </c:pt>
                <c:pt idx="506">
                  <c:v>3.6600000000000014E-2</c:v>
                </c:pt>
                <c:pt idx="507">
                  <c:v>1.5599999999999998E-2</c:v>
                </c:pt>
                <c:pt idx="508">
                  <c:v>8.1900000000000028E-3</c:v>
                </c:pt>
                <c:pt idx="509">
                  <c:v>7.6500000000000014E-3</c:v>
                </c:pt>
                <c:pt idx="510">
                  <c:v>2.1200000000000007E-2</c:v>
                </c:pt>
                <c:pt idx="511">
                  <c:v>2.5190000000000001E-2</c:v>
                </c:pt>
                <c:pt idx="512">
                  <c:v>1.8270000000000005E-2</c:v>
                </c:pt>
                <c:pt idx="513">
                  <c:v>1.1720000000000005E-2</c:v>
                </c:pt>
                <c:pt idx="514">
                  <c:v>4.3000000000000017E-3</c:v>
                </c:pt>
                <c:pt idx="515">
                  <c:v>6.8200000000000014E-3</c:v>
                </c:pt>
                <c:pt idx="516">
                  <c:v>1.6360000000000006E-2</c:v>
                </c:pt>
                <c:pt idx="517">
                  <c:v>2.111E-2</c:v>
                </c:pt>
                <c:pt idx="518">
                  <c:v>1.6799999999999999E-2</c:v>
                </c:pt>
                <c:pt idx="519">
                  <c:v>1.0760000000000004E-2</c:v>
                </c:pt>
                <c:pt idx="520">
                  <c:v>1.1690000000000004E-2</c:v>
                </c:pt>
                <c:pt idx="521">
                  <c:v>1.8980000000000007E-2</c:v>
                </c:pt>
                <c:pt idx="522">
                  <c:v>0.15525000000000005</c:v>
                </c:pt>
                <c:pt idx="523">
                  <c:v>0.18278000000000005</c:v>
                </c:pt>
                <c:pt idx="524">
                  <c:v>7.3929999999999996E-2</c:v>
                </c:pt>
                <c:pt idx="525">
                  <c:v>5.6750000000000002E-2</c:v>
                </c:pt>
                <c:pt idx="526">
                  <c:v>4.2509999999999999E-2</c:v>
                </c:pt>
                <c:pt idx="527">
                  <c:v>2.8979999999999999E-2</c:v>
                </c:pt>
                <c:pt idx="528">
                  <c:v>1.787E-2</c:v>
                </c:pt>
                <c:pt idx="529">
                  <c:v>4.1329999999999999E-2</c:v>
                </c:pt>
                <c:pt idx="530">
                  <c:v>6.9780000000000023E-2</c:v>
                </c:pt>
                <c:pt idx="531">
                  <c:v>9.443E-2</c:v>
                </c:pt>
                <c:pt idx="532">
                  <c:v>0.11182</c:v>
                </c:pt>
                <c:pt idx="533">
                  <c:v>9.8390000000000047E-2</c:v>
                </c:pt>
                <c:pt idx="534">
                  <c:v>0.21810000000000004</c:v>
                </c:pt>
                <c:pt idx="535">
                  <c:v>3.065259999999999</c:v>
                </c:pt>
                <c:pt idx="536">
                  <c:v>4.1116999999999999</c:v>
                </c:pt>
                <c:pt idx="537">
                  <c:v>2.30152</c:v>
                </c:pt>
                <c:pt idx="538">
                  <c:v>2.8094199999999989</c:v>
                </c:pt>
                <c:pt idx="539">
                  <c:v>3.61598</c:v>
                </c:pt>
                <c:pt idx="540">
                  <c:v>2.6251699999999998</c:v>
                </c:pt>
                <c:pt idx="541">
                  <c:v>2.3933999999999997</c:v>
                </c:pt>
                <c:pt idx="542">
                  <c:v>3.0255899999999998</c:v>
                </c:pt>
                <c:pt idx="543">
                  <c:v>2.590209999999999</c:v>
                </c:pt>
                <c:pt idx="544">
                  <c:v>1.9057500000000001</c:v>
                </c:pt>
                <c:pt idx="545">
                  <c:v>0.99665999999999999</c:v>
                </c:pt>
                <c:pt idx="546">
                  <c:v>0.43089000000000011</c:v>
                </c:pt>
                <c:pt idx="547">
                  <c:v>0.22849000000000005</c:v>
                </c:pt>
                <c:pt idx="548">
                  <c:v>0.17637</c:v>
                </c:pt>
                <c:pt idx="549">
                  <c:v>0.11193</c:v>
                </c:pt>
                <c:pt idx="550">
                  <c:v>6.9990000000000024E-2</c:v>
                </c:pt>
                <c:pt idx="551">
                  <c:v>3.8969999999999998E-2</c:v>
                </c:pt>
                <c:pt idx="552">
                  <c:v>4.6179999999999985E-2</c:v>
                </c:pt>
                <c:pt idx="553">
                  <c:v>3.9740000000000004E-2</c:v>
                </c:pt>
                <c:pt idx="554">
                  <c:v>2.087000000000001E-2</c:v>
                </c:pt>
                <c:pt idx="555">
                  <c:v>2.5260000000000001E-2</c:v>
                </c:pt>
                <c:pt idx="556">
                  <c:v>1.2239999999999994E-2</c:v>
                </c:pt>
                <c:pt idx="557">
                  <c:v>1.5200000000000003E-2</c:v>
                </c:pt>
                <c:pt idx="558">
                  <c:v>2.2410000000000006E-2</c:v>
                </c:pt>
                <c:pt idx="559">
                  <c:v>5.5809999999999998E-2</c:v>
                </c:pt>
                <c:pt idx="560">
                  <c:v>6.0330000000000022E-2</c:v>
                </c:pt>
                <c:pt idx="561">
                  <c:v>2.4600000000000007E-2</c:v>
                </c:pt>
                <c:pt idx="562">
                  <c:v>4.0289999999999986E-2</c:v>
                </c:pt>
                <c:pt idx="563">
                  <c:v>4.6829999999999997E-2</c:v>
                </c:pt>
                <c:pt idx="564">
                  <c:v>2.1880000000000007E-2</c:v>
                </c:pt>
                <c:pt idx="565">
                  <c:v>8.2300000000000012E-3</c:v>
                </c:pt>
                <c:pt idx="566">
                  <c:v>4.5100000000000001E-3</c:v>
                </c:pt>
                <c:pt idx="567">
                  <c:v>8.6400000000000001E-3</c:v>
                </c:pt>
                <c:pt idx="568">
                  <c:v>9.5900000000000048E-3</c:v>
                </c:pt>
                <c:pt idx="569">
                  <c:v>6.4600000000000022E-3</c:v>
                </c:pt>
                <c:pt idx="570">
                  <c:v>1.8450000000000001E-2</c:v>
                </c:pt>
                <c:pt idx="571">
                  <c:v>1.805E-2</c:v>
                </c:pt>
                <c:pt idx="572">
                  <c:v>6.7100000000000016E-3</c:v>
                </c:pt>
                <c:pt idx="573">
                  <c:v>7.7100000000000033E-3</c:v>
                </c:pt>
                <c:pt idx="574">
                  <c:v>2.802E-2</c:v>
                </c:pt>
                <c:pt idx="575">
                  <c:v>2.9690000000000001E-2</c:v>
                </c:pt>
                <c:pt idx="576">
                  <c:v>8.8700000000000064E-3</c:v>
                </c:pt>
                <c:pt idx="577">
                  <c:v>8.6200000000000027E-3</c:v>
                </c:pt>
                <c:pt idx="578">
                  <c:v>3.465E-2</c:v>
                </c:pt>
                <c:pt idx="579">
                  <c:v>5.0009999999999999E-2</c:v>
                </c:pt>
                <c:pt idx="580">
                  <c:v>2.5600000000000008E-2</c:v>
                </c:pt>
                <c:pt idx="581">
                  <c:v>7.4000000000000021E-3</c:v>
                </c:pt>
                <c:pt idx="582">
                  <c:v>7.8800000000000033E-3</c:v>
                </c:pt>
                <c:pt idx="583">
                  <c:v>6.0600000000000003E-3</c:v>
                </c:pt>
                <c:pt idx="584">
                  <c:v>1.7860000000000001E-2</c:v>
                </c:pt>
                <c:pt idx="585">
                  <c:v>1.9030000000000005E-2</c:v>
                </c:pt>
                <c:pt idx="586">
                  <c:v>7.8100000000000018E-3</c:v>
                </c:pt>
                <c:pt idx="587">
                  <c:v>6.3900000000000016E-3</c:v>
                </c:pt>
                <c:pt idx="588">
                  <c:v>1.0880000000000004E-2</c:v>
                </c:pt>
                <c:pt idx="589">
                  <c:v>3.5310000000000001E-2</c:v>
                </c:pt>
                <c:pt idx="590">
                  <c:v>4.7649999999999984E-2</c:v>
                </c:pt>
                <c:pt idx="591">
                  <c:v>4.8070000000000002E-2</c:v>
                </c:pt>
                <c:pt idx="592">
                  <c:v>5.3429999999999998E-2</c:v>
                </c:pt>
                <c:pt idx="593">
                  <c:v>4.0400000000000012E-2</c:v>
                </c:pt>
                <c:pt idx="594">
                  <c:v>1.9760000000000007E-2</c:v>
                </c:pt>
                <c:pt idx="595">
                  <c:v>2.1850000000000001E-2</c:v>
                </c:pt>
                <c:pt idx="596">
                  <c:v>2.0140000000000002E-2</c:v>
                </c:pt>
                <c:pt idx="597">
                  <c:v>8.3700000000000042E-3</c:v>
                </c:pt>
                <c:pt idx="598">
                  <c:v>7.9400000000000026E-3</c:v>
                </c:pt>
                <c:pt idx="599">
                  <c:v>2.6940000000000002E-2</c:v>
                </c:pt>
                <c:pt idx="600">
                  <c:v>6.5000000000000002E-2</c:v>
                </c:pt>
                <c:pt idx="601">
                  <c:v>7.5960000000000014E-2</c:v>
                </c:pt>
                <c:pt idx="602">
                  <c:v>4.2270000000000002E-2</c:v>
                </c:pt>
                <c:pt idx="603">
                  <c:v>1.0720000000000004E-2</c:v>
                </c:pt>
                <c:pt idx="604">
                  <c:v>3.9899999999999996E-3</c:v>
                </c:pt>
                <c:pt idx="605">
                  <c:v>3.5500000000000002E-3</c:v>
                </c:pt>
                <c:pt idx="606">
                  <c:v>2.0000000000000009E-3</c:v>
                </c:pt>
                <c:pt idx="607">
                  <c:v>5.0000000000000018E-3</c:v>
                </c:pt>
                <c:pt idx="608">
                  <c:v>6.4700000000000035E-3</c:v>
                </c:pt>
                <c:pt idx="609">
                  <c:v>2.5300000000000001E-3</c:v>
                </c:pt>
                <c:pt idx="610">
                  <c:v>1.9800000000000009E-3</c:v>
                </c:pt>
                <c:pt idx="611">
                  <c:v>2.2400000000000007E-3</c:v>
                </c:pt>
                <c:pt idx="612">
                  <c:v>2.0600000000000002E-3</c:v>
                </c:pt>
                <c:pt idx="613">
                  <c:v>8.6100000000000048E-3</c:v>
                </c:pt>
                <c:pt idx="614">
                  <c:v>2.3800000000000002E-2</c:v>
                </c:pt>
                <c:pt idx="615">
                  <c:v>2.6740000000000007E-2</c:v>
                </c:pt>
                <c:pt idx="616">
                  <c:v>1.8929999999999999E-2</c:v>
                </c:pt>
                <c:pt idx="617">
                  <c:v>1.017E-2</c:v>
                </c:pt>
                <c:pt idx="618">
                  <c:v>2.4300000000000007E-3</c:v>
                </c:pt>
                <c:pt idx="619">
                  <c:v>7.7500000000000034E-3</c:v>
                </c:pt>
                <c:pt idx="620">
                  <c:v>1.7090000000000001E-2</c:v>
                </c:pt>
                <c:pt idx="621">
                  <c:v>2.6900000000000007E-2</c:v>
                </c:pt>
                <c:pt idx="622">
                  <c:v>4.9760000000000026E-2</c:v>
                </c:pt>
                <c:pt idx="623">
                  <c:v>6.6720000000000002E-2</c:v>
                </c:pt>
                <c:pt idx="624">
                  <c:v>4.19E-2</c:v>
                </c:pt>
                <c:pt idx="625">
                  <c:v>1.6080000000000007E-2</c:v>
                </c:pt>
                <c:pt idx="626">
                  <c:v>8.4800000000000049E-3</c:v>
                </c:pt>
                <c:pt idx="627">
                  <c:v>3.2600000000000012E-3</c:v>
                </c:pt>
                <c:pt idx="628">
                  <c:v>7.7100000000000033E-3</c:v>
                </c:pt>
                <c:pt idx="629">
                  <c:v>1.0860000000000003E-2</c:v>
                </c:pt>
                <c:pt idx="630">
                  <c:v>2.384E-2</c:v>
                </c:pt>
                <c:pt idx="631">
                  <c:v>3.3239999999999999E-2</c:v>
                </c:pt>
                <c:pt idx="632">
                  <c:v>2.1080000000000008E-2</c:v>
                </c:pt>
                <c:pt idx="633">
                  <c:v>8.5700000000000047E-3</c:v>
                </c:pt>
                <c:pt idx="634">
                  <c:v>6.62E-3</c:v>
                </c:pt>
                <c:pt idx="635">
                  <c:v>8.0000000000000054E-3</c:v>
                </c:pt>
                <c:pt idx="636">
                  <c:v>1.1190000000000004E-2</c:v>
                </c:pt>
                <c:pt idx="637">
                  <c:v>9.5900000000000048E-3</c:v>
                </c:pt>
                <c:pt idx="638">
                  <c:v>3.530000000000001E-3</c:v>
                </c:pt>
                <c:pt idx="639">
                  <c:v>1.9470000000000001E-2</c:v>
                </c:pt>
                <c:pt idx="640">
                  <c:v>3.0950000000000002E-2</c:v>
                </c:pt>
                <c:pt idx="641">
                  <c:v>2.2870000000000012E-2</c:v>
                </c:pt>
                <c:pt idx="642">
                  <c:v>2.2990000000000007E-2</c:v>
                </c:pt>
                <c:pt idx="643">
                  <c:v>1.6109999999999999E-2</c:v>
                </c:pt>
                <c:pt idx="644">
                  <c:v>4.8000000000000004E-3</c:v>
                </c:pt>
                <c:pt idx="645">
                  <c:v>4.7800000000000021E-3</c:v>
                </c:pt>
                <c:pt idx="646">
                  <c:v>4.6600000000000001E-3</c:v>
                </c:pt>
                <c:pt idx="647">
                  <c:v>2.3000000000000008E-3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88-4CE0-AD41-943CD0EC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001808"/>
        <c:axId val="239002368"/>
      </c:lineChart>
      <c:catAx>
        <c:axId val="2390018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002368"/>
        <c:crosses val="autoZero"/>
        <c:auto val="1"/>
        <c:lblAlgn val="ctr"/>
        <c:lblOffset val="100"/>
        <c:noMultiLvlLbl val="0"/>
      </c:catAx>
      <c:valAx>
        <c:axId val="2390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00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bg1"/>
                </a:solidFill>
              </a:rPr>
              <a:t>Log(energy)</a:t>
            </a:r>
            <a:r>
              <a:rPr lang="zh-TW" altLang="en-US" dirty="0">
                <a:solidFill>
                  <a:schemeClr val="bg1"/>
                </a:solidFill>
              </a:rPr>
              <a:t>與</a:t>
            </a:r>
            <a:r>
              <a:rPr lang="en-US" altLang="zh-TW" dirty="0">
                <a:solidFill>
                  <a:schemeClr val="bg1"/>
                </a:solidFill>
              </a:rPr>
              <a:t>ACF</a:t>
            </a:r>
            <a:r>
              <a:rPr lang="zh-TW" altLang="en-US" dirty="0">
                <a:solidFill>
                  <a:schemeClr val="bg1"/>
                </a:solidFill>
              </a:rPr>
              <a:t>結合</a:t>
            </a:r>
            <a:endParaRPr lang="zh-TW" dirty="0">
              <a:solidFill>
                <a:schemeClr val="bg1"/>
              </a:solidFill>
            </a:endParaRPr>
          </a:p>
        </c:rich>
      </c:tx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工作表3!$A$14:$XX$14</c:f>
              <c:numCache>
                <c:formatCode>General</c:formatCode>
                <c:ptCount val="6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52</c:v>
                </c:pt>
                <c:pt idx="85">
                  <c:v>55</c:v>
                </c:pt>
                <c:pt idx="86">
                  <c:v>56</c:v>
                </c:pt>
                <c:pt idx="87">
                  <c:v>58</c:v>
                </c:pt>
                <c:pt idx="88">
                  <c:v>58</c:v>
                </c:pt>
                <c:pt idx="89">
                  <c:v>59</c:v>
                </c:pt>
                <c:pt idx="90">
                  <c:v>59</c:v>
                </c:pt>
                <c:pt idx="91">
                  <c:v>60</c:v>
                </c:pt>
                <c:pt idx="92">
                  <c:v>61</c:v>
                </c:pt>
                <c:pt idx="93">
                  <c:v>62</c:v>
                </c:pt>
                <c:pt idx="94">
                  <c:v>63</c:v>
                </c:pt>
                <c:pt idx="95">
                  <c:v>64</c:v>
                </c:pt>
                <c:pt idx="96">
                  <c:v>64</c:v>
                </c:pt>
                <c:pt idx="97">
                  <c:v>65</c:v>
                </c:pt>
                <c:pt idx="98">
                  <c:v>67</c:v>
                </c:pt>
                <c:pt idx="99">
                  <c:v>68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75</c:v>
                </c:pt>
                <c:pt idx="104">
                  <c:v>76</c:v>
                </c:pt>
                <c:pt idx="105">
                  <c:v>77</c:v>
                </c:pt>
                <c:pt idx="106">
                  <c:v>78</c:v>
                </c:pt>
                <c:pt idx="107">
                  <c:v>80</c:v>
                </c:pt>
                <c:pt idx="108">
                  <c:v>82</c:v>
                </c:pt>
                <c:pt idx="109">
                  <c:v>85</c:v>
                </c:pt>
                <c:pt idx="110">
                  <c:v>87</c:v>
                </c:pt>
                <c:pt idx="111">
                  <c:v>86</c:v>
                </c:pt>
                <c:pt idx="112">
                  <c:v>86</c:v>
                </c:pt>
                <c:pt idx="113">
                  <c:v>86</c:v>
                </c:pt>
                <c:pt idx="114">
                  <c:v>85</c:v>
                </c:pt>
                <c:pt idx="115">
                  <c:v>162</c:v>
                </c:pt>
                <c:pt idx="116">
                  <c:v>162</c:v>
                </c:pt>
                <c:pt idx="117">
                  <c:v>162</c:v>
                </c:pt>
                <c:pt idx="118">
                  <c:v>0</c:v>
                </c:pt>
                <c:pt idx="119">
                  <c:v>74</c:v>
                </c:pt>
                <c:pt idx="120">
                  <c:v>153</c:v>
                </c:pt>
                <c:pt idx="121">
                  <c:v>75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76</c:v>
                </c:pt>
                <c:pt idx="175">
                  <c:v>78</c:v>
                </c:pt>
                <c:pt idx="176">
                  <c:v>78</c:v>
                </c:pt>
                <c:pt idx="177">
                  <c:v>79</c:v>
                </c:pt>
                <c:pt idx="178">
                  <c:v>80</c:v>
                </c:pt>
                <c:pt idx="179">
                  <c:v>80</c:v>
                </c:pt>
                <c:pt idx="180">
                  <c:v>81</c:v>
                </c:pt>
                <c:pt idx="181">
                  <c:v>82</c:v>
                </c:pt>
                <c:pt idx="182">
                  <c:v>82</c:v>
                </c:pt>
                <c:pt idx="183">
                  <c:v>83</c:v>
                </c:pt>
                <c:pt idx="184">
                  <c:v>84</c:v>
                </c:pt>
                <c:pt idx="185">
                  <c:v>84</c:v>
                </c:pt>
                <c:pt idx="186">
                  <c:v>84</c:v>
                </c:pt>
                <c:pt idx="187">
                  <c:v>85</c:v>
                </c:pt>
                <c:pt idx="188">
                  <c:v>85</c:v>
                </c:pt>
                <c:pt idx="189">
                  <c:v>85</c:v>
                </c:pt>
                <c:pt idx="190">
                  <c:v>85</c:v>
                </c:pt>
                <c:pt idx="191">
                  <c:v>85</c:v>
                </c:pt>
                <c:pt idx="192">
                  <c:v>86</c:v>
                </c:pt>
                <c:pt idx="193">
                  <c:v>86</c:v>
                </c:pt>
                <c:pt idx="194">
                  <c:v>86</c:v>
                </c:pt>
                <c:pt idx="195">
                  <c:v>86</c:v>
                </c:pt>
                <c:pt idx="196">
                  <c:v>86</c:v>
                </c:pt>
                <c:pt idx="197">
                  <c:v>86</c:v>
                </c:pt>
                <c:pt idx="198">
                  <c:v>84</c:v>
                </c:pt>
                <c:pt idx="199">
                  <c:v>84</c:v>
                </c:pt>
                <c:pt idx="200">
                  <c:v>85</c:v>
                </c:pt>
                <c:pt idx="201">
                  <c:v>85</c:v>
                </c:pt>
                <c:pt idx="202">
                  <c:v>85</c:v>
                </c:pt>
                <c:pt idx="203">
                  <c:v>84</c:v>
                </c:pt>
                <c:pt idx="204">
                  <c:v>83</c:v>
                </c:pt>
                <c:pt idx="205">
                  <c:v>83</c:v>
                </c:pt>
                <c:pt idx="206">
                  <c:v>83</c:v>
                </c:pt>
                <c:pt idx="207">
                  <c:v>82</c:v>
                </c:pt>
                <c:pt idx="208">
                  <c:v>82</c:v>
                </c:pt>
                <c:pt idx="209">
                  <c:v>81</c:v>
                </c:pt>
                <c:pt idx="210">
                  <c:v>80</c:v>
                </c:pt>
                <c:pt idx="211">
                  <c:v>79</c:v>
                </c:pt>
                <c:pt idx="212">
                  <c:v>78</c:v>
                </c:pt>
                <c:pt idx="213">
                  <c:v>77</c:v>
                </c:pt>
                <c:pt idx="214">
                  <c:v>77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58</c:v>
                </c:pt>
                <c:pt idx="262">
                  <c:v>59</c:v>
                </c:pt>
                <c:pt idx="263">
                  <c:v>63</c:v>
                </c:pt>
                <c:pt idx="264">
                  <c:v>63</c:v>
                </c:pt>
                <c:pt idx="265">
                  <c:v>60</c:v>
                </c:pt>
                <c:pt idx="266">
                  <c:v>61</c:v>
                </c:pt>
                <c:pt idx="267">
                  <c:v>61</c:v>
                </c:pt>
                <c:pt idx="268">
                  <c:v>63</c:v>
                </c:pt>
                <c:pt idx="269">
                  <c:v>65</c:v>
                </c:pt>
                <c:pt idx="270">
                  <c:v>67</c:v>
                </c:pt>
                <c:pt idx="271">
                  <c:v>67</c:v>
                </c:pt>
                <c:pt idx="272">
                  <c:v>68</c:v>
                </c:pt>
                <c:pt idx="273">
                  <c:v>69</c:v>
                </c:pt>
                <c:pt idx="274">
                  <c:v>69</c:v>
                </c:pt>
                <c:pt idx="275">
                  <c:v>71</c:v>
                </c:pt>
                <c:pt idx="276">
                  <c:v>72</c:v>
                </c:pt>
                <c:pt idx="277">
                  <c:v>74</c:v>
                </c:pt>
                <c:pt idx="278">
                  <c:v>74</c:v>
                </c:pt>
                <c:pt idx="279">
                  <c:v>76</c:v>
                </c:pt>
                <c:pt idx="280">
                  <c:v>152</c:v>
                </c:pt>
                <c:pt idx="281">
                  <c:v>151</c:v>
                </c:pt>
                <c:pt idx="282">
                  <c:v>151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220</c:v>
                </c:pt>
                <c:pt idx="287">
                  <c:v>155</c:v>
                </c:pt>
                <c:pt idx="288">
                  <c:v>219</c:v>
                </c:pt>
                <c:pt idx="289">
                  <c:v>0</c:v>
                </c:pt>
                <c:pt idx="290">
                  <c:v>214</c:v>
                </c:pt>
                <c:pt idx="291">
                  <c:v>220</c:v>
                </c:pt>
                <c:pt idx="292">
                  <c:v>0</c:v>
                </c:pt>
                <c:pt idx="293">
                  <c:v>0</c:v>
                </c:pt>
                <c:pt idx="294">
                  <c:v>217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80</c:v>
                </c:pt>
                <c:pt idx="349">
                  <c:v>82</c:v>
                </c:pt>
                <c:pt idx="350">
                  <c:v>88</c:v>
                </c:pt>
                <c:pt idx="351">
                  <c:v>88</c:v>
                </c:pt>
                <c:pt idx="352">
                  <c:v>88</c:v>
                </c:pt>
                <c:pt idx="353">
                  <c:v>88</c:v>
                </c:pt>
                <c:pt idx="354">
                  <c:v>88</c:v>
                </c:pt>
                <c:pt idx="355">
                  <c:v>87</c:v>
                </c:pt>
                <c:pt idx="356">
                  <c:v>87</c:v>
                </c:pt>
                <c:pt idx="357">
                  <c:v>87</c:v>
                </c:pt>
                <c:pt idx="358">
                  <c:v>89</c:v>
                </c:pt>
                <c:pt idx="359">
                  <c:v>89</c:v>
                </c:pt>
                <c:pt idx="360">
                  <c:v>88</c:v>
                </c:pt>
                <c:pt idx="361">
                  <c:v>88</c:v>
                </c:pt>
                <c:pt idx="362">
                  <c:v>180</c:v>
                </c:pt>
                <c:pt idx="363">
                  <c:v>181</c:v>
                </c:pt>
                <c:pt idx="364">
                  <c:v>180</c:v>
                </c:pt>
                <c:pt idx="365">
                  <c:v>178</c:v>
                </c:pt>
                <c:pt idx="366">
                  <c:v>177</c:v>
                </c:pt>
                <c:pt idx="367">
                  <c:v>96</c:v>
                </c:pt>
                <c:pt idx="368">
                  <c:v>180</c:v>
                </c:pt>
                <c:pt idx="369">
                  <c:v>90</c:v>
                </c:pt>
                <c:pt idx="370">
                  <c:v>89</c:v>
                </c:pt>
                <c:pt idx="371">
                  <c:v>89</c:v>
                </c:pt>
                <c:pt idx="372">
                  <c:v>90</c:v>
                </c:pt>
                <c:pt idx="373">
                  <c:v>90</c:v>
                </c:pt>
                <c:pt idx="374">
                  <c:v>90</c:v>
                </c:pt>
                <c:pt idx="375">
                  <c:v>91</c:v>
                </c:pt>
                <c:pt idx="376">
                  <c:v>89</c:v>
                </c:pt>
                <c:pt idx="377">
                  <c:v>89</c:v>
                </c:pt>
                <c:pt idx="378">
                  <c:v>89</c:v>
                </c:pt>
                <c:pt idx="379">
                  <c:v>88</c:v>
                </c:pt>
                <c:pt idx="380">
                  <c:v>88</c:v>
                </c:pt>
                <c:pt idx="381">
                  <c:v>88</c:v>
                </c:pt>
                <c:pt idx="382">
                  <c:v>87</c:v>
                </c:pt>
                <c:pt idx="383">
                  <c:v>86</c:v>
                </c:pt>
                <c:pt idx="384">
                  <c:v>87</c:v>
                </c:pt>
                <c:pt idx="385">
                  <c:v>87</c:v>
                </c:pt>
                <c:pt idx="386">
                  <c:v>88</c:v>
                </c:pt>
                <c:pt idx="387">
                  <c:v>88</c:v>
                </c:pt>
                <c:pt idx="388">
                  <c:v>85</c:v>
                </c:pt>
                <c:pt idx="389">
                  <c:v>85</c:v>
                </c:pt>
                <c:pt idx="390">
                  <c:v>84</c:v>
                </c:pt>
                <c:pt idx="391">
                  <c:v>83</c:v>
                </c:pt>
                <c:pt idx="392">
                  <c:v>81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69</c:v>
                </c:pt>
                <c:pt idx="444">
                  <c:v>66</c:v>
                </c:pt>
                <c:pt idx="445">
                  <c:v>66</c:v>
                </c:pt>
                <c:pt idx="446">
                  <c:v>67</c:v>
                </c:pt>
                <c:pt idx="447">
                  <c:v>67</c:v>
                </c:pt>
                <c:pt idx="448">
                  <c:v>67</c:v>
                </c:pt>
                <c:pt idx="449">
                  <c:v>67</c:v>
                </c:pt>
                <c:pt idx="450">
                  <c:v>67</c:v>
                </c:pt>
                <c:pt idx="451">
                  <c:v>67</c:v>
                </c:pt>
                <c:pt idx="452">
                  <c:v>67</c:v>
                </c:pt>
                <c:pt idx="453">
                  <c:v>67</c:v>
                </c:pt>
                <c:pt idx="454">
                  <c:v>67</c:v>
                </c:pt>
                <c:pt idx="455">
                  <c:v>67</c:v>
                </c:pt>
                <c:pt idx="456">
                  <c:v>67</c:v>
                </c:pt>
                <c:pt idx="457">
                  <c:v>67</c:v>
                </c:pt>
                <c:pt idx="458">
                  <c:v>67</c:v>
                </c:pt>
                <c:pt idx="459">
                  <c:v>67</c:v>
                </c:pt>
                <c:pt idx="460">
                  <c:v>67</c:v>
                </c:pt>
                <c:pt idx="461">
                  <c:v>67</c:v>
                </c:pt>
                <c:pt idx="462">
                  <c:v>66</c:v>
                </c:pt>
                <c:pt idx="463">
                  <c:v>67</c:v>
                </c:pt>
                <c:pt idx="464">
                  <c:v>66</c:v>
                </c:pt>
                <c:pt idx="465">
                  <c:v>66</c:v>
                </c:pt>
                <c:pt idx="466">
                  <c:v>66</c:v>
                </c:pt>
                <c:pt idx="467">
                  <c:v>66</c:v>
                </c:pt>
                <c:pt idx="468">
                  <c:v>66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85</c:v>
                </c:pt>
                <c:pt idx="536">
                  <c:v>0</c:v>
                </c:pt>
                <c:pt idx="537">
                  <c:v>166</c:v>
                </c:pt>
                <c:pt idx="538">
                  <c:v>0</c:v>
                </c:pt>
                <c:pt idx="539">
                  <c:v>157</c:v>
                </c:pt>
                <c:pt idx="540">
                  <c:v>252</c:v>
                </c:pt>
                <c:pt idx="541">
                  <c:v>169</c:v>
                </c:pt>
                <c:pt idx="542">
                  <c:v>0</c:v>
                </c:pt>
                <c:pt idx="543">
                  <c:v>155</c:v>
                </c:pt>
                <c:pt idx="544">
                  <c:v>154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7-4CB5-B186-F5E16D041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38208"/>
        <c:axId val="240538768"/>
      </c:lineChart>
      <c:catAx>
        <c:axId val="240538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38768"/>
        <c:crosses val="autoZero"/>
        <c:auto val="1"/>
        <c:lblAlgn val="ctr"/>
        <c:lblOffset val="100"/>
        <c:noMultiLvlLbl val="0"/>
      </c:catAx>
      <c:valAx>
        <c:axId val="24053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3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第一行矩陣值</a:t>
            </a:r>
            <a:endParaRPr 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58009819427329445"/>
          <c:y val="0.59583556436298146"/>
        </c:manualLayout>
      </c:layout>
      <c:overlay val="0"/>
      <c:spPr>
        <a:solidFill>
          <a:srgbClr val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99877742307947E-2"/>
          <c:y val="7.2730418733417956E-2"/>
          <c:w val="0.86448122956307472"/>
          <c:h val="0.77808213517715352"/>
        </c:manualLayout>
      </c:layout>
      <c:lineChart>
        <c:grouping val="standard"/>
        <c:varyColors val="0"/>
        <c:ser>
          <c:idx val="1"/>
          <c:order val="0"/>
          <c:spPr>
            <a:ln w="31750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val>
            <c:numRef>
              <c:f>工作表6!$A$58:$A$113</c:f>
              <c:numCache>
                <c:formatCode>General</c:formatCode>
                <c:ptCount val="56"/>
                <c:pt idx="0">
                  <c:v>26.740100000000002</c:v>
                </c:pt>
                <c:pt idx="1">
                  <c:v>30.169499999999992</c:v>
                </c:pt>
                <c:pt idx="2">
                  <c:v>30.356100000000001</c:v>
                </c:pt>
                <c:pt idx="3">
                  <c:v>30.085799999999985</c:v>
                </c:pt>
                <c:pt idx="4">
                  <c:v>29.650200000000005</c:v>
                </c:pt>
                <c:pt idx="5">
                  <c:v>29.264299999999988</c:v>
                </c:pt>
                <c:pt idx="6">
                  <c:v>27.917100000000001</c:v>
                </c:pt>
                <c:pt idx="7">
                  <c:v>27.72369999999999</c:v>
                </c:pt>
                <c:pt idx="8">
                  <c:v>27.7394</c:v>
                </c:pt>
                <c:pt idx="9">
                  <c:v>26.369900000000001</c:v>
                </c:pt>
                <c:pt idx="10">
                  <c:v>25.834800000000008</c:v>
                </c:pt>
                <c:pt idx="11">
                  <c:v>25.247199999999992</c:v>
                </c:pt>
                <c:pt idx="12">
                  <c:v>25.483599999999985</c:v>
                </c:pt>
                <c:pt idx="13">
                  <c:v>26.6691</c:v>
                </c:pt>
                <c:pt idx="14">
                  <c:v>26.286899999999992</c:v>
                </c:pt>
                <c:pt idx="15">
                  <c:v>26.841699999999992</c:v>
                </c:pt>
                <c:pt idx="16">
                  <c:v>28.610000000000007</c:v>
                </c:pt>
                <c:pt idx="17">
                  <c:v>28.8003</c:v>
                </c:pt>
                <c:pt idx="18">
                  <c:v>29.534800000000008</c:v>
                </c:pt>
                <c:pt idx="19">
                  <c:v>30.473499999999991</c:v>
                </c:pt>
                <c:pt idx="20">
                  <c:v>30.43249999999999</c:v>
                </c:pt>
                <c:pt idx="21">
                  <c:v>29.689900000000005</c:v>
                </c:pt>
                <c:pt idx="22">
                  <c:v>29.8337</c:v>
                </c:pt>
                <c:pt idx="23">
                  <c:v>30.203099999999992</c:v>
                </c:pt>
                <c:pt idx="24">
                  <c:v>30.718</c:v>
                </c:pt>
                <c:pt idx="25">
                  <c:v>30.651499999999999</c:v>
                </c:pt>
                <c:pt idx="26">
                  <c:v>30.703199999999988</c:v>
                </c:pt>
                <c:pt idx="27">
                  <c:v>30.657499999999999</c:v>
                </c:pt>
                <c:pt idx="28">
                  <c:v>30.757000000000001</c:v>
                </c:pt>
                <c:pt idx="29">
                  <c:v>30.809799999999992</c:v>
                </c:pt>
                <c:pt idx="30">
                  <c:v>30.317799999999991</c:v>
                </c:pt>
                <c:pt idx="31">
                  <c:v>29.802800000000001</c:v>
                </c:pt>
                <c:pt idx="32">
                  <c:v>29.893699999999988</c:v>
                </c:pt>
                <c:pt idx="33">
                  <c:v>29.917899999999999</c:v>
                </c:pt>
                <c:pt idx="34">
                  <c:v>30.1326</c:v>
                </c:pt>
                <c:pt idx="35">
                  <c:v>30.352900000000005</c:v>
                </c:pt>
                <c:pt idx="36">
                  <c:v>30.6234</c:v>
                </c:pt>
                <c:pt idx="37">
                  <c:v>30.3294</c:v>
                </c:pt>
                <c:pt idx="38">
                  <c:v>29.994399999999988</c:v>
                </c:pt>
                <c:pt idx="39">
                  <c:v>28.163599999999988</c:v>
                </c:pt>
                <c:pt idx="40">
                  <c:v>26.668500000000002</c:v>
                </c:pt>
                <c:pt idx="41">
                  <c:v>26.3263</c:v>
                </c:pt>
                <c:pt idx="42">
                  <c:v>23.8873</c:v>
                </c:pt>
                <c:pt idx="43">
                  <c:v>24.439299999999992</c:v>
                </c:pt>
                <c:pt idx="44">
                  <c:v>24.230799999999988</c:v>
                </c:pt>
                <c:pt idx="45">
                  <c:v>24.122900000000001</c:v>
                </c:pt>
                <c:pt idx="46">
                  <c:v>24.956199999999988</c:v>
                </c:pt>
                <c:pt idx="47">
                  <c:v>24.897900000000007</c:v>
                </c:pt>
                <c:pt idx="48">
                  <c:v>24.627199999999991</c:v>
                </c:pt>
                <c:pt idx="49">
                  <c:v>25.1325</c:v>
                </c:pt>
                <c:pt idx="50">
                  <c:v>25.809000000000001</c:v>
                </c:pt>
                <c:pt idx="51">
                  <c:v>25.48769999999999</c:v>
                </c:pt>
                <c:pt idx="52">
                  <c:v>25.334099999999999</c:v>
                </c:pt>
                <c:pt idx="53">
                  <c:v>24.524999999999999</c:v>
                </c:pt>
                <c:pt idx="54">
                  <c:v>23.859100000000005</c:v>
                </c:pt>
                <c:pt idx="55">
                  <c:v>19.859800000000007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BF-468F-B2A9-50917C3DC5F6}"/>
            </c:ext>
          </c:extLst>
        </c:ser>
        <c:ser>
          <c:idx val="0"/>
          <c:order val="1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工作表7!$A$61:$A$116</c:f>
              <c:numCache>
                <c:formatCode>General</c:formatCode>
                <c:ptCount val="56"/>
                <c:pt idx="0">
                  <c:v>25.40209999999999</c:v>
                </c:pt>
                <c:pt idx="1">
                  <c:v>29.276199999999992</c:v>
                </c:pt>
                <c:pt idx="2">
                  <c:v>29.878499999999988</c:v>
                </c:pt>
                <c:pt idx="3">
                  <c:v>29.364699999999992</c:v>
                </c:pt>
                <c:pt idx="4">
                  <c:v>29.640699999999988</c:v>
                </c:pt>
                <c:pt idx="5">
                  <c:v>27.761500000000002</c:v>
                </c:pt>
                <c:pt idx="6">
                  <c:v>27.04</c:v>
                </c:pt>
                <c:pt idx="7">
                  <c:v>27.521000000000001</c:v>
                </c:pt>
                <c:pt idx="8">
                  <c:v>26.8752</c:v>
                </c:pt>
                <c:pt idx="9">
                  <c:v>27.178000000000001</c:v>
                </c:pt>
                <c:pt idx="10">
                  <c:v>26.692799999999984</c:v>
                </c:pt>
                <c:pt idx="11">
                  <c:v>27.261199999999988</c:v>
                </c:pt>
                <c:pt idx="12">
                  <c:v>26.562799999999985</c:v>
                </c:pt>
                <c:pt idx="13">
                  <c:v>27.3674</c:v>
                </c:pt>
                <c:pt idx="14">
                  <c:v>27.4375</c:v>
                </c:pt>
                <c:pt idx="15">
                  <c:v>27.815799999999992</c:v>
                </c:pt>
                <c:pt idx="16">
                  <c:v>28.122399999999988</c:v>
                </c:pt>
                <c:pt idx="17">
                  <c:v>28.855899999999991</c:v>
                </c:pt>
                <c:pt idx="18">
                  <c:v>30.347899999999999</c:v>
                </c:pt>
                <c:pt idx="19">
                  <c:v>30.945799999999981</c:v>
                </c:pt>
                <c:pt idx="20">
                  <c:v>31.702000000000002</c:v>
                </c:pt>
                <c:pt idx="21">
                  <c:v>31.227</c:v>
                </c:pt>
                <c:pt idx="22">
                  <c:v>30.90069999999999</c:v>
                </c:pt>
                <c:pt idx="23">
                  <c:v>31.259</c:v>
                </c:pt>
                <c:pt idx="24">
                  <c:v>31.551100000000005</c:v>
                </c:pt>
                <c:pt idx="25">
                  <c:v>31.859800000000007</c:v>
                </c:pt>
                <c:pt idx="26">
                  <c:v>31.932399999999991</c:v>
                </c:pt>
                <c:pt idx="27">
                  <c:v>31.191099999999999</c:v>
                </c:pt>
                <c:pt idx="28">
                  <c:v>31.114100000000008</c:v>
                </c:pt>
                <c:pt idx="29">
                  <c:v>31.6846</c:v>
                </c:pt>
                <c:pt idx="30">
                  <c:v>31.6022</c:v>
                </c:pt>
                <c:pt idx="31">
                  <c:v>32.110100000000003</c:v>
                </c:pt>
                <c:pt idx="32">
                  <c:v>31.734300000000001</c:v>
                </c:pt>
                <c:pt idx="33">
                  <c:v>31.9194</c:v>
                </c:pt>
                <c:pt idx="34">
                  <c:v>31.292899999999992</c:v>
                </c:pt>
                <c:pt idx="35">
                  <c:v>31.1629</c:v>
                </c:pt>
                <c:pt idx="36">
                  <c:v>30.150800000000007</c:v>
                </c:pt>
                <c:pt idx="37">
                  <c:v>29.974599999999988</c:v>
                </c:pt>
                <c:pt idx="38">
                  <c:v>29.06849999999999</c:v>
                </c:pt>
                <c:pt idx="39">
                  <c:v>28.806100000000001</c:v>
                </c:pt>
                <c:pt idx="40">
                  <c:v>28.2943</c:v>
                </c:pt>
                <c:pt idx="41">
                  <c:v>27.655999999999999</c:v>
                </c:pt>
                <c:pt idx="42">
                  <c:v>26.5534</c:v>
                </c:pt>
                <c:pt idx="43">
                  <c:v>25.56829999999999</c:v>
                </c:pt>
                <c:pt idx="44">
                  <c:v>25.12</c:v>
                </c:pt>
                <c:pt idx="45">
                  <c:v>25.113800000000008</c:v>
                </c:pt>
                <c:pt idx="46">
                  <c:v>24.602399999999992</c:v>
                </c:pt>
                <c:pt idx="47">
                  <c:v>24.709700000000002</c:v>
                </c:pt>
                <c:pt idx="48">
                  <c:v>24.940899999999992</c:v>
                </c:pt>
                <c:pt idx="49">
                  <c:v>24.90509999999999</c:v>
                </c:pt>
                <c:pt idx="50">
                  <c:v>24.548100000000002</c:v>
                </c:pt>
                <c:pt idx="51">
                  <c:v>24.716699999999992</c:v>
                </c:pt>
                <c:pt idx="52">
                  <c:v>24.325900000000001</c:v>
                </c:pt>
                <c:pt idx="53">
                  <c:v>23.5412</c:v>
                </c:pt>
                <c:pt idx="54">
                  <c:v>23.342399999999991</c:v>
                </c:pt>
                <c:pt idx="55">
                  <c:v>22.462399999999985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BF-468F-B2A9-50917C3DC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42128"/>
        <c:axId val="240542688"/>
      </c:lineChart>
      <c:catAx>
        <c:axId val="2405421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42688"/>
        <c:crosses val="autoZero"/>
        <c:auto val="1"/>
        <c:lblAlgn val="ctr"/>
        <c:lblOffset val="100"/>
        <c:noMultiLvlLbl val="0"/>
      </c:catAx>
      <c:valAx>
        <c:axId val="24054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4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0.81005</cdr:x>
      <cdr:y>0.67906</cdr:y>
    </cdr:from>
    <cdr:to>
      <cdr:x>0.82852</cdr:x>
      <cdr:y>0.70983</cdr:y>
    </cdr:to>
    <cdr:sp macro="" textlink="">
      <cdr:nvSpPr>
        <cdr:cNvPr id="2" name="流程圖: 接點 1"/>
        <cdr:cNvSpPr/>
      </cdr:nvSpPr>
      <cdr:spPr>
        <a:xfrm xmlns:a="http://schemas.openxmlformats.org/drawingml/2006/main">
          <a:off x="6772234" y="3144981"/>
          <a:ext cx="154379" cy="142504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629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38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64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47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44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53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7372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286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3162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83332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35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8643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08249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9798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515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06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1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826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532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45837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8535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560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7951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5046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059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8664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1363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33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0621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8585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545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2986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5867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2573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608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473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608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49492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53896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9921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2510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45313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8945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6079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82753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2952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566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0864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61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80927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87297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39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995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47066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59189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6258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2373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点击</a:t>
            </a:r>
            <a:r>
              <a:rPr kumimoji="1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Logo</a:t>
            </a:r>
            <a:r>
              <a:rPr kumimoji="1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5281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656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12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4571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95944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56202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243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7897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14769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5933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72850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点击</a:t>
            </a:r>
            <a:r>
              <a:rPr kumimoji="1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Logo</a:t>
            </a:r>
            <a:r>
              <a:rPr kumimoji="1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944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6652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2112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1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655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44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2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63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6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93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80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49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323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189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78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7841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34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36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766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520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574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670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93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396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31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758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805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3275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1662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30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027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981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11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723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98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959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365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225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49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80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921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9041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5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466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1467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66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8148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8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6790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0366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084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3109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760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894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7147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98086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054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0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447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7939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9228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5494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67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2580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0568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0208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4223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63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658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185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8854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816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1658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7288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43050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163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8575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6796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0538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D4B5D-EC4E-412E-89CA-BD2A57EC7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913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1D7A-BD4E-4D63-9E31-BA16CC939B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1532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8476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3865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流程图: 手动输入 10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499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流程图: 手动输入 9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流程图: 手动输入 10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流程图: 手动输入 11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870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平行四边形 7"/>
          <p:cNvSpPr/>
          <p:nvPr userDrawn="1"/>
        </p:nvSpPr>
        <p:spPr>
          <a:xfrm rot="20778963">
            <a:off x="-647700" y="1539875"/>
            <a:ext cx="13477875" cy="3778250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1945907">
            <a:off x="1082675" y="-1065213"/>
            <a:ext cx="4951413" cy="10172701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平行四边形 9"/>
          <p:cNvSpPr/>
          <p:nvPr userDrawn="1"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830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20950"/>
            <a:ext cx="3178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8"/>
          <p:cNvSpPr txBox="1"/>
          <p:nvPr userDrawn="1"/>
        </p:nvSpPr>
        <p:spPr>
          <a:xfrm>
            <a:off x="4259263" y="3740150"/>
            <a:ext cx="3348037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点击</a:t>
            </a: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Logo</a:t>
            </a:r>
            <a:r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23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EF4A2-1C0C-42E9-A4DB-2408D46BF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993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79048-BB01-43C5-8ECE-820FE0B38B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31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3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63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6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9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6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21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0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52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4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8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166ED-89F2-4789-8900-194058C742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8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chart" Target="../charts/chart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4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oundfile.sapp.org/doc/WaveFormat/" TargetMode="External"/><Relationship Id="rId1" Type="http://schemas.openxmlformats.org/officeDocument/2006/relationships/slideLayout" Target="../slideLayouts/slideLayout1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448659" y="2814126"/>
            <a:ext cx="3356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范齊萱</a:t>
            </a:r>
            <a:endParaRPr lang="en-US" altLang="zh-TW" sz="16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鄧意頻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尤家歡</a:t>
            </a:r>
            <a:endParaRPr lang="en-US" altLang="zh-TW" sz="16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莊宜珊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27929" y="2443754"/>
            <a:ext cx="0" cy="1797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4050505" y="2314799"/>
            <a:ext cx="554155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Identifying Speaker with Pitch and Timbre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以音高與音色</a:t>
            </a:r>
            <a:endParaRPr kumimoji="1" lang="en-US" altLang="zh-TW" sz="24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進行說話人區分之研究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1501"/>
      </p:ext>
    </p:extLst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2967038" y="0"/>
              <a:ext cx="92249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531" name="文本框 4"/>
          <p:cNvSpPr txBox="1">
            <a:spLocks noChangeArrowheads="1"/>
          </p:cNvSpPr>
          <p:nvPr/>
        </p:nvSpPr>
        <p:spPr bwMode="auto">
          <a:xfrm>
            <a:off x="254000" y="0"/>
            <a:ext cx="68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五边形 6"/>
          <p:cNvSpPr/>
          <p:nvPr/>
        </p:nvSpPr>
        <p:spPr>
          <a:xfrm>
            <a:off x="7288213" y="1741488"/>
            <a:ext cx="4006850" cy="4156076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6888" y="1736725"/>
            <a:ext cx="3332162" cy="4160838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7063" y="1733550"/>
            <a:ext cx="3397250" cy="417036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30313" y="1733550"/>
            <a:ext cx="2946400" cy="417036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rgbClr val="BAC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536" name="文本框 21"/>
          <p:cNvSpPr txBox="1">
            <a:spLocks noChangeArrowheads="1"/>
          </p:cNvSpPr>
          <p:nvPr/>
        </p:nvSpPr>
        <p:spPr bwMode="auto">
          <a:xfrm>
            <a:off x="2008188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2537" name="文本框 22"/>
          <p:cNvSpPr txBox="1">
            <a:spLocks noChangeArrowheads="1"/>
          </p:cNvSpPr>
          <p:nvPr/>
        </p:nvSpPr>
        <p:spPr bwMode="auto">
          <a:xfrm>
            <a:off x="4368800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400" b="1">
                <a:solidFill>
                  <a:schemeClr val="bg1"/>
                </a:solidFill>
              </a:rPr>
              <a:t>02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2538" name="文本框 23"/>
          <p:cNvSpPr txBox="1">
            <a:spLocks noChangeArrowheads="1"/>
          </p:cNvSpPr>
          <p:nvPr/>
        </p:nvSpPr>
        <p:spPr bwMode="auto">
          <a:xfrm>
            <a:off x="6756400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400" b="1">
                <a:solidFill>
                  <a:schemeClr val="bg1"/>
                </a:solidFill>
              </a:rPr>
              <a:t>03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2539" name="文本框 24"/>
          <p:cNvSpPr txBox="1">
            <a:spLocks noChangeArrowheads="1"/>
          </p:cNvSpPr>
          <p:nvPr/>
        </p:nvSpPr>
        <p:spPr bwMode="auto">
          <a:xfrm>
            <a:off x="8885238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400" b="1">
                <a:solidFill>
                  <a:schemeClr val="bg1"/>
                </a:solidFill>
              </a:rPr>
              <a:t>04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2544" name="文本框 29"/>
          <p:cNvSpPr txBox="1">
            <a:spLocks noChangeArrowheads="1"/>
          </p:cNvSpPr>
          <p:nvPr/>
        </p:nvSpPr>
        <p:spPr bwMode="auto">
          <a:xfrm>
            <a:off x="1582739" y="3577479"/>
            <a:ext cx="2045494" cy="81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取好音框後，計算該音框的</a:t>
            </a:r>
            <a:r>
              <a:rPr kumimoji="1"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ACF</a:t>
            </a:r>
            <a:r>
              <a:rPr kumimoji="1"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值</a:t>
            </a:r>
            <a:endParaRPr kumimoji="1" lang="en-US" altLang="zh-CN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545" name="文本框 30"/>
          <p:cNvSpPr txBox="1">
            <a:spLocks noChangeArrowheads="1"/>
          </p:cNvSpPr>
          <p:nvPr/>
        </p:nvSpPr>
        <p:spPr bwMode="auto">
          <a:xfrm>
            <a:off x="4207670" y="3572848"/>
            <a:ext cx="1914525" cy="153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利用</a:t>
            </a:r>
            <a:r>
              <a:rPr kumimoji="1"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ACF</a:t>
            </a:r>
            <a:r>
              <a:rPr kumimoji="1"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取每一個音框中的第一高峰，並將其位置依序存入陣列</a:t>
            </a:r>
            <a:endParaRPr kumimoji="1" lang="en-US" altLang="zh-CN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546" name="文本框 31"/>
          <p:cNvSpPr txBox="1">
            <a:spLocks noChangeArrowheads="1"/>
          </p:cNvSpPr>
          <p:nvPr/>
        </p:nvSpPr>
        <p:spPr bwMode="auto">
          <a:xfrm>
            <a:off x="6595270" y="3579198"/>
            <a:ext cx="1914525" cy="153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將陣列中的值進行過濾並求平均，最後即為其週期值</a:t>
            </a:r>
            <a:endParaRPr kumimoji="1" lang="en-US" altLang="zh-CN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547" name="文本框 32"/>
          <p:cNvSpPr txBox="1">
            <a:spLocks noChangeArrowheads="1"/>
          </p:cNvSpPr>
          <p:nvPr/>
        </p:nvSpPr>
        <p:spPr bwMode="auto">
          <a:xfrm>
            <a:off x="8940007" y="3579198"/>
            <a:ext cx="1914525" cy="81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比較男女聲週期之差異</a:t>
            </a:r>
            <a:endParaRPr kumimoji="1" lang="en-US" altLang="zh-CN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4719" y="936951"/>
            <a:ext cx="259873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     </a:t>
            </a:r>
            <a:r>
              <a:rPr lang="en-US" altLang="zh-TW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pitch</a:t>
            </a:r>
            <a:r>
              <a:rPr lang="zh-TW" altLang="en-US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之流程圖</a:t>
            </a:r>
            <a:endParaRPr lang="en-US" altLang="zh-TW" sz="2400" b="1" kern="1200" dirty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23" name="文本框 29"/>
          <p:cNvSpPr txBox="1">
            <a:spLocks noChangeArrowheads="1"/>
          </p:cNvSpPr>
          <p:nvPr/>
        </p:nvSpPr>
        <p:spPr bwMode="auto">
          <a:xfrm>
            <a:off x="1568054" y="2782888"/>
            <a:ext cx="2045494" cy="5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計算</a:t>
            </a:r>
            <a:r>
              <a:rPr kumimoji="1"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ACF</a:t>
            </a:r>
            <a:endParaRPr kumimoji="1"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4142185" y="2782888"/>
            <a:ext cx="2045494" cy="57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取第一高峰</a:t>
            </a:r>
            <a:endParaRPr kumimoji="1"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368800" y="3410887"/>
            <a:ext cx="7905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29"/>
          <p:cNvSpPr txBox="1">
            <a:spLocks noChangeArrowheads="1"/>
          </p:cNvSpPr>
          <p:nvPr/>
        </p:nvSpPr>
        <p:spPr bwMode="auto">
          <a:xfrm>
            <a:off x="6565107" y="2782888"/>
            <a:ext cx="2045494" cy="5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過濾</a:t>
            </a:r>
            <a:endParaRPr kumimoji="1"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1685925" y="3394870"/>
            <a:ext cx="801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691312" y="3449980"/>
            <a:ext cx="86122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29"/>
          <p:cNvSpPr txBox="1">
            <a:spLocks noChangeArrowheads="1"/>
          </p:cNvSpPr>
          <p:nvPr/>
        </p:nvSpPr>
        <p:spPr bwMode="auto">
          <a:xfrm>
            <a:off x="8992393" y="2782888"/>
            <a:ext cx="2045494" cy="5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  <a:endParaRPr kumimoji="1"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9005491" y="3410887"/>
            <a:ext cx="89177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03705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6606" y="0"/>
            <a:ext cx="101353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615950" y="921543"/>
            <a:ext cx="1762127" cy="1573214"/>
            <a:chOff x="1357569" y="2550141"/>
            <a:chExt cx="1761382" cy="1572586"/>
          </a:xfrm>
        </p:grpSpPr>
        <p:sp>
          <p:nvSpPr>
            <p:cNvPr id="9" name="矩形 8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7" y="2549367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323" name="文本框 11"/>
            <p:cNvSpPr txBox="1">
              <a:spLocks noChangeArrowheads="1"/>
            </p:cNvSpPr>
            <p:nvPr/>
          </p:nvSpPr>
          <p:spPr bwMode="auto">
            <a:xfrm>
              <a:off x="1554583" y="2880030"/>
              <a:ext cx="1511909" cy="953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8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ACF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之介紹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175" name="文本框 174"/>
          <p:cNvSpPr txBox="1"/>
          <p:nvPr/>
        </p:nvSpPr>
        <p:spPr>
          <a:xfrm>
            <a:off x="2848991" y="2659891"/>
            <a:ext cx="87524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一個訊號在自己不同時間點的互相關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一個訊號在兩次觀察之間的相似度對它們之間時間差的函數。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2848991" y="4197529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87931" y="4203362"/>
            <a:ext cx="508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數值越高表示相關性越高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87931" y="5461206"/>
            <a:ext cx="445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目的在於找出訊號之週期</a:t>
            </a:r>
          </a:p>
        </p:txBody>
      </p:sp>
      <p:sp>
        <p:nvSpPr>
          <p:cNvPr id="14" name="等腰三角形 13"/>
          <p:cNvSpPr/>
          <p:nvPr/>
        </p:nvSpPr>
        <p:spPr>
          <a:xfrm rot="10800000">
            <a:off x="2848990" y="5466843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118188" y="2236332"/>
            <a:ext cx="422855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48991" y="722961"/>
            <a:ext cx="7309916" cy="11829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44009" y="991283"/>
            <a:ext cx="724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ACF (auto-correlation function)</a:t>
            </a:r>
            <a:endParaRPr lang="zh-TW" altLang="en-US" sz="3600" dirty="0"/>
          </a:p>
        </p:txBody>
      </p:sp>
      <p:sp>
        <p:nvSpPr>
          <p:cNvPr id="17" name="等腰三角形 16"/>
          <p:cNvSpPr/>
          <p:nvPr/>
        </p:nvSpPr>
        <p:spPr>
          <a:xfrm rot="10800000">
            <a:off x="2848991" y="4835232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87931" y="4832284"/>
            <a:ext cx="67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若訊號有週期性，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也呈現週期性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542908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200" b="1" kern="1200" dirty="0">
                <a:solidFill>
                  <a:prstClr val="white"/>
                </a:solidFill>
                <a:latin typeface="Calibri"/>
                <a:ea typeface="微软雅黑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15" name="圖片 14" descr="http://mirlab.org/jang/books/audiosignalprocessing/image/ac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15" y="660003"/>
            <a:ext cx="8608003" cy="467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2267815" y="5432672"/>
            <a:ext cx="8608003" cy="7921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36779" y="5597920"/>
            <a:ext cx="688571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783">
              <a:defRPr/>
            </a:pP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ACF</a:t>
            </a:r>
            <a:r>
              <a:rPr lang="zh-TW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的第一高峰所對印到的時間為此訊號之</a:t>
            </a:r>
            <a:r>
              <a:rPr lang="zh-TW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  <a:endParaRPr lang="en-US" altLang="zh-CN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6332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/>
          <p:cNvGrpSpPr>
            <a:grpSpLocks/>
          </p:cNvGrpSpPr>
          <p:nvPr/>
        </p:nvGrpSpPr>
        <p:grpSpPr bwMode="auto">
          <a:xfrm>
            <a:off x="0" y="16067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01159" y="0"/>
              <a:ext cx="919084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76627" y="1393375"/>
            <a:ext cx="4033837" cy="102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利用</a:t>
            </a:r>
            <a:r>
              <a:rPr lang="en-US" altLang="zh-TW" sz="24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ACF</a:t>
            </a:r>
            <a:r>
              <a:rPr lang="zh-TW" altLang="en-US" sz="24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在每個音框中尋找第一高峰，須滿足以下條件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20874" y="2955334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1287913" y="2893231"/>
            <a:ext cx="3633787" cy="4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sample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之後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820874" y="3533777"/>
            <a:ext cx="438150" cy="366713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821157" y="4127216"/>
            <a:ext cx="420197" cy="366712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421" name="文本框 14"/>
          <p:cNvSpPr txBox="1">
            <a:spLocks noChangeArrowheads="1"/>
          </p:cNvSpPr>
          <p:nvPr/>
        </p:nvSpPr>
        <p:spPr bwMode="auto">
          <a:xfrm>
            <a:off x="292100" y="0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Shape 261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896642" y="830139"/>
            <a:ext cx="6341453" cy="281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向下箭號 2"/>
          <p:cNvSpPr/>
          <p:nvPr/>
        </p:nvSpPr>
        <p:spPr>
          <a:xfrm>
            <a:off x="7011871" y="1096499"/>
            <a:ext cx="501660" cy="83014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1280525" y="3503038"/>
            <a:ext cx="3633787" cy="4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ACF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之值須超過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62855" y="4084675"/>
            <a:ext cx="3633787" cy="4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必須是峰值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4" name="直接连接符 42"/>
          <p:cNvCxnSpPr/>
          <p:nvPr/>
        </p:nvCxnSpPr>
        <p:spPr>
          <a:xfrm>
            <a:off x="1276037" y="2530363"/>
            <a:ext cx="2194624" cy="783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3" name="圖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921438"/>
              </p:ext>
            </p:extLst>
          </p:nvPr>
        </p:nvGraphicFramePr>
        <p:xfrm>
          <a:off x="5028114" y="3516537"/>
          <a:ext cx="6209981" cy="2782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7777820" y="816324"/>
            <a:ext cx="3428708" cy="4701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6251" y="813075"/>
            <a:ext cx="34287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ACF</a:t>
            </a:r>
            <a:r>
              <a:rPr lang="zh-TW" altLang="en-US" sz="20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音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框中第一高峰示意圖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65856" y="4832933"/>
            <a:ext cx="593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   ㄧ    ㄨ     ㄩ     ㄚ    ㄛ    ㄜ    ㄝ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5232047" y="3480532"/>
            <a:ext cx="5685335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6627" y="4888608"/>
            <a:ext cx="3997541" cy="954107"/>
          </a:xfrm>
          <a:prstGeom prst="rect">
            <a:avLst/>
          </a:prstGeom>
          <a:solidFill>
            <a:srgbClr val="2A3443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8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將每個音框中的</a:t>
            </a:r>
            <a:r>
              <a:rPr lang="zh-TW" altLang="en-US" sz="2800" b="1" kern="12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第一高峰值</a:t>
            </a:r>
            <a:r>
              <a:rPr lang="zh-TW" altLang="en-US" sz="28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依序存入陣列</a:t>
            </a:r>
            <a:endParaRPr lang="zh-CN" altLang="en-US" sz="28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566053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"/>
          <p:cNvGrpSpPr>
            <a:grpSpLocks/>
          </p:cNvGrpSpPr>
          <p:nvPr/>
        </p:nvGrpSpPr>
        <p:grpSpPr bwMode="auto">
          <a:xfrm>
            <a:off x="0" y="67916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2964873" y="0"/>
              <a:ext cx="922712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3315" name="文本框 6"/>
          <p:cNvSpPr txBox="1">
            <a:spLocks noChangeArrowheads="1"/>
          </p:cNvSpPr>
          <p:nvPr/>
        </p:nvSpPr>
        <p:spPr bwMode="auto">
          <a:xfrm>
            <a:off x="506413" y="0"/>
            <a:ext cx="684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74160" y="1200150"/>
            <a:ext cx="4287602" cy="4800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320" name="文本框 9"/>
          <p:cNvSpPr txBox="1">
            <a:spLocks noChangeArrowheads="1"/>
          </p:cNvSpPr>
          <p:nvPr/>
        </p:nvSpPr>
        <p:spPr bwMode="auto">
          <a:xfrm>
            <a:off x="7474067" y="1559272"/>
            <a:ext cx="34385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對陣列中的值進行以下過濾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474067" y="2858740"/>
            <a:ext cx="3300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文本框 12"/>
          <p:cNvSpPr txBox="1">
            <a:spLocks noChangeArrowheads="1"/>
          </p:cNvSpPr>
          <p:nvPr/>
        </p:nvSpPr>
        <p:spPr bwMode="auto">
          <a:xfrm>
            <a:off x="8067674" y="3950941"/>
            <a:ext cx="3494088" cy="45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</a:t>
            </a: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以上的值取平均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7629525" y="3312766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7629525" y="3950941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8067674" y="4618038"/>
            <a:ext cx="3494088" cy="4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kern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平均值上下</a:t>
            </a:r>
            <a:r>
              <a:rPr kumimoji="1" lang="en-US" altLang="zh-TW" sz="2000" kern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40</a:t>
            </a:r>
            <a:r>
              <a:rPr kumimoji="1" lang="zh-TW" altLang="en-US" sz="2000" kern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再取一次平均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7629524" y="4618038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文本框 12"/>
          <p:cNvSpPr txBox="1">
            <a:spLocks noChangeArrowheads="1"/>
          </p:cNvSpPr>
          <p:nvPr/>
        </p:nvSpPr>
        <p:spPr bwMode="auto">
          <a:xfrm>
            <a:off x="7983698" y="3307906"/>
            <a:ext cx="3494088" cy="4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kern="1200" noProof="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Log(energy)</a:t>
            </a:r>
            <a:r>
              <a:rPr kumimoji="1" lang="zh-TW" altLang="en-US" sz="2000" kern="1200" noProof="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取</a:t>
            </a:r>
            <a:r>
              <a:rPr kumimoji="1" lang="en-US" altLang="zh-TW" sz="2000" kern="1200" noProof="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-5</a:t>
            </a:r>
            <a:r>
              <a:rPr kumimoji="1" lang="zh-TW" altLang="en-US" sz="2000" kern="1200" noProof="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以上的值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60144" y="5315467"/>
            <a:ext cx="41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過濾後的平均值即為週期</a:t>
            </a:r>
          </a:p>
        </p:txBody>
      </p:sp>
      <p:sp>
        <p:nvSpPr>
          <p:cNvPr id="7" name="矩形 6"/>
          <p:cNvSpPr/>
          <p:nvPr/>
        </p:nvSpPr>
        <p:spPr>
          <a:xfrm>
            <a:off x="968731" y="5315467"/>
            <a:ext cx="5970886" cy="6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51622" y="5427275"/>
            <a:ext cx="522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   ㄧ    ㄨ    ㄩ    ㄚ    ㄛ    ㄜ   ㄝ</a:t>
            </a:r>
            <a:endParaRPr lang="zh-TW" altLang="en-US" sz="2400" dirty="0"/>
          </a:p>
        </p:txBody>
      </p:sp>
      <p:sp>
        <p:nvSpPr>
          <p:cNvPr id="22" name="等腰三角形 21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圖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237565"/>
              </p:ext>
            </p:extLst>
          </p:nvPr>
        </p:nvGraphicFramePr>
        <p:xfrm>
          <a:off x="968731" y="1200150"/>
          <a:ext cx="5970885" cy="378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653682" y="1427184"/>
            <a:ext cx="2600979" cy="474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45334" y="1466675"/>
            <a:ext cx="201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過濾後的矩陣值</a:t>
            </a:r>
          </a:p>
        </p:txBody>
      </p:sp>
    </p:spTree>
    <p:extLst>
      <p:ext uri="{BB962C8B-B14F-4D97-AF65-F5344CB8AC3E}">
        <p14:creationId xmlns:p14="http://schemas.microsoft.com/office/powerpoint/2010/main" val="28157700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8"/>
          <p:cNvGrpSpPr>
            <a:grpSpLocks/>
          </p:cNvGrpSpPr>
          <p:nvPr/>
        </p:nvGrpSpPr>
        <p:grpSpPr bwMode="auto">
          <a:xfrm>
            <a:off x="-14288" y="0"/>
            <a:ext cx="7411784" cy="6858000"/>
            <a:chOff x="0" y="0"/>
            <a:chExt cx="8408266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2441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245717" y="1695450"/>
              <a:ext cx="6858000" cy="346709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42553" y="5135117"/>
            <a:ext cx="259873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=77.4939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9044" y="5135117"/>
            <a:ext cx="259873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=75.3072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6" name="圖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49970"/>
              </p:ext>
            </p:extLst>
          </p:nvPr>
        </p:nvGraphicFramePr>
        <p:xfrm>
          <a:off x="673538" y="1335023"/>
          <a:ext cx="5138910" cy="34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1230007" y="3625081"/>
            <a:ext cx="370332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130062" y="3250902"/>
            <a:ext cx="0" cy="289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87071" y="3429000"/>
            <a:ext cx="100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1" name="圖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55783"/>
              </p:ext>
            </p:extLst>
          </p:nvPr>
        </p:nvGraphicFramePr>
        <p:xfrm>
          <a:off x="6527839" y="1335023"/>
          <a:ext cx="5263805" cy="34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直線接點 19"/>
          <p:cNvCxnSpPr/>
          <p:nvPr/>
        </p:nvCxnSpPr>
        <p:spPr>
          <a:xfrm>
            <a:off x="7202424" y="2759943"/>
            <a:ext cx="370332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943851" y="3323278"/>
            <a:ext cx="3961893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202424" y="3854141"/>
            <a:ext cx="370332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1087920" y="2943125"/>
            <a:ext cx="10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124627" y="3496041"/>
            <a:ext cx="10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1026001" y="3480300"/>
            <a:ext cx="0" cy="289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1026001" y="2918676"/>
            <a:ext cx="0" cy="289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952656" y="3154001"/>
            <a:ext cx="106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77.4939</a:t>
            </a:r>
            <a:endParaRPr lang="zh-TW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692110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21875" r="21875"/>
          <a:stretch/>
        </p:blipFill>
        <p:spPr>
          <a:xfrm>
            <a:off x="1126039" y="579484"/>
            <a:ext cx="5933282" cy="5933282"/>
          </a:xfrm>
          <a:prstGeom prst="ellipse">
            <a:avLst/>
          </a:prstGeom>
        </p:spPr>
      </p:pic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6395314" y="263914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4341" name="文本框 7"/>
          <p:cNvSpPr txBox="1">
            <a:spLocks noChangeArrowheads="1"/>
          </p:cNvSpPr>
          <p:nvPr/>
        </p:nvSpPr>
        <p:spPr bwMode="auto">
          <a:xfrm>
            <a:off x="1755193" y="2330362"/>
            <a:ext cx="20955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鄧○頻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75.3072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范○萱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76.6564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莊○珊</a:t>
            </a:r>
            <a:r>
              <a:rPr lang="en-US" altLang="zh-TW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68.2582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尤○歡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69.8119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胡○旋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64.7529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徐○軒</a:t>
            </a:r>
            <a:r>
              <a:rPr lang="en-US" altLang="zh-TW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69.829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黃○婷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65.5282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674316" y="5225206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矩形 11"/>
          <p:cNvSpPr>
            <a:spLocks noChangeArrowheads="1"/>
          </p:cNvSpPr>
          <p:nvPr/>
        </p:nvSpPr>
        <p:spPr bwMode="auto">
          <a:xfrm>
            <a:off x="3173121" y="5367083"/>
            <a:ext cx="2806700" cy="43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white"/>
                </a:solidFill>
                <a:latin typeface="微软雅黑" panose="020B0503020204020204" pitchFamily="34" charset="-122"/>
                <a:cs typeface="+mn-cs"/>
              </a:rPr>
              <a:t>男與女之週期值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cs typeface="+mn-cs"/>
            </a:endParaRPr>
          </a:p>
        </p:txBody>
      </p:sp>
      <p:sp>
        <p:nvSpPr>
          <p:cNvPr id="14345" name="文本框 13"/>
          <p:cNvSpPr txBox="1">
            <a:spLocks noChangeArrowheads="1"/>
          </p:cNvSpPr>
          <p:nvPr/>
        </p:nvSpPr>
        <p:spPr bwMode="auto">
          <a:xfrm>
            <a:off x="6870771" y="3836026"/>
            <a:ext cx="29352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90.7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004914" y="5373132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矩形 21"/>
          <p:cNvSpPr>
            <a:spLocks noChangeArrowheads="1"/>
          </p:cNvSpPr>
          <p:nvPr/>
        </p:nvSpPr>
        <p:spPr bwMode="auto">
          <a:xfrm>
            <a:off x="7266273" y="5544015"/>
            <a:ext cx="2808288" cy="4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判斷男女之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週期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5357" y="642939"/>
            <a:ext cx="303053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比較男女聲之週期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4246704" y="2330362"/>
            <a:ext cx="22669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周○晟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174.851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耿○寗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134.642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黃○瑋</a:t>
            </a:r>
            <a:r>
              <a:rPr lang="en-US" altLang="zh-TW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144.959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呂○穀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114.006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林○軒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113.703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方○豪</a:t>
            </a:r>
            <a:r>
              <a:rPr lang="en-US" altLang="zh-TW"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139.456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曾○仁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123.231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004224" y="2056002"/>
            <a:ext cx="0" cy="2795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46704" y="1744516"/>
            <a:ext cx="10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male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504453" y="1744516"/>
            <a:ext cx="145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female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79020" y="4656558"/>
            <a:ext cx="204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70.0205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61744" y="4661427"/>
            <a:ext cx="204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134.978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196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1"/>
          <p:cNvSpPr/>
          <p:nvPr/>
        </p:nvSpPr>
        <p:spPr>
          <a:xfrm>
            <a:off x="5392237" y="2030278"/>
            <a:ext cx="3261330" cy="3222992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66218" y="886020"/>
            <a:ext cx="4152981" cy="415027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" name="椭圆 1"/>
          <p:cNvSpPr/>
          <p:nvPr/>
        </p:nvSpPr>
        <p:spPr>
          <a:xfrm>
            <a:off x="1760686" y="669044"/>
            <a:ext cx="5136059" cy="4910345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7" name="椭圆 1"/>
          <p:cNvSpPr/>
          <p:nvPr/>
        </p:nvSpPr>
        <p:spPr>
          <a:xfrm>
            <a:off x="5619199" y="1930518"/>
            <a:ext cx="3924827" cy="3968902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5" name="椭圆 2"/>
          <p:cNvSpPr/>
          <p:nvPr/>
        </p:nvSpPr>
        <p:spPr>
          <a:xfrm>
            <a:off x="1022267" y="1257979"/>
            <a:ext cx="5325283" cy="5313981"/>
          </a:xfrm>
          <a:prstGeom prst="ellipse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90204" y="2030278"/>
            <a:ext cx="1120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7200" b="1" kern="1200" dirty="0">
                <a:solidFill>
                  <a:schemeClr val="bg1"/>
                </a:solidFill>
                <a:latin typeface="Calibri"/>
                <a:ea typeface="微软雅黑"/>
              </a:rPr>
              <a:t>Modulation</a:t>
            </a:r>
            <a:r>
              <a:rPr lang="zh-TW" altLang="en-US" sz="7200" b="1" kern="1200" dirty="0">
                <a:solidFill>
                  <a:schemeClr val="bg1"/>
                </a:solidFill>
                <a:latin typeface="Calibri"/>
                <a:ea typeface="微软雅黑"/>
              </a:rPr>
              <a:t> </a:t>
            </a:r>
            <a:r>
              <a:rPr lang="en-US" altLang="zh-TW" sz="7200" b="1" kern="1200" dirty="0">
                <a:solidFill>
                  <a:schemeClr val="bg1"/>
                </a:solidFill>
                <a:latin typeface="Calibri"/>
                <a:ea typeface="微软雅黑"/>
              </a:rPr>
              <a:t>Spectrogram</a:t>
            </a:r>
            <a:endParaRPr kumimoji="0" lang="en-US" altLang="zh-TW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Arial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882648" y="3469494"/>
            <a:ext cx="312123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02061" y="3766042"/>
            <a:ext cx="527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作音色之</a:t>
            </a: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區分</a:t>
            </a:r>
          </a:p>
        </p:txBody>
      </p:sp>
    </p:spTree>
    <p:extLst>
      <p:ext uri="{BB962C8B-B14F-4D97-AF65-F5344CB8AC3E}">
        <p14:creationId xmlns:p14="http://schemas.microsoft.com/office/powerpoint/2010/main" val="22935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8176" y="-15674"/>
            <a:ext cx="1013539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-92806" y="921543"/>
            <a:ext cx="2470883" cy="1573214"/>
            <a:chOff x="649113" y="2550141"/>
            <a:chExt cx="2469838" cy="1572586"/>
          </a:xfrm>
        </p:grpSpPr>
        <p:sp>
          <p:nvSpPr>
            <p:cNvPr id="9" name="矩形 8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7" y="2549368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2323" name="文本框 11"/>
            <p:cNvSpPr txBox="1">
              <a:spLocks noChangeArrowheads="1"/>
            </p:cNvSpPr>
            <p:nvPr/>
          </p:nvSpPr>
          <p:spPr bwMode="auto">
            <a:xfrm>
              <a:off x="649113" y="3062292"/>
              <a:ext cx="2214966" cy="769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Modulation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之介紹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608879" y="709482"/>
            <a:ext cx="790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Modulation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 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Spectrogram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調變聲譜圖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)</a:t>
            </a:r>
            <a:endParaRPr kumimoji="0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045457" y="1622859"/>
            <a:ext cx="37085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33123" y="2057171"/>
            <a:ext cx="8880003" cy="810996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 w="76200">
                <a:solidFill>
                  <a:prstClr val="black"/>
                </a:solidFill>
                <a:prstDash val="lgDash"/>
              </a:ln>
              <a:solidFill>
                <a:srgbClr val="44546A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5854" y="2216103"/>
            <a:ext cx="876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我們選擇使用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頻譜分析</a:t>
            </a: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的方式來分辨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不同</a:t>
            </a: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說話者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文本框 10"/>
          <p:cNvSpPr txBox="1">
            <a:spLocks noChangeArrowheads="1"/>
          </p:cNvSpPr>
          <p:nvPr/>
        </p:nvSpPr>
        <p:spPr bwMode="auto">
          <a:xfrm>
            <a:off x="3049066" y="3429888"/>
            <a:ext cx="5000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783"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寬帶頻譜是由較小的音框來做分析並能顯現出每個周期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共振峰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的位置</a:t>
            </a:r>
          </a:p>
        </p:txBody>
      </p:sp>
      <p:sp>
        <p:nvSpPr>
          <p:cNvPr id="18" name="等腰三角形 17"/>
          <p:cNvSpPr/>
          <p:nvPr/>
        </p:nvSpPr>
        <p:spPr>
          <a:xfrm rot="10800000">
            <a:off x="2633124" y="3429888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045457" y="4638143"/>
            <a:ext cx="5004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窄帶頻譜則是選擇較大的音框來做分析並能顯現出基頻之倍頻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2633123" y="4637436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5295" y="3371122"/>
            <a:ext cx="3287831" cy="21214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2" name="文本框 9"/>
          <p:cNvSpPr txBox="1">
            <a:spLocks noChangeArrowheads="1"/>
          </p:cNvSpPr>
          <p:nvPr/>
        </p:nvSpPr>
        <p:spPr bwMode="auto">
          <a:xfrm>
            <a:off x="8309551" y="3739340"/>
            <a:ext cx="33063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在此實驗中，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我們採用的是</a:t>
            </a:r>
            <a:r>
              <a:rPr lang="zh-TW" altLang="en-US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寬帶頻譜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來做分析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1411871" y="6389906"/>
            <a:ext cx="50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85110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0" y="14288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2967038" y="0"/>
              <a:ext cx="92249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22531" name="文本框 4"/>
          <p:cNvSpPr txBox="1">
            <a:spLocks noChangeArrowheads="1"/>
          </p:cNvSpPr>
          <p:nvPr/>
        </p:nvSpPr>
        <p:spPr bwMode="auto">
          <a:xfrm>
            <a:off x="254000" y="0"/>
            <a:ext cx="68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2</a:t>
            </a:r>
          </a:p>
        </p:txBody>
      </p:sp>
      <p:sp>
        <p:nvSpPr>
          <p:cNvPr id="7" name="五边形 6"/>
          <p:cNvSpPr/>
          <p:nvPr/>
        </p:nvSpPr>
        <p:spPr>
          <a:xfrm>
            <a:off x="7288213" y="1741488"/>
            <a:ext cx="4006850" cy="4156076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6888" y="1736725"/>
            <a:ext cx="3332162" cy="4160838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7063" y="1733550"/>
            <a:ext cx="3397250" cy="417036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30313" y="1733550"/>
            <a:ext cx="2946400" cy="417036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rgbClr val="BAC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2536" name="文本框 21"/>
          <p:cNvSpPr txBox="1">
            <a:spLocks noChangeArrowheads="1"/>
          </p:cNvSpPr>
          <p:nvPr/>
        </p:nvSpPr>
        <p:spPr bwMode="auto">
          <a:xfrm>
            <a:off x="2008188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01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537" name="文本框 22"/>
          <p:cNvSpPr txBox="1">
            <a:spLocks noChangeArrowheads="1"/>
          </p:cNvSpPr>
          <p:nvPr/>
        </p:nvSpPr>
        <p:spPr bwMode="auto">
          <a:xfrm>
            <a:off x="4368800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02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538" name="文本框 23"/>
          <p:cNvSpPr txBox="1">
            <a:spLocks noChangeArrowheads="1"/>
          </p:cNvSpPr>
          <p:nvPr/>
        </p:nvSpPr>
        <p:spPr bwMode="auto">
          <a:xfrm>
            <a:off x="6756400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03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539" name="文本框 24"/>
          <p:cNvSpPr txBox="1">
            <a:spLocks noChangeArrowheads="1"/>
          </p:cNvSpPr>
          <p:nvPr/>
        </p:nvSpPr>
        <p:spPr bwMode="auto">
          <a:xfrm>
            <a:off x="8885238" y="1873250"/>
            <a:ext cx="958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04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544" name="文本框 29"/>
          <p:cNvSpPr txBox="1">
            <a:spLocks noChangeArrowheads="1"/>
          </p:cNvSpPr>
          <p:nvPr/>
        </p:nvSpPr>
        <p:spPr bwMode="auto">
          <a:xfrm>
            <a:off x="1582739" y="3577479"/>
            <a:ext cx="2045494" cy="69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在錄音檔中尋找帶聲音之起始位置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22545" name="文本框 30"/>
          <p:cNvSpPr txBox="1">
            <a:spLocks noChangeArrowheads="1"/>
          </p:cNvSpPr>
          <p:nvPr/>
        </p:nvSpPr>
        <p:spPr bwMode="auto">
          <a:xfrm>
            <a:off x="4230124" y="3577479"/>
            <a:ext cx="2049378" cy="105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從每個帶聲音之起始位置做</a:t>
            </a:r>
            <a:r>
              <a:rPr kumimoji="1" lang="en-US" altLang="zh-TW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DFT</a:t>
            </a:r>
            <a:r>
              <a:rPr kumimoji="1"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，產生一般</a:t>
            </a:r>
            <a:r>
              <a:rPr kumimoji="1" lang="en-US" altLang="zh-TW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spectrogram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22546" name="文本框 31"/>
          <p:cNvSpPr txBox="1">
            <a:spLocks noChangeArrowheads="1"/>
          </p:cNvSpPr>
          <p:nvPr/>
        </p:nvSpPr>
        <p:spPr bwMode="auto">
          <a:xfrm>
            <a:off x="6595270" y="3579198"/>
            <a:ext cx="1997868" cy="137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將第一次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DFT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的值再做一次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DFT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，產生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modulation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 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spectrogram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22547" name="文本框 32"/>
          <p:cNvSpPr txBox="1">
            <a:spLocks noChangeArrowheads="1"/>
          </p:cNvSpPr>
          <p:nvPr/>
        </p:nvSpPr>
        <p:spPr bwMode="auto">
          <a:xfrm>
            <a:off x="8940007" y="3579198"/>
            <a:ext cx="1914525" cy="101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將不同音檔兩次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DFT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後的值做相關係數比較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7680" y="936951"/>
            <a:ext cx="495577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     </a:t>
            </a:r>
            <a:r>
              <a:rPr lang="en-US" altLang="zh-TW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Modulation</a:t>
            </a:r>
            <a:r>
              <a:rPr lang="zh-TW" altLang="en-US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 </a:t>
            </a:r>
            <a:r>
              <a:rPr lang="en-US" altLang="zh-TW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Spectrogram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之流程圖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3" name="文本框 29"/>
          <p:cNvSpPr txBox="1">
            <a:spLocks noChangeArrowheads="1"/>
          </p:cNvSpPr>
          <p:nvPr/>
        </p:nvSpPr>
        <p:spPr bwMode="auto">
          <a:xfrm>
            <a:off x="1326754" y="2787491"/>
            <a:ext cx="2329258" cy="57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noProof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尋找帶聲音位置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4142185" y="2782888"/>
            <a:ext cx="2045494" cy="5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第一次</a:t>
            </a:r>
            <a:r>
              <a:rPr kumimoji="1"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DFT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368800" y="3410887"/>
            <a:ext cx="7905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29"/>
          <p:cNvSpPr txBox="1">
            <a:spLocks noChangeArrowheads="1"/>
          </p:cNvSpPr>
          <p:nvPr/>
        </p:nvSpPr>
        <p:spPr bwMode="auto">
          <a:xfrm>
            <a:off x="6565107" y="2782888"/>
            <a:ext cx="2045494" cy="5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第二次</a:t>
            </a:r>
            <a:r>
              <a:rPr kumimoji="1"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DFT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1685925" y="3394870"/>
            <a:ext cx="801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691312" y="3449980"/>
            <a:ext cx="86122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29"/>
          <p:cNvSpPr txBox="1">
            <a:spLocks noChangeArrowheads="1"/>
          </p:cNvSpPr>
          <p:nvPr/>
        </p:nvSpPr>
        <p:spPr bwMode="auto">
          <a:xfrm>
            <a:off x="8821341" y="2782888"/>
            <a:ext cx="2045494" cy="57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相關係數比較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9005491" y="3410887"/>
            <a:ext cx="89177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7081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l="21875" r="21875"/>
          <a:stretch/>
        </p:blipFill>
        <p:spPr>
          <a:xfrm rot="10800000">
            <a:off x="-3470603" y="0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18435" name="组合 1"/>
          <p:cNvGrpSpPr>
            <a:grpSpLocks/>
          </p:cNvGrpSpPr>
          <p:nvPr/>
        </p:nvGrpSpPr>
        <p:grpSpPr bwMode="auto">
          <a:xfrm>
            <a:off x="2924414" y="3705206"/>
            <a:ext cx="781050" cy="781050"/>
            <a:chOff x="2228850" y="838200"/>
            <a:chExt cx="781050" cy="781050"/>
          </a:xfrm>
        </p:grpSpPr>
        <p:sp>
          <p:nvSpPr>
            <p:cNvPr id="5" name="椭圆 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8454" name="组 20"/>
            <p:cNvGrpSpPr>
              <a:grpSpLocks/>
            </p:cNvGrpSpPr>
            <p:nvPr/>
          </p:nvGrpSpPr>
          <p:grpSpPr bwMode="auto"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18455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>
                  <a:gd name="T0" fmla="*/ 124 w 250"/>
                  <a:gd name="T1" fmla="*/ 122 h 122"/>
                  <a:gd name="T2" fmla="*/ 102 w 250"/>
                  <a:gd name="T3" fmla="*/ 118 h 122"/>
                  <a:gd name="T4" fmla="*/ 24 w 250"/>
                  <a:gd name="T5" fmla="*/ 84 h 122"/>
                  <a:gd name="T6" fmla="*/ 6 w 250"/>
                  <a:gd name="T7" fmla="*/ 70 h 122"/>
                  <a:gd name="T8" fmla="*/ 0 w 250"/>
                  <a:gd name="T9" fmla="*/ 48 h 122"/>
                  <a:gd name="T10" fmla="*/ 0 w 250"/>
                  <a:gd name="T11" fmla="*/ 10 h 122"/>
                  <a:gd name="T12" fmla="*/ 2 w 250"/>
                  <a:gd name="T13" fmla="*/ 4 h 122"/>
                  <a:gd name="T14" fmla="*/ 8 w 250"/>
                  <a:gd name="T15" fmla="*/ 0 h 122"/>
                  <a:gd name="T16" fmla="*/ 38 w 250"/>
                  <a:gd name="T17" fmla="*/ 0 h 122"/>
                  <a:gd name="T18" fmla="*/ 106 w 250"/>
                  <a:gd name="T19" fmla="*/ 26 h 122"/>
                  <a:gd name="T20" fmla="*/ 116 w 250"/>
                  <a:gd name="T21" fmla="*/ 28 h 122"/>
                  <a:gd name="T22" fmla="*/ 126 w 250"/>
                  <a:gd name="T23" fmla="*/ 30 h 122"/>
                  <a:gd name="T24" fmla="*/ 146 w 250"/>
                  <a:gd name="T25" fmla="*/ 26 h 122"/>
                  <a:gd name="T26" fmla="*/ 204 w 250"/>
                  <a:gd name="T27" fmla="*/ 2 h 122"/>
                  <a:gd name="T28" fmla="*/ 240 w 250"/>
                  <a:gd name="T29" fmla="*/ 0 h 122"/>
                  <a:gd name="T30" fmla="*/ 244 w 250"/>
                  <a:gd name="T31" fmla="*/ 2 h 122"/>
                  <a:gd name="T32" fmla="*/ 248 w 250"/>
                  <a:gd name="T33" fmla="*/ 6 h 122"/>
                  <a:gd name="T34" fmla="*/ 250 w 250"/>
                  <a:gd name="T35" fmla="*/ 48 h 122"/>
                  <a:gd name="T36" fmla="*/ 248 w 250"/>
                  <a:gd name="T37" fmla="*/ 58 h 122"/>
                  <a:gd name="T38" fmla="*/ 234 w 250"/>
                  <a:gd name="T39" fmla="*/ 78 h 122"/>
                  <a:gd name="T40" fmla="*/ 146 w 250"/>
                  <a:gd name="T41" fmla="*/ 118 h 122"/>
                  <a:gd name="T42" fmla="*/ 136 w 250"/>
                  <a:gd name="T43" fmla="*/ 122 h 122"/>
                  <a:gd name="T44" fmla="*/ 124 w 250"/>
                  <a:gd name="T45" fmla="*/ 122 h 122"/>
                  <a:gd name="T46" fmla="*/ 16 w 250"/>
                  <a:gd name="T47" fmla="*/ 48 h 122"/>
                  <a:gd name="T48" fmla="*/ 18 w 250"/>
                  <a:gd name="T49" fmla="*/ 54 h 122"/>
                  <a:gd name="T50" fmla="*/ 24 w 250"/>
                  <a:gd name="T51" fmla="*/ 66 h 122"/>
                  <a:gd name="T52" fmla="*/ 108 w 250"/>
                  <a:gd name="T53" fmla="*/ 104 h 122"/>
                  <a:gd name="T54" fmla="*/ 116 w 250"/>
                  <a:gd name="T55" fmla="*/ 106 h 122"/>
                  <a:gd name="T56" fmla="*/ 124 w 250"/>
                  <a:gd name="T57" fmla="*/ 106 h 122"/>
                  <a:gd name="T58" fmla="*/ 140 w 250"/>
                  <a:gd name="T59" fmla="*/ 104 h 122"/>
                  <a:gd name="T60" fmla="*/ 218 w 250"/>
                  <a:gd name="T61" fmla="*/ 70 h 122"/>
                  <a:gd name="T62" fmla="*/ 228 w 250"/>
                  <a:gd name="T63" fmla="*/ 60 h 122"/>
                  <a:gd name="T64" fmla="*/ 232 w 250"/>
                  <a:gd name="T65" fmla="*/ 48 h 122"/>
                  <a:gd name="T66" fmla="*/ 208 w 250"/>
                  <a:gd name="T67" fmla="*/ 18 h 122"/>
                  <a:gd name="T68" fmla="*/ 154 w 250"/>
                  <a:gd name="T69" fmla="*/ 40 h 122"/>
                  <a:gd name="T70" fmla="*/ 126 w 250"/>
                  <a:gd name="T71" fmla="*/ 46 h 122"/>
                  <a:gd name="T72" fmla="*/ 114 w 250"/>
                  <a:gd name="T73" fmla="*/ 44 h 122"/>
                  <a:gd name="T74" fmla="*/ 38 w 250"/>
                  <a:gd name="T75" fmla="*/ 18 h 1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50"/>
                  <a:gd name="T115" fmla="*/ 0 h 122"/>
                  <a:gd name="T116" fmla="*/ 250 w 250"/>
                  <a:gd name="T117" fmla="*/ 122 h 12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6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>
                  <a:gd name="T0" fmla="*/ 380 w 388"/>
                  <a:gd name="T1" fmla="*/ 210 h 210"/>
                  <a:gd name="T2" fmla="*/ 348 w 388"/>
                  <a:gd name="T3" fmla="*/ 210 h 210"/>
                  <a:gd name="T4" fmla="*/ 344 w 388"/>
                  <a:gd name="T5" fmla="*/ 210 h 210"/>
                  <a:gd name="T6" fmla="*/ 340 w 388"/>
                  <a:gd name="T7" fmla="*/ 206 h 210"/>
                  <a:gd name="T8" fmla="*/ 340 w 388"/>
                  <a:gd name="T9" fmla="*/ 198 h 210"/>
                  <a:gd name="T10" fmla="*/ 356 w 388"/>
                  <a:gd name="T11" fmla="*/ 90 h 210"/>
                  <a:gd name="T12" fmla="*/ 214 w 388"/>
                  <a:gd name="T13" fmla="*/ 150 h 210"/>
                  <a:gd name="T14" fmla="*/ 190 w 388"/>
                  <a:gd name="T15" fmla="*/ 154 h 210"/>
                  <a:gd name="T16" fmla="*/ 178 w 388"/>
                  <a:gd name="T17" fmla="*/ 154 h 210"/>
                  <a:gd name="T18" fmla="*/ 14 w 388"/>
                  <a:gd name="T19" fmla="*/ 92 h 210"/>
                  <a:gd name="T20" fmla="*/ 6 w 388"/>
                  <a:gd name="T21" fmla="*/ 88 h 210"/>
                  <a:gd name="T22" fmla="*/ 0 w 388"/>
                  <a:gd name="T23" fmla="*/ 80 h 210"/>
                  <a:gd name="T24" fmla="*/ 0 w 388"/>
                  <a:gd name="T25" fmla="*/ 76 h 210"/>
                  <a:gd name="T26" fmla="*/ 2 w 388"/>
                  <a:gd name="T27" fmla="*/ 70 h 210"/>
                  <a:gd name="T28" fmla="*/ 14 w 388"/>
                  <a:gd name="T29" fmla="*/ 62 h 210"/>
                  <a:gd name="T30" fmla="*/ 168 w 388"/>
                  <a:gd name="T31" fmla="*/ 4 h 210"/>
                  <a:gd name="T32" fmla="*/ 192 w 388"/>
                  <a:gd name="T33" fmla="*/ 0 h 210"/>
                  <a:gd name="T34" fmla="*/ 202 w 388"/>
                  <a:gd name="T35" fmla="*/ 2 h 210"/>
                  <a:gd name="T36" fmla="*/ 362 w 388"/>
                  <a:gd name="T37" fmla="*/ 56 h 210"/>
                  <a:gd name="T38" fmla="*/ 368 w 388"/>
                  <a:gd name="T39" fmla="*/ 60 h 210"/>
                  <a:gd name="T40" fmla="*/ 376 w 388"/>
                  <a:gd name="T41" fmla="*/ 66 h 210"/>
                  <a:gd name="T42" fmla="*/ 376 w 388"/>
                  <a:gd name="T43" fmla="*/ 70 h 210"/>
                  <a:gd name="T44" fmla="*/ 372 w 388"/>
                  <a:gd name="T45" fmla="*/ 80 h 210"/>
                  <a:gd name="T46" fmla="*/ 386 w 388"/>
                  <a:gd name="T47" fmla="*/ 198 h 210"/>
                  <a:gd name="T48" fmla="*/ 388 w 388"/>
                  <a:gd name="T49" fmla="*/ 202 h 210"/>
                  <a:gd name="T50" fmla="*/ 388 w 388"/>
                  <a:gd name="T51" fmla="*/ 206 h 210"/>
                  <a:gd name="T52" fmla="*/ 382 w 388"/>
                  <a:gd name="T53" fmla="*/ 210 h 210"/>
                  <a:gd name="T54" fmla="*/ 380 w 388"/>
                  <a:gd name="T55" fmla="*/ 210 h 210"/>
                  <a:gd name="T56" fmla="*/ 366 w 388"/>
                  <a:gd name="T57" fmla="*/ 194 h 210"/>
                  <a:gd name="T58" fmla="*/ 362 w 388"/>
                  <a:gd name="T59" fmla="*/ 194 h 210"/>
                  <a:gd name="T60" fmla="*/ 174 w 388"/>
                  <a:gd name="T61" fmla="*/ 136 h 210"/>
                  <a:gd name="T62" fmla="*/ 180 w 388"/>
                  <a:gd name="T63" fmla="*/ 138 h 210"/>
                  <a:gd name="T64" fmla="*/ 190 w 388"/>
                  <a:gd name="T65" fmla="*/ 138 h 210"/>
                  <a:gd name="T66" fmla="*/ 206 w 388"/>
                  <a:gd name="T67" fmla="*/ 136 h 210"/>
                  <a:gd name="T68" fmla="*/ 208 w 388"/>
                  <a:gd name="T69" fmla="*/ 18 h 210"/>
                  <a:gd name="T70" fmla="*/ 200 w 388"/>
                  <a:gd name="T71" fmla="*/ 18 h 210"/>
                  <a:gd name="T72" fmla="*/ 192 w 388"/>
                  <a:gd name="T73" fmla="*/ 16 h 210"/>
                  <a:gd name="T74" fmla="*/ 174 w 388"/>
                  <a:gd name="T75" fmla="*/ 20 h 2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88"/>
                  <a:gd name="T115" fmla="*/ 0 h 210"/>
                  <a:gd name="T116" fmla="*/ 388 w 388"/>
                  <a:gd name="T117" fmla="*/ 210 h 2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436" name="组合 2"/>
          <p:cNvGrpSpPr>
            <a:grpSpLocks/>
          </p:cNvGrpSpPr>
          <p:nvPr/>
        </p:nvGrpSpPr>
        <p:grpSpPr bwMode="auto">
          <a:xfrm>
            <a:off x="2924414" y="2202231"/>
            <a:ext cx="781050" cy="781050"/>
            <a:chOff x="3009900" y="2307808"/>
            <a:chExt cx="781050" cy="781050"/>
          </a:xfrm>
        </p:grpSpPr>
        <p:sp>
          <p:nvSpPr>
            <p:cNvPr id="6" name="椭圆 5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8450" name="组 19"/>
            <p:cNvGrpSpPr>
              <a:grpSpLocks/>
            </p:cNvGrpSpPr>
            <p:nvPr/>
          </p:nvGrpSpPr>
          <p:grpSpPr bwMode="auto"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845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>
                  <a:gd name="T0" fmla="*/ 110 w 220"/>
                  <a:gd name="T1" fmla="*/ 294 h 294"/>
                  <a:gd name="T2" fmla="*/ 96 w 220"/>
                  <a:gd name="T3" fmla="*/ 288 h 294"/>
                  <a:gd name="T4" fmla="*/ 76 w 220"/>
                  <a:gd name="T5" fmla="*/ 266 h 294"/>
                  <a:gd name="T6" fmla="*/ 44 w 220"/>
                  <a:gd name="T7" fmla="*/ 226 h 294"/>
                  <a:gd name="T8" fmla="*/ 14 w 220"/>
                  <a:gd name="T9" fmla="*/ 172 h 294"/>
                  <a:gd name="T10" fmla="*/ 4 w 220"/>
                  <a:gd name="T11" fmla="*/ 142 h 294"/>
                  <a:gd name="T12" fmla="*/ 0 w 220"/>
                  <a:gd name="T13" fmla="*/ 114 h 294"/>
                  <a:gd name="T14" fmla="*/ 0 w 220"/>
                  <a:gd name="T15" fmla="*/ 100 h 294"/>
                  <a:gd name="T16" fmla="*/ 6 w 220"/>
                  <a:gd name="T17" fmla="*/ 74 h 294"/>
                  <a:gd name="T18" fmla="*/ 14 w 220"/>
                  <a:gd name="T19" fmla="*/ 52 h 294"/>
                  <a:gd name="T20" fmla="*/ 28 w 220"/>
                  <a:gd name="T21" fmla="*/ 32 h 294"/>
                  <a:gd name="T22" fmla="*/ 36 w 220"/>
                  <a:gd name="T23" fmla="*/ 24 h 294"/>
                  <a:gd name="T24" fmla="*/ 70 w 220"/>
                  <a:gd name="T25" fmla="*/ 6 h 294"/>
                  <a:gd name="T26" fmla="*/ 110 w 220"/>
                  <a:gd name="T27" fmla="*/ 0 h 294"/>
                  <a:gd name="T28" fmla="*/ 132 w 220"/>
                  <a:gd name="T29" fmla="*/ 0 h 294"/>
                  <a:gd name="T30" fmla="*/ 168 w 220"/>
                  <a:gd name="T31" fmla="*/ 14 h 294"/>
                  <a:gd name="T32" fmla="*/ 184 w 220"/>
                  <a:gd name="T33" fmla="*/ 24 h 294"/>
                  <a:gd name="T34" fmla="*/ 200 w 220"/>
                  <a:gd name="T35" fmla="*/ 42 h 294"/>
                  <a:gd name="T36" fmla="*/ 212 w 220"/>
                  <a:gd name="T37" fmla="*/ 62 h 294"/>
                  <a:gd name="T38" fmla="*/ 218 w 220"/>
                  <a:gd name="T39" fmla="*/ 86 h 294"/>
                  <a:gd name="T40" fmla="*/ 220 w 220"/>
                  <a:gd name="T41" fmla="*/ 114 h 294"/>
                  <a:gd name="T42" fmla="*/ 220 w 220"/>
                  <a:gd name="T43" fmla="*/ 128 h 294"/>
                  <a:gd name="T44" fmla="*/ 212 w 220"/>
                  <a:gd name="T45" fmla="*/ 158 h 294"/>
                  <a:gd name="T46" fmla="*/ 192 w 220"/>
                  <a:gd name="T47" fmla="*/ 200 h 294"/>
                  <a:gd name="T48" fmla="*/ 160 w 220"/>
                  <a:gd name="T49" fmla="*/ 248 h 294"/>
                  <a:gd name="T50" fmla="*/ 126 w 220"/>
                  <a:gd name="T51" fmla="*/ 288 h 294"/>
                  <a:gd name="T52" fmla="*/ 118 w 220"/>
                  <a:gd name="T53" fmla="*/ 292 h 294"/>
                  <a:gd name="T54" fmla="*/ 110 w 220"/>
                  <a:gd name="T55" fmla="*/ 294 h 294"/>
                  <a:gd name="T56" fmla="*/ 110 w 220"/>
                  <a:gd name="T57" fmla="*/ 16 h 294"/>
                  <a:gd name="T58" fmla="*/ 86 w 220"/>
                  <a:gd name="T59" fmla="*/ 18 h 294"/>
                  <a:gd name="T60" fmla="*/ 66 w 220"/>
                  <a:gd name="T61" fmla="*/ 24 h 294"/>
                  <a:gd name="T62" fmla="*/ 38 w 220"/>
                  <a:gd name="T63" fmla="*/ 48 h 294"/>
                  <a:gd name="T64" fmla="*/ 22 w 220"/>
                  <a:gd name="T65" fmla="*/ 80 h 294"/>
                  <a:gd name="T66" fmla="*/ 16 w 220"/>
                  <a:gd name="T67" fmla="*/ 114 h 294"/>
                  <a:gd name="T68" fmla="*/ 18 w 220"/>
                  <a:gd name="T69" fmla="*/ 126 h 294"/>
                  <a:gd name="T70" fmla="*/ 24 w 220"/>
                  <a:gd name="T71" fmla="*/ 154 h 294"/>
                  <a:gd name="T72" fmla="*/ 42 w 220"/>
                  <a:gd name="T73" fmla="*/ 194 h 294"/>
                  <a:gd name="T74" fmla="*/ 74 w 220"/>
                  <a:gd name="T75" fmla="*/ 238 h 294"/>
                  <a:gd name="T76" fmla="*/ 106 w 220"/>
                  <a:gd name="T77" fmla="*/ 276 h 294"/>
                  <a:gd name="T78" fmla="*/ 110 w 220"/>
                  <a:gd name="T79" fmla="*/ 278 h 294"/>
                  <a:gd name="T80" fmla="*/ 114 w 220"/>
                  <a:gd name="T81" fmla="*/ 276 h 294"/>
                  <a:gd name="T82" fmla="*/ 146 w 220"/>
                  <a:gd name="T83" fmla="*/ 238 h 294"/>
                  <a:gd name="T84" fmla="*/ 178 w 220"/>
                  <a:gd name="T85" fmla="*/ 194 h 294"/>
                  <a:gd name="T86" fmla="*/ 196 w 220"/>
                  <a:gd name="T87" fmla="*/ 154 h 294"/>
                  <a:gd name="T88" fmla="*/ 204 w 220"/>
                  <a:gd name="T89" fmla="*/ 126 h 294"/>
                  <a:gd name="T90" fmla="*/ 204 w 220"/>
                  <a:gd name="T91" fmla="*/ 114 h 294"/>
                  <a:gd name="T92" fmla="*/ 200 w 220"/>
                  <a:gd name="T93" fmla="*/ 80 h 294"/>
                  <a:gd name="T94" fmla="*/ 184 w 220"/>
                  <a:gd name="T95" fmla="*/ 48 h 294"/>
                  <a:gd name="T96" fmla="*/ 154 w 220"/>
                  <a:gd name="T97" fmla="*/ 24 h 294"/>
                  <a:gd name="T98" fmla="*/ 134 w 220"/>
                  <a:gd name="T99" fmla="*/ 18 h 294"/>
                  <a:gd name="T100" fmla="*/ 110 w 220"/>
                  <a:gd name="T101" fmla="*/ 16 h 29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20"/>
                  <a:gd name="T154" fmla="*/ 0 h 294"/>
                  <a:gd name="T155" fmla="*/ 220 w 220"/>
                  <a:gd name="T156" fmla="*/ 294 h 29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>
                  <a:gd name="T0" fmla="*/ 58 w 116"/>
                  <a:gd name="T1" fmla="*/ 114 h 114"/>
                  <a:gd name="T2" fmla="*/ 36 w 116"/>
                  <a:gd name="T3" fmla="*/ 110 h 114"/>
                  <a:gd name="T4" fmla="*/ 18 w 116"/>
                  <a:gd name="T5" fmla="*/ 98 h 114"/>
                  <a:gd name="T6" fmla="*/ 6 w 116"/>
                  <a:gd name="T7" fmla="*/ 80 h 114"/>
                  <a:gd name="T8" fmla="*/ 0 w 116"/>
                  <a:gd name="T9" fmla="*/ 58 h 114"/>
                  <a:gd name="T10" fmla="*/ 2 w 116"/>
                  <a:gd name="T11" fmla="*/ 46 h 114"/>
                  <a:gd name="T12" fmla="*/ 10 w 116"/>
                  <a:gd name="T13" fmla="*/ 24 h 114"/>
                  <a:gd name="T14" fmla="*/ 26 w 116"/>
                  <a:gd name="T15" fmla="*/ 10 h 114"/>
                  <a:gd name="T16" fmla="*/ 46 w 116"/>
                  <a:gd name="T17" fmla="*/ 0 h 114"/>
                  <a:gd name="T18" fmla="*/ 58 w 116"/>
                  <a:gd name="T19" fmla="*/ 0 h 114"/>
                  <a:gd name="T20" fmla="*/ 80 w 116"/>
                  <a:gd name="T21" fmla="*/ 4 h 114"/>
                  <a:gd name="T22" fmla="*/ 100 w 116"/>
                  <a:gd name="T23" fmla="*/ 16 h 114"/>
                  <a:gd name="T24" fmla="*/ 112 w 116"/>
                  <a:gd name="T25" fmla="*/ 34 h 114"/>
                  <a:gd name="T26" fmla="*/ 116 w 116"/>
                  <a:gd name="T27" fmla="*/ 58 h 114"/>
                  <a:gd name="T28" fmla="*/ 114 w 116"/>
                  <a:gd name="T29" fmla="*/ 68 h 114"/>
                  <a:gd name="T30" fmla="*/ 106 w 116"/>
                  <a:gd name="T31" fmla="*/ 90 h 114"/>
                  <a:gd name="T32" fmla="*/ 90 w 116"/>
                  <a:gd name="T33" fmla="*/ 104 h 114"/>
                  <a:gd name="T34" fmla="*/ 70 w 116"/>
                  <a:gd name="T35" fmla="*/ 114 h 114"/>
                  <a:gd name="T36" fmla="*/ 58 w 116"/>
                  <a:gd name="T37" fmla="*/ 114 h 114"/>
                  <a:gd name="T38" fmla="*/ 58 w 116"/>
                  <a:gd name="T39" fmla="*/ 16 h 114"/>
                  <a:gd name="T40" fmla="*/ 42 w 116"/>
                  <a:gd name="T41" fmla="*/ 18 h 114"/>
                  <a:gd name="T42" fmla="*/ 30 w 116"/>
                  <a:gd name="T43" fmla="*/ 28 h 114"/>
                  <a:gd name="T44" fmla="*/ 20 w 116"/>
                  <a:gd name="T45" fmla="*/ 42 h 114"/>
                  <a:gd name="T46" fmla="*/ 16 w 116"/>
                  <a:gd name="T47" fmla="*/ 58 h 114"/>
                  <a:gd name="T48" fmla="*/ 18 w 116"/>
                  <a:gd name="T49" fmla="*/ 66 h 114"/>
                  <a:gd name="T50" fmla="*/ 24 w 116"/>
                  <a:gd name="T51" fmla="*/ 80 h 114"/>
                  <a:gd name="T52" fmla="*/ 36 w 116"/>
                  <a:gd name="T53" fmla="*/ 92 h 114"/>
                  <a:gd name="T54" fmla="*/ 50 w 116"/>
                  <a:gd name="T55" fmla="*/ 98 h 114"/>
                  <a:gd name="T56" fmla="*/ 58 w 116"/>
                  <a:gd name="T57" fmla="*/ 98 h 114"/>
                  <a:gd name="T58" fmla="*/ 74 w 116"/>
                  <a:gd name="T59" fmla="*/ 96 h 114"/>
                  <a:gd name="T60" fmla="*/ 88 w 116"/>
                  <a:gd name="T61" fmla="*/ 86 h 114"/>
                  <a:gd name="T62" fmla="*/ 96 w 116"/>
                  <a:gd name="T63" fmla="*/ 74 h 114"/>
                  <a:gd name="T64" fmla="*/ 100 w 116"/>
                  <a:gd name="T65" fmla="*/ 58 h 114"/>
                  <a:gd name="T66" fmla="*/ 98 w 116"/>
                  <a:gd name="T67" fmla="*/ 48 h 114"/>
                  <a:gd name="T68" fmla="*/ 92 w 116"/>
                  <a:gd name="T69" fmla="*/ 34 h 114"/>
                  <a:gd name="T70" fmla="*/ 82 w 116"/>
                  <a:gd name="T71" fmla="*/ 22 h 114"/>
                  <a:gd name="T72" fmla="*/ 66 w 116"/>
                  <a:gd name="T73" fmla="*/ 16 h 114"/>
                  <a:gd name="T74" fmla="*/ 58 w 116"/>
                  <a:gd name="T75" fmla="*/ 16 h 11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6"/>
                  <a:gd name="T115" fmla="*/ 0 h 114"/>
                  <a:gd name="T116" fmla="*/ 116 w 116"/>
                  <a:gd name="T117" fmla="*/ 114 h 11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437" name="组合 23"/>
          <p:cNvGrpSpPr>
            <a:grpSpLocks/>
          </p:cNvGrpSpPr>
          <p:nvPr/>
        </p:nvGrpSpPr>
        <p:grpSpPr bwMode="auto">
          <a:xfrm>
            <a:off x="2385503" y="5181274"/>
            <a:ext cx="781050" cy="781050"/>
            <a:chOff x="2228850" y="5400172"/>
            <a:chExt cx="781050" cy="781050"/>
          </a:xfrm>
        </p:grpSpPr>
        <p:sp>
          <p:nvSpPr>
            <p:cNvPr id="8" name="椭圆 7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448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>
                <a:gd name="T0" fmla="*/ 238 w 306"/>
                <a:gd name="T1" fmla="*/ 8 h 322"/>
                <a:gd name="T2" fmla="*/ 234 w 306"/>
                <a:gd name="T3" fmla="*/ 2 h 322"/>
                <a:gd name="T4" fmla="*/ 78 w 306"/>
                <a:gd name="T5" fmla="*/ 0 h 322"/>
                <a:gd name="T6" fmla="*/ 72 w 306"/>
                <a:gd name="T7" fmla="*/ 2 h 322"/>
                <a:gd name="T8" fmla="*/ 68 w 306"/>
                <a:gd name="T9" fmla="*/ 48 h 322"/>
                <a:gd name="T10" fmla="*/ 16 w 306"/>
                <a:gd name="T11" fmla="*/ 50 h 322"/>
                <a:gd name="T12" fmla="*/ 0 w 306"/>
                <a:gd name="T13" fmla="*/ 74 h 322"/>
                <a:gd name="T14" fmla="*/ 2 w 306"/>
                <a:gd name="T15" fmla="*/ 88 h 322"/>
                <a:gd name="T16" fmla="*/ 44 w 306"/>
                <a:gd name="T17" fmla="*/ 162 h 322"/>
                <a:gd name="T18" fmla="*/ 44 w 306"/>
                <a:gd name="T19" fmla="*/ 162 h 322"/>
                <a:gd name="T20" fmla="*/ 62 w 306"/>
                <a:gd name="T21" fmla="*/ 178 h 322"/>
                <a:gd name="T22" fmla="*/ 72 w 306"/>
                <a:gd name="T23" fmla="*/ 194 h 322"/>
                <a:gd name="T24" fmla="*/ 96 w 306"/>
                <a:gd name="T25" fmla="*/ 228 h 322"/>
                <a:gd name="T26" fmla="*/ 132 w 306"/>
                <a:gd name="T27" fmla="*/ 248 h 322"/>
                <a:gd name="T28" fmla="*/ 126 w 306"/>
                <a:gd name="T29" fmla="*/ 272 h 322"/>
                <a:gd name="T30" fmla="*/ 106 w 306"/>
                <a:gd name="T31" fmla="*/ 280 h 322"/>
                <a:gd name="T32" fmla="*/ 98 w 306"/>
                <a:gd name="T33" fmla="*/ 308 h 322"/>
                <a:gd name="T34" fmla="*/ 72 w 306"/>
                <a:gd name="T35" fmla="*/ 310 h 322"/>
                <a:gd name="T36" fmla="*/ 72 w 306"/>
                <a:gd name="T37" fmla="*/ 320 h 322"/>
                <a:gd name="T38" fmla="*/ 114 w 306"/>
                <a:gd name="T39" fmla="*/ 322 h 322"/>
                <a:gd name="T40" fmla="*/ 228 w 306"/>
                <a:gd name="T41" fmla="*/ 322 h 322"/>
                <a:gd name="T42" fmla="*/ 236 w 306"/>
                <a:gd name="T43" fmla="*/ 314 h 322"/>
                <a:gd name="T44" fmla="*/ 228 w 306"/>
                <a:gd name="T45" fmla="*/ 308 h 322"/>
                <a:gd name="T46" fmla="*/ 208 w 306"/>
                <a:gd name="T47" fmla="*/ 300 h 322"/>
                <a:gd name="T48" fmla="*/ 190 w 306"/>
                <a:gd name="T49" fmla="*/ 274 h 322"/>
                <a:gd name="T50" fmla="*/ 160 w 306"/>
                <a:gd name="T51" fmla="*/ 250 h 322"/>
                <a:gd name="T52" fmla="*/ 188 w 306"/>
                <a:gd name="T53" fmla="*/ 244 h 322"/>
                <a:gd name="T54" fmla="*/ 220 w 306"/>
                <a:gd name="T55" fmla="*/ 218 h 322"/>
                <a:gd name="T56" fmla="*/ 236 w 306"/>
                <a:gd name="T57" fmla="*/ 180 h 322"/>
                <a:gd name="T58" fmla="*/ 252 w 306"/>
                <a:gd name="T59" fmla="*/ 174 h 322"/>
                <a:gd name="T60" fmla="*/ 262 w 306"/>
                <a:gd name="T61" fmla="*/ 162 h 322"/>
                <a:gd name="T62" fmla="*/ 302 w 306"/>
                <a:gd name="T63" fmla="*/ 88 h 322"/>
                <a:gd name="T64" fmla="*/ 306 w 306"/>
                <a:gd name="T65" fmla="*/ 82 h 322"/>
                <a:gd name="T66" fmla="*/ 304 w 306"/>
                <a:gd name="T67" fmla="*/ 64 h 322"/>
                <a:gd name="T68" fmla="*/ 280 w 306"/>
                <a:gd name="T69" fmla="*/ 48 h 322"/>
                <a:gd name="T70" fmla="*/ 68 w 306"/>
                <a:gd name="T71" fmla="*/ 164 h 322"/>
                <a:gd name="T72" fmla="*/ 56 w 306"/>
                <a:gd name="T73" fmla="*/ 154 h 322"/>
                <a:gd name="T74" fmla="*/ 16 w 306"/>
                <a:gd name="T75" fmla="*/ 82 h 322"/>
                <a:gd name="T76" fmla="*/ 14 w 306"/>
                <a:gd name="T77" fmla="*/ 74 h 322"/>
                <a:gd name="T78" fmla="*/ 18 w 306"/>
                <a:gd name="T79" fmla="*/ 66 h 322"/>
                <a:gd name="T80" fmla="*/ 68 w 306"/>
                <a:gd name="T81" fmla="*/ 64 h 322"/>
                <a:gd name="T82" fmla="*/ 180 w 306"/>
                <a:gd name="T83" fmla="*/ 286 h 322"/>
                <a:gd name="T84" fmla="*/ 192 w 306"/>
                <a:gd name="T85" fmla="*/ 296 h 322"/>
                <a:gd name="T86" fmla="*/ 112 w 306"/>
                <a:gd name="T87" fmla="*/ 308 h 322"/>
                <a:gd name="T88" fmla="*/ 114 w 306"/>
                <a:gd name="T89" fmla="*/ 296 h 322"/>
                <a:gd name="T90" fmla="*/ 126 w 306"/>
                <a:gd name="T91" fmla="*/ 286 h 322"/>
                <a:gd name="T92" fmla="*/ 222 w 306"/>
                <a:gd name="T93" fmla="*/ 56 h 322"/>
                <a:gd name="T94" fmla="*/ 222 w 306"/>
                <a:gd name="T95" fmla="*/ 172 h 322"/>
                <a:gd name="T96" fmla="*/ 222 w 306"/>
                <a:gd name="T97" fmla="*/ 174 h 322"/>
                <a:gd name="T98" fmla="*/ 208 w 306"/>
                <a:gd name="T99" fmla="*/ 208 h 322"/>
                <a:gd name="T100" fmla="*/ 178 w 306"/>
                <a:gd name="T101" fmla="*/ 232 h 322"/>
                <a:gd name="T102" fmla="*/ 152 w 306"/>
                <a:gd name="T103" fmla="*/ 236 h 322"/>
                <a:gd name="T104" fmla="*/ 116 w 306"/>
                <a:gd name="T105" fmla="*/ 226 h 322"/>
                <a:gd name="T106" fmla="*/ 90 w 306"/>
                <a:gd name="T107" fmla="*/ 198 h 322"/>
                <a:gd name="T108" fmla="*/ 84 w 306"/>
                <a:gd name="T109" fmla="*/ 172 h 322"/>
                <a:gd name="T110" fmla="*/ 82 w 306"/>
                <a:gd name="T111" fmla="*/ 56 h 322"/>
                <a:gd name="T112" fmla="*/ 222 w 306"/>
                <a:gd name="T113" fmla="*/ 56 h 322"/>
                <a:gd name="T114" fmla="*/ 290 w 306"/>
                <a:gd name="T115" fmla="*/ 82 h 322"/>
                <a:gd name="T116" fmla="*/ 250 w 306"/>
                <a:gd name="T117" fmla="*/ 154 h 322"/>
                <a:gd name="T118" fmla="*/ 238 w 306"/>
                <a:gd name="T119" fmla="*/ 164 h 322"/>
                <a:gd name="T120" fmla="*/ 280 w 306"/>
                <a:gd name="T121" fmla="*/ 64 h 322"/>
                <a:gd name="T122" fmla="*/ 290 w 306"/>
                <a:gd name="T123" fmla="*/ 70 h 322"/>
                <a:gd name="T124" fmla="*/ 290 w 306"/>
                <a:gd name="T125" fmla="*/ 80 h 32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6"/>
                <a:gd name="T190" fmla="*/ 0 h 322"/>
                <a:gd name="T191" fmla="*/ 306 w 306"/>
                <a:gd name="T192" fmla="*/ 322 h 32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38" name="矩形 16"/>
          <p:cNvSpPr>
            <a:spLocks noChangeArrowheads="1"/>
          </p:cNvSpPr>
          <p:nvPr/>
        </p:nvSpPr>
        <p:spPr bwMode="auto">
          <a:xfrm>
            <a:off x="3307001" y="895594"/>
            <a:ext cx="6143625" cy="6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簡介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439" name="矩形 17"/>
          <p:cNvSpPr>
            <a:spLocks noChangeArrowheads="1"/>
          </p:cNvSpPr>
          <p:nvPr/>
        </p:nvSpPr>
        <p:spPr bwMode="auto">
          <a:xfrm>
            <a:off x="3935125" y="2211768"/>
            <a:ext cx="6143625" cy="6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專題進行方法</a:t>
            </a:r>
            <a:endParaRPr lang="en-US" altLang="zh-TW" sz="3200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440" name="矩形 18"/>
          <p:cNvSpPr>
            <a:spLocks noChangeArrowheads="1"/>
          </p:cNvSpPr>
          <p:nvPr/>
        </p:nvSpPr>
        <p:spPr bwMode="auto">
          <a:xfrm>
            <a:off x="3935125" y="3737432"/>
            <a:ext cx="6143625" cy="6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實驗與結果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441" name="矩形 19"/>
          <p:cNvSpPr>
            <a:spLocks noChangeArrowheads="1"/>
          </p:cNvSpPr>
          <p:nvPr/>
        </p:nvSpPr>
        <p:spPr bwMode="auto">
          <a:xfrm>
            <a:off x="3307000" y="5246926"/>
            <a:ext cx="6143625" cy="6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總結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138" y="1095375"/>
            <a:ext cx="4662488" cy="46624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443" name="文本框 21"/>
          <p:cNvSpPr txBox="1">
            <a:spLocks noChangeArrowheads="1"/>
          </p:cNvSpPr>
          <p:nvPr/>
        </p:nvSpPr>
        <p:spPr bwMode="auto">
          <a:xfrm>
            <a:off x="484332" y="2398713"/>
            <a:ext cx="59632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內容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8444" name="组合 22"/>
          <p:cNvGrpSpPr>
            <a:grpSpLocks/>
          </p:cNvGrpSpPr>
          <p:nvPr/>
        </p:nvGrpSpPr>
        <p:grpSpPr bwMode="auto">
          <a:xfrm>
            <a:off x="2385502" y="826856"/>
            <a:ext cx="781050" cy="781050"/>
            <a:chOff x="2839805" y="3861633"/>
            <a:chExt cx="781050" cy="781050"/>
          </a:xfrm>
        </p:grpSpPr>
        <p:sp>
          <p:nvSpPr>
            <p:cNvPr id="7" name="椭圆 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446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>
                <a:gd name="T0" fmla="*/ 182 w 312"/>
                <a:gd name="T1" fmla="*/ 282 h 282"/>
                <a:gd name="T2" fmla="*/ 130 w 312"/>
                <a:gd name="T3" fmla="*/ 180 h 282"/>
                <a:gd name="T4" fmla="*/ 58 w 312"/>
                <a:gd name="T5" fmla="*/ 282 h 282"/>
                <a:gd name="T6" fmla="*/ 50 w 312"/>
                <a:gd name="T7" fmla="*/ 282 h 282"/>
                <a:gd name="T8" fmla="*/ 42 w 312"/>
                <a:gd name="T9" fmla="*/ 278 h 282"/>
                <a:gd name="T10" fmla="*/ 36 w 312"/>
                <a:gd name="T11" fmla="*/ 268 h 282"/>
                <a:gd name="T12" fmla="*/ 36 w 312"/>
                <a:gd name="T13" fmla="*/ 166 h 282"/>
                <a:gd name="T14" fmla="*/ 16 w 312"/>
                <a:gd name="T15" fmla="*/ 166 h 282"/>
                <a:gd name="T16" fmla="*/ 4 w 312"/>
                <a:gd name="T17" fmla="*/ 164 h 282"/>
                <a:gd name="T18" fmla="*/ 0 w 312"/>
                <a:gd name="T19" fmla="*/ 158 h 282"/>
                <a:gd name="T20" fmla="*/ 0 w 312"/>
                <a:gd name="T21" fmla="*/ 156 h 282"/>
                <a:gd name="T22" fmla="*/ 0 w 312"/>
                <a:gd name="T23" fmla="*/ 146 h 282"/>
                <a:gd name="T24" fmla="*/ 138 w 312"/>
                <a:gd name="T25" fmla="*/ 8 h 282"/>
                <a:gd name="T26" fmla="*/ 146 w 312"/>
                <a:gd name="T27" fmla="*/ 2 h 282"/>
                <a:gd name="T28" fmla="*/ 156 w 312"/>
                <a:gd name="T29" fmla="*/ 0 h 282"/>
                <a:gd name="T30" fmla="*/ 174 w 312"/>
                <a:gd name="T31" fmla="*/ 8 h 282"/>
                <a:gd name="T32" fmla="*/ 306 w 312"/>
                <a:gd name="T33" fmla="*/ 142 h 282"/>
                <a:gd name="T34" fmla="*/ 312 w 312"/>
                <a:gd name="T35" fmla="*/ 152 h 282"/>
                <a:gd name="T36" fmla="*/ 312 w 312"/>
                <a:gd name="T37" fmla="*/ 158 h 282"/>
                <a:gd name="T38" fmla="*/ 310 w 312"/>
                <a:gd name="T39" fmla="*/ 160 h 282"/>
                <a:gd name="T40" fmla="*/ 302 w 312"/>
                <a:gd name="T41" fmla="*/ 166 h 282"/>
                <a:gd name="T42" fmla="*/ 276 w 312"/>
                <a:gd name="T43" fmla="*/ 166 h 282"/>
                <a:gd name="T44" fmla="*/ 276 w 312"/>
                <a:gd name="T45" fmla="*/ 262 h 282"/>
                <a:gd name="T46" fmla="*/ 274 w 312"/>
                <a:gd name="T47" fmla="*/ 274 h 282"/>
                <a:gd name="T48" fmla="*/ 268 w 312"/>
                <a:gd name="T49" fmla="*/ 280 h 282"/>
                <a:gd name="T50" fmla="*/ 258 w 312"/>
                <a:gd name="T51" fmla="*/ 282 h 282"/>
                <a:gd name="T52" fmla="*/ 196 w 312"/>
                <a:gd name="T53" fmla="*/ 268 h 282"/>
                <a:gd name="T54" fmla="*/ 258 w 312"/>
                <a:gd name="T55" fmla="*/ 268 h 282"/>
                <a:gd name="T56" fmla="*/ 260 w 312"/>
                <a:gd name="T57" fmla="*/ 268 h 282"/>
                <a:gd name="T58" fmla="*/ 260 w 312"/>
                <a:gd name="T59" fmla="*/ 152 h 282"/>
                <a:gd name="T60" fmla="*/ 296 w 312"/>
                <a:gd name="T61" fmla="*/ 152 h 282"/>
                <a:gd name="T62" fmla="*/ 296 w 312"/>
                <a:gd name="T63" fmla="*/ 152 h 282"/>
                <a:gd name="T64" fmla="*/ 164 w 312"/>
                <a:gd name="T65" fmla="*/ 18 h 282"/>
                <a:gd name="T66" fmla="*/ 160 w 312"/>
                <a:gd name="T67" fmla="*/ 16 h 282"/>
                <a:gd name="T68" fmla="*/ 152 w 312"/>
                <a:gd name="T69" fmla="*/ 16 h 282"/>
                <a:gd name="T70" fmla="*/ 16 w 312"/>
                <a:gd name="T71" fmla="*/ 152 h 282"/>
                <a:gd name="T72" fmla="*/ 14 w 312"/>
                <a:gd name="T73" fmla="*/ 152 h 282"/>
                <a:gd name="T74" fmla="*/ 16 w 312"/>
                <a:gd name="T75" fmla="*/ 152 h 282"/>
                <a:gd name="T76" fmla="*/ 50 w 312"/>
                <a:gd name="T77" fmla="*/ 262 h 282"/>
                <a:gd name="T78" fmla="*/ 52 w 312"/>
                <a:gd name="T79" fmla="*/ 266 h 282"/>
                <a:gd name="T80" fmla="*/ 52 w 312"/>
                <a:gd name="T81" fmla="*/ 266 h 282"/>
                <a:gd name="T82" fmla="*/ 114 w 312"/>
                <a:gd name="T83" fmla="*/ 268 h 282"/>
                <a:gd name="T84" fmla="*/ 196 w 312"/>
                <a:gd name="T85" fmla="*/ 164 h 2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2"/>
                <a:gd name="T130" fmla="*/ 0 h 282"/>
                <a:gd name="T131" fmla="*/ 312 w 312"/>
                <a:gd name="T132" fmla="*/ 282 h 2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566566" y="6389906"/>
            <a:ext cx="21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8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/>
          <p:cNvGrpSpPr>
            <a:grpSpLocks/>
          </p:cNvGrpSpPr>
          <p:nvPr/>
        </p:nvGrpSpPr>
        <p:grpSpPr bwMode="auto">
          <a:xfrm>
            <a:off x="0" y="75282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2993771" y="0"/>
              <a:ext cx="919822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867383" y="1718780"/>
            <a:ext cx="4033837" cy="102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從錄音檔中找出</a:t>
            </a:r>
            <a:r>
              <a:rPr lang="zh-TW" altLang="en-US" sz="2400" b="1" kern="1200" dirty="0">
                <a:solidFill>
                  <a:srgbClr val="2A34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帶聲音</a:t>
            </a:r>
            <a:r>
              <a:rPr lang="zh-TW" altLang="en-US" sz="24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之起始位置，可利用以下條件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047985" y="3296382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1515024" y="3234279"/>
            <a:ext cx="3766103" cy="8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log(energy)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之值設為最低值以去除雜音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047985" y="4419780"/>
            <a:ext cx="420197" cy="366712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62558" y="5756699"/>
            <a:ext cx="6086475" cy="7921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17407" y="5923422"/>
            <a:ext cx="6086475" cy="451277"/>
          </a:xfrm>
          <a:prstGeom prst="rect">
            <a:avLst/>
          </a:prstGeom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尋找帶聲音之條件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示意圖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7421" name="文本框 14"/>
          <p:cNvSpPr txBox="1">
            <a:spLocks noChangeArrowheads="1"/>
          </p:cNvSpPr>
          <p:nvPr/>
        </p:nvSpPr>
        <p:spPr bwMode="auto">
          <a:xfrm>
            <a:off x="292100" y="0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2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506207" y="4421573"/>
            <a:ext cx="3633787" cy="8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將過濾後的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log(energy)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ACF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第一高峰值之陣列結合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cxnSp>
        <p:nvCxnSpPr>
          <p:cNvPr id="24" name="直接连接符 42"/>
          <p:cNvCxnSpPr/>
          <p:nvPr/>
        </p:nvCxnSpPr>
        <p:spPr>
          <a:xfrm>
            <a:off x="1277239" y="2921101"/>
            <a:ext cx="2194624" cy="783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 rot="10800000">
            <a:off x="977900" y="5541590"/>
            <a:ext cx="420197" cy="366712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1507852" y="5546397"/>
            <a:ext cx="3773275" cy="8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其連續</a:t>
            </a:r>
            <a:r>
              <a:rPr lang="zh-TW" altLang="en-US" sz="2000" kern="12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不為零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之起始處即為帶聲音之起始位置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aphicFrame>
        <p:nvGraphicFramePr>
          <p:cNvPr id="21" name="圖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647473"/>
              </p:ext>
            </p:extLst>
          </p:nvPr>
        </p:nvGraphicFramePr>
        <p:xfrm>
          <a:off x="5462558" y="3984394"/>
          <a:ext cx="6041324" cy="174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childfa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66961" y="5884338"/>
            <a:ext cx="609600" cy="609600"/>
          </a:xfrm>
          <a:prstGeom prst="rect">
            <a:avLst/>
          </a:prstGeom>
        </p:spPr>
      </p:pic>
      <p:sp>
        <p:nvSpPr>
          <p:cNvPr id="22" name="等腰三角形 21"/>
          <p:cNvSpPr/>
          <p:nvPr/>
        </p:nvSpPr>
        <p:spPr>
          <a:xfrm>
            <a:off x="163752" y="628018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63752" y="639991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5" name="圖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345696"/>
              </p:ext>
            </p:extLst>
          </p:nvPr>
        </p:nvGraphicFramePr>
        <p:xfrm>
          <a:off x="5417407" y="2255859"/>
          <a:ext cx="6041324" cy="172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圖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224602"/>
              </p:ext>
            </p:extLst>
          </p:nvPr>
        </p:nvGraphicFramePr>
        <p:xfrm>
          <a:off x="5462558" y="710491"/>
          <a:ext cx="6041323" cy="149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5630677" y="2204327"/>
            <a:ext cx="574588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630677" y="3989807"/>
            <a:ext cx="574588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61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9393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663542"/>
              </p:ext>
            </p:extLst>
          </p:nvPr>
        </p:nvGraphicFramePr>
        <p:xfrm>
          <a:off x="1615045" y="736270"/>
          <a:ext cx="8360228" cy="463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流程圖: 接點 2"/>
          <p:cNvSpPr/>
          <p:nvPr/>
        </p:nvSpPr>
        <p:spPr>
          <a:xfrm>
            <a:off x="3004458" y="4251366"/>
            <a:ext cx="154379" cy="1425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接點 3"/>
          <p:cNvSpPr/>
          <p:nvPr/>
        </p:nvSpPr>
        <p:spPr>
          <a:xfrm>
            <a:off x="4083133" y="3952503"/>
            <a:ext cx="154379" cy="1425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/>
          <p:cNvSpPr/>
          <p:nvPr/>
        </p:nvSpPr>
        <p:spPr>
          <a:xfrm>
            <a:off x="5128162" y="4180114"/>
            <a:ext cx="154379" cy="1425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/>
          <p:cNvSpPr/>
          <p:nvPr/>
        </p:nvSpPr>
        <p:spPr>
          <a:xfrm>
            <a:off x="6185066" y="3893126"/>
            <a:ext cx="154379" cy="1425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/>
          <p:cNvSpPr/>
          <p:nvPr/>
        </p:nvSpPr>
        <p:spPr>
          <a:xfrm>
            <a:off x="7334004" y="4095007"/>
            <a:ext cx="154379" cy="1425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939143" y="3586348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017818" y="3251860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5062847" y="3536866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6119751" y="3251860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7268689" y="3515096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8311739" y="3294411"/>
            <a:ext cx="285007" cy="4374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3797" y="5474525"/>
            <a:ext cx="8146473" cy="8312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93819" y="5640327"/>
            <a:ext cx="660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標記處即為帶聲音之起始位置</a:t>
            </a:r>
          </a:p>
        </p:txBody>
      </p:sp>
      <p:sp>
        <p:nvSpPr>
          <p:cNvPr id="16" name="等腰三角形 15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4947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0300" y="0"/>
            <a:ext cx="9791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88" y="2089150"/>
            <a:ext cx="0" cy="981075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8038" y="2089150"/>
            <a:ext cx="0" cy="98107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矩形 18"/>
          <p:cNvSpPr>
            <a:spLocks noChangeArrowheads="1"/>
          </p:cNvSpPr>
          <p:nvPr/>
        </p:nvSpPr>
        <p:spPr bwMode="auto">
          <a:xfrm>
            <a:off x="7442200" y="2117725"/>
            <a:ext cx="4630738" cy="8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從帶聲音起始位置取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個音框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每音框含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</a:t>
            </a:r>
            <a:r>
              <a:rPr lang="en-US" altLang="zh-TW" sz="2000" kern="12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ms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共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112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samples)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364912" y="3473636"/>
            <a:ext cx="0" cy="981075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269662" y="3473636"/>
            <a:ext cx="0" cy="98107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矩形 21"/>
          <p:cNvSpPr>
            <a:spLocks noChangeArrowheads="1"/>
          </p:cNvSpPr>
          <p:nvPr/>
        </p:nvSpPr>
        <p:spPr bwMode="auto">
          <a:xfrm>
            <a:off x="6943726" y="3550023"/>
            <a:ext cx="4156075" cy="8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samples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進行高頻增強</a:t>
            </a:r>
            <a:endParaRPr lang="en-US" altLang="zh-TW" sz="2000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r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並乘上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Hamming Window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281" name="矩形 24"/>
          <p:cNvSpPr>
            <a:spLocks noChangeArrowheads="1"/>
          </p:cNvSpPr>
          <p:nvPr/>
        </p:nvSpPr>
        <p:spPr bwMode="auto">
          <a:xfrm>
            <a:off x="7442200" y="4908550"/>
            <a:ext cx="4156075" cy="8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每個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sample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對頻域做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DFT</a:t>
            </a:r>
          </a:p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將結果取對數後存入陣列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671724" y="3709986"/>
            <a:ext cx="1832363" cy="1573214"/>
            <a:chOff x="1357569" y="2550141"/>
            <a:chExt cx="1831588" cy="1572586"/>
          </a:xfrm>
        </p:grpSpPr>
        <p:sp>
          <p:nvSpPr>
            <p:cNvPr id="35" name="矩形 34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2705224">
              <a:off x="1451967" y="2549367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9" name="文本框 11"/>
            <p:cNvSpPr txBox="1">
              <a:spLocks noChangeArrowheads="1"/>
            </p:cNvSpPr>
            <p:nvPr/>
          </p:nvSpPr>
          <p:spPr bwMode="auto">
            <a:xfrm>
              <a:off x="1677248" y="2948077"/>
              <a:ext cx="1511909" cy="830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第一次</a:t>
              </a:r>
              <a:r>
                <a:rPr lang="en-US" altLang="zh-TW" sz="2400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DFT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cxnSp>
        <p:nvCxnSpPr>
          <p:cNvPr id="40" name="直接连接符 19"/>
          <p:cNvCxnSpPr/>
          <p:nvPr/>
        </p:nvCxnSpPr>
        <p:spPr>
          <a:xfrm>
            <a:off x="7269162" y="4837113"/>
            <a:ext cx="0" cy="981075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20"/>
          <p:cNvCxnSpPr/>
          <p:nvPr/>
        </p:nvCxnSpPr>
        <p:spPr>
          <a:xfrm>
            <a:off x="7173912" y="4837113"/>
            <a:ext cx="0" cy="98107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91"/>
          <a:stretch/>
        </p:blipFill>
        <p:spPr>
          <a:xfrm>
            <a:off x="2795148" y="108335"/>
            <a:ext cx="4009691" cy="25298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07236" y="5778017"/>
            <a:ext cx="2440755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一般寬帶聲紋圖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8584" t="43326" r="56597" b="22698"/>
          <a:stretch/>
        </p:blipFill>
        <p:spPr>
          <a:xfrm>
            <a:off x="3810535" y="2746491"/>
            <a:ext cx="2082328" cy="2734732"/>
          </a:xfrm>
          <a:prstGeom prst="rect">
            <a:avLst/>
          </a:prstGeom>
        </p:spPr>
      </p:pic>
      <p:sp>
        <p:nvSpPr>
          <p:cNvPr id="22" name="等腰三角形 21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374750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041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31519" y="4066614"/>
            <a:ext cx="0" cy="981075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2143" y="4066614"/>
            <a:ext cx="0" cy="98107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矩形 18"/>
          <p:cNvSpPr>
            <a:spLocks noChangeArrowheads="1"/>
          </p:cNvSpPr>
          <p:nvPr/>
        </p:nvSpPr>
        <p:spPr bwMode="auto">
          <a:xfrm>
            <a:off x="1030765" y="4147279"/>
            <a:ext cx="4630738" cy="8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將第一次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DFT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後陣列中的值乘上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Hamming</a:t>
            </a:r>
            <a:r>
              <a:rPr lang="zh-TW" altLang="en-US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1281" name="矩形 24"/>
          <p:cNvSpPr>
            <a:spLocks noChangeArrowheads="1"/>
          </p:cNvSpPr>
          <p:nvPr/>
        </p:nvSpPr>
        <p:spPr bwMode="auto">
          <a:xfrm>
            <a:off x="999293" y="5397186"/>
            <a:ext cx="4156075" cy="8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陣列中每個值對時域做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DFT</a:t>
            </a:r>
          </a:p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將結果取對數存入矩陣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9883756" y="1476839"/>
            <a:ext cx="1832363" cy="1573214"/>
            <a:chOff x="1357569" y="2550141"/>
            <a:chExt cx="1831588" cy="1572586"/>
          </a:xfrm>
        </p:grpSpPr>
        <p:sp>
          <p:nvSpPr>
            <p:cNvPr id="35" name="矩形 34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2705224">
              <a:off x="1451967" y="2549367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9" name="文本框 11"/>
            <p:cNvSpPr txBox="1">
              <a:spLocks noChangeArrowheads="1"/>
            </p:cNvSpPr>
            <p:nvPr/>
          </p:nvSpPr>
          <p:spPr bwMode="auto">
            <a:xfrm>
              <a:off x="1677248" y="2948077"/>
              <a:ext cx="1511909" cy="830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第二次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DFT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cxnSp>
        <p:nvCxnSpPr>
          <p:cNvPr id="40" name="直接连接符 19"/>
          <p:cNvCxnSpPr/>
          <p:nvPr/>
        </p:nvCxnSpPr>
        <p:spPr>
          <a:xfrm>
            <a:off x="834673" y="5341381"/>
            <a:ext cx="0" cy="981075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20"/>
          <p:cNvCxnSpPr/>
          <p:nvPr/>
        </p:nvCxnSpPr>
        <p:spPr>
          <a:xfrm>
            <a:off x="739423" y="5341381"/>
            <a:ext cx="0" cy="98107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r="36629"/>
          <a:stretch/>
        </p:blipFill>
        <p:spPr>
          <a:xfrm>
            <a:off x="2918989" y="393119"/>
            <a:ext cx="1579418" cy="3171578"/>
          </a:xfrm>
          <a:prstGeom prst="rect">
            <a:avLst/>
          </a:prstGeom>
        </p:spPr>
      </p:pic>
      <p:pic>
        <p:nvPicPr>
          <p:cNvPr id="1030" name="Picture 6" descr="https://scontent-tpe1-1.xx.fbcdn.net/v/t34.0-12/18471107_120300003752647582_1293882145_n.jpg?oh=3a97b34d0b83ee589227966ff5610e9e&amp;oe=5919BB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19" y="377873"/>
            <a:ext cx="2634008" cy="292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5661503" y="3429000"/>
            <a:ext cx="282722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kern="1200" dirty="0">
                <a:solidFill>
                  <a:prstClr val="white"/>
                </a:solidFill>
                <a:latin typeface="Calibri"/>
                <a:ea typeface="微软雅黑"/>
              </a:rPr>
              <a:t>Modulation</a:t>
            </a:r>
            <a:r>
              <a:rPr lang="zh-TW" altLang="en-US" sz="2000" b="1" kern="1200" dirty="0">
                <a:solidFill>
                  <a:prstClr val="white"/>
                </a:solidFill>
                <a:latin typeface="Calibri"/>
                <a:ea typeface="微软雅黑"/>
              </a:rPr>
              <a:t> </a:t>
            </a:r>
            <a:r>
              <a:rPr lang="en-US" altLang="zh-TW" sz="2000" b="1" kern="1200" dirty="0">
                <a:solidFill>
                  <a:prstClr val="white"/>
                </a:solidFill>
                <a:latin typeface="Calibri"/>
                <a:ea typeface="微软雅黑"/>
              </a:rPr>
              <a:t>Spectrogram</a:t>
            </a:r>
            <a:endParaRPr lang="zh-TW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6337" y="3429000"/>
            <a:ext cx="2440755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一般寬帶聲紋圖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4"/>
          <a:srcRect l="28584" t="43326" r="56597" b="22698"/>
          <a:stretch/>
        </p:blipFill>
        <p:spPr>
          <a:xfrm>
            <a:off x="639760" y="377873"/>
            <a:ext cx="2244059" cy="2923467"/>
          </a:xfrm>
          <a:prstGeom prst="rect">
            <a:avLst/>
          </a:prstGeom>
        </p:spPr>
      </p:pic>
      <p:pic>
        <p:nvPicPr>
          <p:cNvPr id="1026" name="Picture 2" descr="https://scontent-tpe1-1.xx.fbcdn.net/v/t34.0-12/18516105_10212361669749040_113530911_n.jpg?oh=404c9aa610ac6dccbf3f63f0ab5d82eb&amp;oe=591C50F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22" y="377873"/>
            <a:ext cx="2631370" cy="292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4727857" y="2705931"/>
            <a:ext cx="427511" cy="41549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10350" y="2759791"/>
            <a:ext cx="57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ex1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432572" y="2704149"/>
            <a:ext cx="427511" cy="41549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418809" y="2751794"/>
            <a:ext cx="57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ex2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386243" y="6403974"/>
            <a:ext cx="57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7" name="圖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449098"/>
              </p:ext>
            </p:extLst>
          </p:nvPr>
        </p:nvGraphicFramePr>
        <p:xfrm>
          <a:off x="5216651" y="4066614"/>
          <a:ext cx="4122440" cy="232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6248461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26753"/>
            <a:ext cx="12192000" cy="546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898902" y="-216976"/>
            <a:ext cx="1673448" cy="1263248"/>
            <a:chOff x="1357569" y="2550141"/>
            <a:chExt cx="2047620" cy="1572586"/>
          </a:xfrm>
        </p:grpSpPr>
        <p:sp>
          <p:nvSpPr>
            <p:cNvPr id="9" name="矩形 8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6" y="2549368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2323" name="文本框 11"/>
            <p:cNvSpPr txBox="1">
              <a:spLocks noChangeArrowheads="1"/>
            </p:cNvSpPr>
            <p:nvPr/>
          </p:nvSpPr>
          <p:spPr bwMode="auto">
            <a:xfrm>
              <a:off x="1893280" y="2874953"/>
              <a:ext cx="1511909" cy="114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12" name="等腰三角形 11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24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285065"/>
              </p:ext>
            </p:extLst>
          </p:nvPr>
        </p:nvGraphicFramePr>
        <p:xfrm>
          <a:off x="4408262" y="3309180"/>
          <a:ext cx="6417081" cy="262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59" y="1415122"/>
            <a:ext cx="1968550" cy="22047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59" y="3728852"/>
            <a:ext cx="1968549" cy="2204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08261" y="1415122"/>
            <a:ext cx="6417081" cy="168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08261" y="1595372"/>
            <a:ext cx="6417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相同人之</a:t>
            </a:r>
            <a:endParaRPr lang="en-US" altLang="zh-TW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Modulation</a:t>
            </a:r>
            <a:r>
              <a:rPr lang="zh-TW" altLang="en-US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Spectrogram</a:t>
            </a:r>
            <a:endParaRPr lang="zh-TW" altLang="en-US" sz="4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85149" y="3150538"/>
            <a:ext cx="427511" cy="41549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867642" y="3204398"/>
            <a:ext cx="57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ex1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881405" y="5444403"/>
            <a:ext cx="427511" cy="41549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867642" y="5492048"/>
            <a:ext cx="57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ex2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59132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8"/>
          <p:cNvGrpSpPr>
            <a:grpSpLocks/>
          </p:cNvGrpSpPr>
          <p:nvPr/>
        </p:nvGrpSpPr>
        <p:grpSpPr bwMode="auto">
          <a:xfrm>
            <a:off x="0" y="0"/>
            <a:ext cx="6516830" cy="6858001"/>
            <a:chOff x="0" y="0"/>
            <a:chExt cx="8305801" cy="6858001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1" y="1695450"/>
              <a:ext cx="6858000" cy="34671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305144" y="5303760"/>
            <a:ext cx="2572544" cy="5468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相關係數公式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6" name="Shape 321" descr="r=\frac{\sum(x-\overline{x})(y-\overline{y})}{\sqrt{\sum(x-\overline{x})^2\sum(y-\overline{y})^2}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107" y="3581245"/>
            <a:ext cx="4304619" cy="12620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矩形 5"/>
          <p:cNvSpPr>
            <a:spLocks noChangeArrowheads="1"/>
          </p:cNvSpPr>
          <p:nvPr/>
        </p:nvSpPr>
        <p:spPr bwMode="auto">
          <a:xfrm>
            <a:off x="327982" y="1799106"/>
            <a:ext cx="4033837" cy="102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將兩次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DFT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後的矩陣與其他音檔進行相關係數比較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07247" y="1555667"/>
            <a:ext cx="2878104" cy="251756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7339803" y="1564573"/>
            <a:ext cx="0" cy="25175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65434" y="1555667"/>
            <a:ext cx="10699" cy="25175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577309" y="2612571"/>
            <a:ext cx="2408041" cy="11876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787502" y="738680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先將矩陣細分為三個部分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953336" y="5663627"/>
            <a:ext cx="86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</a:rPr>
              <a:t>first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051470" y="5153586"/>
            <a:ext cx="104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</a:rPr>
              <a:t>second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158343" y="4843308"/>
            <a:ext cx="86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</a:rPr>
              <a:t>35*48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922379" y="1555667"/>
            <a:ext cx="11876" cy="2526475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7073323" y="4295846"/>
            <a:ext cx="2920656" cy="11140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073323" y="4497283"/>
            <a:ext cx="232556" cy="0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7350503" y="4497283"/>
            <a:ext cx="225630" cy="0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579116" y="2669468"/>
            <a:ext cx="462016" cy="307777"/>
          </a:xfrm>
          <a:prstGeom prst="rect">
            <a:avLst/>
          </a:prstGeom>
          <a:solidFill>
            <a:srgbClr val="2A344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FFFFFF"/>
                </a:solidFill>
              </a:rPr>
              <a:t>56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322501" y="4153097"/>
            <a:ext cx="435452" cy="307777"/>
          </a:xfrm>
          <a:prstGeom prst="rect">
            <a:avLst/>
          </a:prstGeom>
          <a:solidFill>
            <a:srgbClr val="2A3443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50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061188" y="4511842"/>
            <a:ext cx="17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1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327804" y="4511842"/>
            <a:ext cx="17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1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10141527" y="2624447"/>
            <a:ext cx="16816" cy="1457695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7593002" y="4497283"/>
            <a:ext cx="2417846" cy="1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5" name="文字方塊 16384"/>
          <p:cNvSpPr txBox="1"/>
          <p:nvPr/>
        </p:nvSpPr>
        <p:spPr>
          <a:xfrm>
            <a:off x="8624750" y="44972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48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6387" name="文字方塊 16386"/>
          <p:cNvSpPr txBox="1"/>
          <p:nvPr/>
        </p:nvSpPr>
        <p:spPr>
          <a:xfrm>
            <a:off x="10120133" y="3133657"/>
            <a:ext cx="38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35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16392" name="直線接點 16391"/>
          <p:cNvCxnSpPr/>
          <p:nvPr/>
        </p:nvCxnSpPr>
        <p:spPr>
          <a:xfrm>
            <a:off x="9285380" y="3441434"/>
            <a:ext cx="0" cy="156995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96" name="直線單箭頭接點 16395"/>
          <p:cNvCxnSpPr/>
          <p:nvPr/>
        </p:nvCxnSpPr>
        <p:spPr>
          <a:xfrm>
            <a:off x="9285380" y="5011387"/>
            <a:ext cx="856147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8" name="直線接點 16397"/>
          <p:cNvCxnSpPr/>
          <p:nvPr/>
        </p:nvCxnSpPr>
        <p:spPr>
          <a:xfrm>
            <a:off x="7463318" y="3581245"/>
            <a:ext cx="0" cy="1772396"/>
          </a:xfrm>
          <a:prstGeom prst="line">
            <a:avLst/>
          </a:prstGeom>
          <a:ln w="9525" cap="flat" cmpd="sng" algn="ctr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00" name="直線單箭頭接點 16399"/>
          <p:cNvCxnSpPr/>
          <p:nvPr/>
        </p:nvCxnSpPr>
        <p:spPr>
          <a:xfrm>
            <a:off x="7463318" y="5353641"/>
            <a:ext cx="588152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2" name="直線接點 16401"/>
          <p:cNvCxnSpPr/>
          <p:nvPr/>
        </p:nvCxnSpPr>
        <p:spPr>
          <a:xfrm>
            <a:off x="7235083" y="3581245"/>
            <a:ext cx="0" cy="226940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4" name="直線單箭頭接點 16403"/>
          <p:cNvCxnSpPr/>
          <p:nvPr/>
        </p:nvCxnSpPr>
        <p:spPr>
          <a:xfrm>
            <a:off x="7235083" y="5850654"/>
            <a:ext cx="576584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48440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"/>
          <p:cNvGrpSpPr>
            <a:grpSpLocks/>
          </p:cNvGrpSpPr>
          <p:nvPr/>
        </p:nvGrpSpPr>
        <p:grpSpPr bwMode="auto">
          <a:xfrm>
            <a:off x="2927" y="-8801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2964873" y="0"/>
              <a:ext cx="922712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13315" name="文本框 6"/>
          <p:cNvSpPr txBox="1">
            <a:spLocks noChangeArrowheads="1"/>
          </p:cNvSpPr>
          <p:nvPr/>
        </p:nvSpPr>
        <p:spPr bwMode="auto">
          <a:xfrm>
            <a:off x="377826" y="-114300"/>
            <a:ext cx="684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6618257" y="1721922"/>
            <a:ext cx="4443413" cy="37882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3320" name="文本框 9"/>
          <p:cNvSpPr txBox="1">
            <a:spLocks noChangeArrowheads="1"/>
          </p:cNvSpPr>
          <p:nvPr/>
        </p:nvSpPr>
        <p:spPr bwMode="auto">
          <a:xfrm>
            <a:off x="7189753" y="2099405"/>
            <a:ext cx="330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相關係數加權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3321" name="文本框 10"/>
          <p:cNvSpPr txBox="1">
            <a:spLocks noChangeArrowheads="1"/>
          </p:cNvSpPr>
          <p:nvPr/>
        </p:nvSpPr>
        <p:spPr bwMode="auto">
          <a:xfrm>
            <a:off x="1874641" y="2047253"/>
            <a:ext cx="44161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First column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與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 column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進行相關係數比對，其較能反映出音色之差異</a:t>
            </a:r>
            <a:endParaRPr kumimoji="0" lang="zh-TW" altLang="zh-TW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189751" y="2880196"/>
            <a:ext cx="330041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文本框 12"/>
          <p:cNvSpPr txBox="1">
            <a:spLocks noChangeArrowheads="1"/>
          </p:cNvSpPr>
          <p:nvPr/>
        </p:nvSpPr>
        <p:spPr bwMode="auto">
          <a:xfrm>
            <a:off x="6815606" y="3671513"/>
            <a:ext cx="4048702" cy="153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R(First)+R(35*48)</a:t>
            </a: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389169" y="2047253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74640" y="3303213"/>
            <a:ext cx="45820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Second 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與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second 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進行相關係數比對，其較能反映音色之差異</a:t>
            </a:r>
            <a:endParaRPr kumimoji="0" lang="zh-TW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1389168" y="3303213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1412829" y="4559173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86709" y="4559173"/>
            <a:ext cx="441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35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48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與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35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48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進行相關係數比對，其較能反映音高之差異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7001301" y="4406102"/>
            <a:ext cx="3663378" cy="1246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7157275" y="2967548"/>
            <a:ext cx="3507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經過資料比對後，我們將相關係數取加權如下：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85228"/>
      </p:ext>
    </p:extLst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2846" y="1306972"/>
            <a:ext cx="5069681" cy="4861078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32846" y="1949788"/>
            <a:ext cx="3575446" cy="357544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2990850" y="2092325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PART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3</a:t>
            </a:r>
            <a:endParaRPr kumimoji="0" lang="zh-CN" altLang="en-US" sz="9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9463" name="文本框 6"/>
          <p:cNvSpPr txBox="1">
            <a:spLocks noChangeArrowheads="1"/>
          </p:cNvSpPr>
          <p:nvPr/>
        </p:nvSpPr>
        <p:spPr bwMode="auto">
          <a:xfrm>
            <a:off x="6448425" y="3036154"/>
            <a:ext cx="3438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實驗與結果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48425" y="399573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50631" y="40947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1.Pitch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區分男女聲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2.Modulation spectrogram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區分不同音色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40258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53170" y="1200329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Training set</a:t>
            </a:r>
          </a:p>
        </p:txBody>
      </p:sp>
      <p:sp>
        <p:nvSpPr>
          <p:cNvPr id="45" name="矩形 44"/>
          <p:cNvSpPr/>
          <p:nvPr/>
        </p:nvSpPr>
        <p:spPr>
          <a:xfrm>
            <a:off x="7496836" y="2238343"/>
            <a:ext cx="44674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總共為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筆受試者資料。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皆為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ㄧㄨㄩㄚㄛㄜㄝ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字音。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取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ACF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第一高峰值的平均為聲音周期數值。</a:t>
            </a:r>
          </a:p>
          <a:p>
            <a:pPr marL="0" marR="0" lvl="0" indent="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96835" y="1701972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實驗資料描述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3170" y="2238343"/>
          <a:ext cx="4600254" cy="397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127">
                  <a:extLst>
                    <a:ext uri="{9D8B030D-6E8A-4147-A177-3AD203B41FA5}">
                      <a16:colId xmlns:a16="http://schemas.microsoft.com/office/drawing/2014/main" val="3359776790"/>
                    </a:ext>
                  </a:extLst>
                </a:gridCol>
                <a:gridCol w="2300127">
                  <a:extLst>
                    <a:ext uri="{9D8B030D-6E8A-4147-A177-3AD203B41FA5}">
                      <a16:colId xmlns:a16="http://schemas.microsoft.com/office/drawing/2014/main" val="4115207714"/>
                    </a:ext>
                  </a:extLst>
                </a:gridCol>
              </a:tblGrid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 dirty="0">
                          <a:effectLst/>
                        </a:rPr>
                        <a:t>曾</a:t>
                      </a:r>
                      <a:r>
                        <a:rPr lang="en-US" sz="3200" u="none" strike="noStrike" dirty="0">
                          <a:effectLst/>
                        </a:rPr>
                        <a:t>O</a:t>
                      </a:r>
                      <a:r>
                        <a:rPr lang="zh-TW" altLang="en-US" sz="3200" u="none" strike="noStrike" dirty="0">
                          <a:effectLst/>
                        </a:rPr>
                        <a:t>仁</a:t>
                      </a:r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 dirty="0">
                          <a:effectLst/>
                        </a:rPr>
                        <a:t>123.231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87677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林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軒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>
                          <a:effectLst/>
                        </a:rPr>
                        <a:t>113.703</a:t>
                      </a:r>
                      <a:endParaRPr lang="en-US" altLang="zh-TW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317264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方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豪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 dirty="0">
                          <a:effectLst/>
                        </a:rPr>
                        <a:t>139.456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474611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林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淇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>
                          <a:effectLst/>
                        </a:rPr>
                        <a:t>147.335</a:t>
                      </a:r>
                      <a:endParaRPr lang="en-US" altLang="zh-TW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469222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范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萱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>
                          <a:effectLst/>
                        </a:rPr>
                        <a:t>76.6564</a:t>
                      </a:r>
                      <a:endParaRPr lang="en-US" altLang="zh-TW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64310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尤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歡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>
                          <a:effectLst/>
                        </a:rPr>
                        <a:t>69.8119</a:t>
                      </a:r>
                      <a:endParaRPr lang="en-US" altLang="zh-TW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835485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鄧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頻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>
                          <a:effectLst/>
                        </a:rPr>
                        <a:t>75.3072</a:t>
                      </a:r>
                      <a:endParaRPr lang="en-US" altLang="zh-TW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3725917"/>
                  </a:ext>
                </a:extLst>
              </a:tr>
              <a:tr h="4618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200" u="none" strike="noStrike">
                          <a:effectLst/>
                        </a:rPr>
                        <a:t>莊</a:t>
                      </a:r>
                      <a:r>
                        <a:rPr lang="en-US" sz="3200" u="none" strike="noStrike">
                          <a:effectLst/>
                        </a:rPr>
                        <a:t>O</a:t>
                      </a:r>
                      <a:r>
                        <a:rPr lang="zh-TW" altLang="en-US" sz="3200" u="none" strike="noStrike">
                          <a:effectLst/>
                        </a:rPr>
                        <a:t>珊</a:t>
                      </a:r>
                      <a:endParaRPr lang="zh-TW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200" u="none" strike="noStrike" dirty="0">
                          <a:effectLst/>
                        </a:rPr>
                        <a:t>68.2582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6254663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03986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1" name="文本框 14"/>
          <p:cNvSpPr txBox="1">
            <a:spLocks noChangeArrowheads="1"/>
          </p:cNvSpPr>
          <p:nvPr/>
        </p:nvSpPr>
        <p:spPr bwMode="auto">
          <a:xfrm>
            <a:off x="653170" y="16087"/>
            <a:ext cx="6658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897218"/>
      </p:ext>
    </p:extLst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31173" y="489644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Training set</a:t>
            </a:r>
          </a:p>
        </p:txBody>
      </p:sp>
      <p:sp>
        <p:nvSpPr>
          <p:cNvPr id="45" name="矩形 44"/>
          <p:cNvSpPr/>
          <p:nvPr/>
        </p:nvSpPr>
        <p:spPr>
          <a:xfrm>
            <a:off x="6682624" y="1062918"/>
            <a:ext cx="53525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男生取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筆數據，女生取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筆數據。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總共為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筆受試者資料。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皆為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ㄧㄨㄩㄚㄛㄜㄝ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字音。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縱軸代表聲音周期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橫軸代表不同測試者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29895" y="395763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實驗資料描述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0" name="圖表 59"/>
          <p:cNvGraphicFramePr>
            <a:graphicFrameLocks/>
          </p:cNvGraphicFramePr>
          <p:nvPr>
            <p:extLst/>
          </p:nvPr>
        </p:nvGraphicFramePr>
        <p:xfrm>
          <a:off x="631173" y="1972875"/>
          <a:ext cx="5420278" cy="377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矩形 61"/>
          <p:cNvSpPr/>
          <p:nvPr/>
        </p:nvSpPr>
        <p:spPr>
          <a:xfrm>
            <a:off x="8305801" y="4337259"/>
            <a:ext cx="535250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男女聲判定閥值為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90.7</a:t>
            </a: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男生為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90.7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以上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68578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女生為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90.7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以下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文本框 45"/>
          <p:cNvSpPr txBox="1"/>
          <p:nvPr/>
        </p:nvSpPr>
        <p:spPr>
          <a:xfrm>
            <a:off x="7721363" y="3615775"/>
            <a:ext cx="24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數據分析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403986" y="6403974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29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146906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2514600" y="1924050"/>
            <a:ext cx="2895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5" name="文本框 4"/>
          <p:cNvSpPr txBox="1">
            <a:spLocks noChangeArrowheads="1"/>
          </p:cNvSpPr>
          <p:nvPr/>
        </p:nvSpPr>
        <p:spPr bwMode="auto">
          <a:xfrm>
            <a:off x="6072186" y="2256666"/>
            <a:ext cx="3438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簡介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72186" y="3329489"/>
            <a:ext cx="3300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181914" y="3455814"/>
            <a:ext cx="2816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聲音基本元素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專題動機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專題目標</a:t>
            </a:r>
          </a:p>
        </p:txBody>
      </p:sp>
    </p:spTree>
    <p:extLst>
      <p:ext uri="{BB962C8B-B14F-4D97-AF65-F5344CB8AC3E}">
        <p14:creationId xmlns:p14="http://schemas.microsoft.com/office/powerpoint/2010/main" val="13780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1970626" y="1181100"/>
            <a:ext cx="5010150" cy="501015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54299" y="1595657"/>
            <a:ext cx="226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男聲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Arial"/>
              <a:sym typeface="Arial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54249" y="3551018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13058" y="3686175"/>
            <a:ext cx="2807878" cy="6470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週期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90.7</a:t>
            </a: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以上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4627" y="2497522"/>
            <a:ext cx="239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女聲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Arial"/>
              <a:sym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498407" y="4471473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549155" y="4568393"/>
            <a:ext cx="2807878" cy="6470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週期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90.7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以下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3915" y="477373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判別結果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45" y="2619060"/>
            <a:ext cx="914400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53" y="3566511"/>
            <a:ext cx="914400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99" y="1085850"/>
            <a:ext cx="1219200" cy="121920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20" name="等腰三角形 19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1342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61196" y="544356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Testing set</a:t>
            </a:r>
          </a:p>
        </p:txBody>
      </p:sp>
      <p:sp>
        <p:nvSpPr>
          <p:cNvPr id="70" name="文本框 45"/>
          <p:cNvSpPr txBox="1"/>
          <p:nvPr/>
        </p:nvSpPr>
        <p:spPr>
          <a:xfrm>
            <a:off x="161045" y="1990234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Arial"/>
                <a:sym typeface="Arial"/>
              </a:rPr>
              <a:t>實驗資料描述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161045" y="2746061"/>
            <a:ext cx="3805558" cy="209286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隨機找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8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組測試人員測試為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4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男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4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女。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皆為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ㄧㄨㄩㄚㄛㄜㄝ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字音。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數值為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ACF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第一高峰的平均值。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883596" y="1438590"/>
          <a:ext cx="3524480" cy="4307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240">
                  <a:extLst>
                    <a:ext uri="{9D8B030D-6E8A-4147-A177-3AD203B41FA5}">
                      <a16:colId xmlns:a16="http://schemas.microsoft.com/office/drawing/2014/main" val="2046176605"/>
                    </a:ext>
                  </a:extLst>
                </a:gridCol>
                <a:gridCol w="1762240">
                  <a:extLst>
                    <a:ext uri="{9D8B030D-6E8A-4147-A177-3AD203B41FA5}">
                      <a16:colId xmlns:a16="http://schemas.microsoft.com/office/drawing/2014/main" val="3081314498"/>
                    </a:ext>
                  </a:extLst>
                </a:gridCol>
              </a:tblGrid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張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綸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>
                          <a:effectLst/>
                        </a:rPr>
                        <a:t>175.487</a:t>
                      </a:r>
                      <a:endParaRPr lang="en-US" altLang="zh-TW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2385802867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周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晟  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 dirty="0">
                          <a:effectLst/>
                        </a:rPr>
                        <a:t>174.851</a:t>
                      </a:r>
                      <a:endParaRPr lang="en-US" altLang="zh-TW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526435101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耿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甯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>
                          <a:effectLst/>
                        </a:rPr>
                        <a:t>134.642</a:t>
                      </a:r>
                      <a:endParaRPr lang="en-US" altLang="zh-TW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1827135557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黃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瑋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 dirty="0">
                          <a:effectLst/>
                        </a:rPr>
                        <a:t>144.959</a:t>
                      </a:r>
                      <a:endParaRPr lang="en-US" altLang="zh-TW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1325146998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胡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旋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>
                          <a:effectLst/>
                        </a:rPr>
                        <a:t>64.7529</a:t>
                      </a:r>
                      <a:endParaRPr lang="en-US" altLang="zh-TW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2917420314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徐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軒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>
                          <a:effectLst/>
                        </a:rPr>
                        <a:t>69.829</a:t>
                      </a:r>
                      <a:endParaRPr lang="en-US" altLang="zh-TW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302409656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黃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婷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3100" u="none" strike="noStrike" dirty="0">
                          <a:effectLst/>
                        </a:rPr>
                        <a:t>65.5282</a:t>
                      </a:r>
                      <a:endParaRPr lang="en-US" altLang="zh-TW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1805158671"/>
                  </a:ext>
                </a:extLst>
              </a:tr>
              <a:tr h="538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u="none" strike="noStrike">
                          <a:effectLst/>
                        </a:rPr>
                        <a:t>李</a:t>
                      </a:r>
                      <a:r>
                        <a:rPr lang="en-US" sz="3100" u="none" strike="noStrike">
                          <a:effectLst/>
                        </a:rPr>
                        <a:t>O</a:t>
                      </a:r>
                      <a:r>
                        <a:rPr lang="zh-TW" altLang="en-US" sz="3100" u="none" strike="noStrike">
                          <a:effectLst/>
                        </a:rPr>
                        <a:t>珊</a:t>
                      </a:r>
                      <a:endParaRPr lang="zh-TW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zh-TW" sz="3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70.7087</a:t>
                      </a:r>
                      <a:endParaRPr lang="zh-TW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476" marR="24476" marT="24476" marB="0" anchor="ctr"/>
                </a:tc>
                <a:extLst>
                  <a:ext uri="{0D108BD9-81ED-4DB2-BD59-A6C34878D82A}">
                    <a16:rowId xmlns:a16="http://schemas.microsoft.com/office/drawing/2014/main" val="38768958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03986" y="6403974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31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17627"/>
      </p:ext>
    </p:extLst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70" name="文本框 45"/>
          <p:cNvSpPr txBox="1"/>
          <p:nvPr/>
        </p:nvSpPr>
        <p:spPr>
          <a:xfrm>
            <a:off x="116612" y="1313445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實驗資料描述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164708" y="1956494"/>
            <a:ext cx="3737988" cy="249297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4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男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4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女測試者資料，判別閥值正確率為多少	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	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縱軸代表聲音周期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	橫軸代表不同測試者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73" name="文本框 45"/>
          <p:cNvSpPr txBox="1"/>
          <p:nvPr/>
        </p:nvSpPr>
        <p:spPr>
          <a:xfrm>
            <a:off x="114361" y="3698969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數據分析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文本框 8"/>
          <p:cNvSpPr txBox="1"/>
          <p:nvPr/>
        </p:nvSpPr>
        <p:spPr>
          <a:xfrm>
            <a:off x="436789" y="4443144"/>
            <a:ext cx="4090307" cy="12926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明顯受試者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閥值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90.7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以上為男聲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閥值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90.7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以下為女生</a:t>
            </a:r>
          </a:p>
        </p:txBody>
      </p:sp>
      <p:sp>
        <p:nvSpPr>
          <p:cNvPr id="76" name="矩形 75"/>
          <p:cNvSpPr/>
          <p:nvPr/>
        </p:nvSpPr>
        <p:spPr>
          <a:xfrm>
            <a:off x="243494" y="593147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正確率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:100%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aphicFrame>
        <p:nvGraphicFramePr>
          <p:cNvPr id="12" name="圖表 11"/>
          <p:cNvGraphicFramePr>
            <a:graphicFrameLocks/>
          </p:cNvGraphicFramePr>
          <p:nvPr>
            <p:extLst/>
          </p:nvPr>
        </p:nvGraphicFramePr>
        <p:xfrm>
          <a:off x="5969393" y="1486624"/>
          <a:ext cx="5574091" cy="360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333486" y="515384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Testing set</a:t>
            </a:r>
          </a:p>
        </p:txBody>
      </p:sp>
      <p:sp>
        <p:nvSpPr>
          <p:cNvPr id="14" name="等腰三角形 13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89918" y="6403974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32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463739"/>
      </p:ext>
    </p:extLst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>
            <a:spLocks noChangeArrowheads="1"/>
          </p:cNvSpPr>
          <p:nvPr/>
        </p:nvSpPr>
        <p:spPr bwMode="auto">
          <a:xfrm>
            <a:off x="298709" y="0"/>
            <a:ext cx="55970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149019" y="2075667"/>
            <a:ext cx="4682795" cy="80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400" b="0" i="0" u="none" strike="noStrike" kern="1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Arial"/>
              </a:rPr>
              <a:t>實驗資料描述</a:t>
            </a:r>
            <a:r>
              <a:rPr kumimoji="0" lang="en-US" altLang="zh-TW" sz="2400" b="0" i="0" u="none" strike="noStrike" kern="1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Arial"/>
              </a:rPr>
              <a:t>:</a:t>
            </a:r>
            <a:endParaRPr kumimoji="0" lang="zh-TW" altLang="zh-TW" sz="2400" b="0" i="0" u="none" strike="noStrike" kern="1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684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188981" y="2912238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73152" y="2629427"/>
            <a:ext cx="45003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673525" y="2862621"/>
            <a:ext cx="3386411" cy="126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取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個試驗者相關係數資料分析。總共八個音檔，每個受試者兩個錄音檔。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188980" y="4305148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73524" y="4255531"/>
            <a:ext cx="3633787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字音為數字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0~9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600373" y="4743223"/>
            <a:ext cx="3633787" cy="43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055" y="1196591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原始資料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9070" y="418493"/>
            <a:ext cx="45063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利用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Modulation spectrogram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區分不同音色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4723005" y="3638236"/>
          <a:ext cx="6960996" cy="3009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716">
                  <a:extLst>
                    <a:ext uri="{9D8B030D-6E8A-4147-A177-3AD203B41FA5}">
                      <a16:colId xmlns:a16="http://schemas.microsoft.com/office/drawing/2014/main" val="247304278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2326519969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4102165921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415029108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1541944490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2066281715"/>
                    </a:ext>
                  </a:extLst>
                </a:gridCol>
                <a:gridCol w="1067880">
                  <a:extLst>
                    <a:ext uri="{9D8B030D-6E8A-4147-A177-3AD203B41FA5}">
                      <a16:colId xmlns:a16="http://schemas.microsoft.com/office/drawing/2014/main" val="61415097"/>
                    </a:ext>
                  </a:extLst>
                </a:gridCol>
              </a:tblGrid>
              <a:tr h="347808"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相同人</a:t>
                      </a:r>
                      <a:endParaRPr lang="zh-TW" altLang="en-US" sz="15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　</a:t>
                      </a:r>
                      <a:endParaRPr lang="zh-TW" altLang="en-US" sz="15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　</a:t>
                      </a:r>
                      <a:endParaRPr lang="zh-TW" altLang="en-US" sz="15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不同人</a:t>
                      </a:r>
                      <a:endParaRPr lang="zh-TW" altLang="en-US" sz="15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>
                          <a:effectLst/>
                        </a:rPr>
                        <a:t>　</a:t>
                      </a:r>
                      <a:endParaRPr lang="zh-TW" altLang="en-US" sz="1500" b="1" i="0" u="none" strike="noStrike">
                        <a:solidFill>
                          <a:srgbClr val="44546A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>
                          <a:effectLst/>
                        </a:rPr>
                        <a:t>　</a:t>
                      </a:r>
                      <a:endParaRPr lang="zh-TW" altLang="en-US" sz="1500" b="1" i="0" u="none" strike="noStrike">
                        <a:solidFill>
                          <a:srgbClr val="44546A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4150550452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first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second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35*48</a:t>
                      </a:r>
                      <a:endParaRPr lang="en-US" altLang="zh-TW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first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second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35*48</a:t>
                      </a:r>
                      <a:endParaRPr lang="en-US" altLang="zh-TW" sz="17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1720462267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一</a:t>
                      </a:r>
                      <a:endParaRPr lang="zh-TW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0.9412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0.9069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0.4631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0.905817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0.870989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0.336389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209536359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ㄨ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0.9032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0.8402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0.6036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0.72025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0.667739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0.420278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1973421556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ㄩ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0.8492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0.8288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0.5057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0.699133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0.652289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 dirty="0">
                          <a:effectLst/>
                        </a:rPr>
                        <a:t>0.373689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1226275301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ㄚ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0.8254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0.7896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0.4477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0.697467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0.650383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0.314789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1139876756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ㄛ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0.8772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0.8035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0.5719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0.758667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0.715044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0.379317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2145780543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ㄜ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 dirty="0">
                          <a:effectLst/>
                        </a:rPr>
                        <a:t>0.8839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0.8558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0.5659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0.677606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0.654761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0.416806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2493774417"/>
                  </a:ext>
                </a:extLst>
              </a:tr>
              <a:tr h="332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ㄝ</a:t>
                      </a:r>
                      <a:endParaRPr lang="zh-CN" altLang="en-US" sz="17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 dirty="0">
                          <a:effectLst/>
                        </a:rPr>
                        <a:t>0.8401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0.799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0.4451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0.6518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>
                          <a:effectLst/>
                        </a:rPr>
                        <a:t>0.598722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u="none" strike="noStrike" dirty="0">
                          <a:effectLst/>
                        </a:rPr>
                        <a:t>0.320617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738" marR="13738" marT="13738" marB="0" anchor="ctr"/>
                </a:tc>
                <a:extLst>
                  <a:ext uri="{0D108BD9-81ED-4DB2-BD59-A6C34878D82A}">
                    <a16:rowId xmlns:a16="http://schemas.microsoft.com/office/drawing/2014/main" val="356560073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719584" y="188682"/>
          <a:ext cx="6949901" cy="3788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833">
                  <a:extLst>
                    <a:ext uri="{9D8B030D-6E8A-4147-A177-3AD203B41FA5}">
                      <a16:colId xmlns:a16="http://schemas.microsoft.com/office/drawing/2014/main" val="1830417631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2429697707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3075355840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4010610729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2893077368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1421337033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1521673028"/>
                    </a:ext>
                  </a:extLst>
                </a:gridCol>
              </a:tblGrid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 dirty="0">
                          <a:effectLst/>
                        </a:rPr>
                        <a:t>　</a:t>
                      </a:r>
                      <a:endParaRPr lang="zh-TW" alt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相同人</a:t>
                      </a:r>
                      <a:endParaRPr lang="zh-TW" altLang="en-US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TW" altLang="en-US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TW" altLang="en-US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不同人</a:t>
                      </a:r>
                      <a:endParaRPr lang="zh-TW" altLang="en-US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 dirty="0">
                          <a:effectLst/>
                        </a:rPr>
                        <a:t>　</a:t>
                      </a:r>
                      <a:endParaRPr lang="zh-TW" alt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>
                          <a:effectLst/>
                        </a:rPr>
                        <a:t>　</a:t>
                      </a:r>
                      <a:endParaRPr lang="zh-TW" altLang="en-US" sz="1500" b="1" i="0" u="none" strike="noStrike">
                        <a:solidFill>
                          <a:srgbClr val="44546A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2690076968"/>
                  </a:ext>
                </a:extLst>
              </a:tr>
              <a:tr h="259258"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first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second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35*48</a:t>
                      </a:r>
                      <a:endParaRPr lang="en-US" altLang="zh-TW" sz="16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first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second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35*48</a:t>
                      </a:r>
                      <a:endParaRPr lang="en-US" altLang="zh-TW" sz="16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3550496147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0.8347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0.8078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0.3748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0.715205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0.628796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0.307451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4248166193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0.929525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0.9159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0.4982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0.884495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0.851665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0.320706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1422484626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0.840375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0.8161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0.5957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0.566493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0.518567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0.383676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1078849714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0.8347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0.444725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0.676749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0.631145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0.352921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2501593188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0.7292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0.6359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0.5336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0.52119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0.460796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0.329321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1635277039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0.8662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0.8091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0.508475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0.746445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0.707836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0.406387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2265648296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0.674675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0.553625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0.48305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0.640246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0.602764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0.366513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1578324255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0.9182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0.89545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0.4705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0.875044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0.837569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0.381951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227384186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0.7969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0.759825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0.4007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0.635951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0.608708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0.320949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4162723064"/>
                  </a:ext>
                </a:extLst>
              </a:tr>
              <a:tr h="3208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TW" sz="2000" b="1" i="0" u="none" strike="noStrike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0.741525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0.752175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0.47765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0.418242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0.390671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0.340588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900" marR="12900" marT="12900" marB="0" anchor="ctr"/>
                </a:tc>
                <a:extLst>
                  <a:ext uri="{0D108BD9-81ED-4DB2-BD59-A6C34878D82A}">
                    <a16:rowId xmlns:a16="http://schemas.microsoft.com/office/drawing/2014/main" val="3455317089"/>
                  </a:ext>
                </a:extLst>
              </a:tr>
            </a:tbl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-145140" y="6255656"/>
            <a:ext cx="546264" cy="427511"/>
            <a:chOff x="11400312" y="6270172"/>
            <a:chExt cx="546264" cy="427511"/>
          </a:xfrm>
        </p:grpSpPr>
        <p:sp>
          <p:nvSpPr>
            <p:cNvPr id="20" name="等腰三角形 19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33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等腰三角形 22"/>
          <p:cNvSpPr/>
          <p:nvPr/>
        </p:nvSpPr>
        <p:spPr>
          <a:xfrm rot="10800000">
            <a:off x="174466" y="5176005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659010" y="5126388"/>
            <a:ext cx="3633787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字音為元音。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16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76" y="188319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數據分析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aphicFrame>
        <p:nvGraphicFramePr>
          <p:cNvPr id="11" name="圖表 10"/>
          <p:cNvGraphicFramePr>
            <a:graphicFrameLocks/>
          </p:cNvGraphicFramePr>
          <p:nvPr/>
        </p:nvGraphicFramePr>
        <p:xfrm>
          <a:off x="116112" y="855579"/>
          <a:ext cx="3889829" cy="253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/>
        </p:nvGraphicFramePr>
        <p:xfrm>
          <a:off x="4005942" y="855580"/>
          <a:ext cx="3991430" cy="2555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圖表 12"/>
          <p:cNvGraphicFramePr>
            <a:graphicFrameLocks/>
          </p:cNvGraphicFramePr>
          <p:nvPr>
            <p:extLst/>
          </p:nvPr>
        </p:nvGraphicFramePr>
        <p:xfrm>
          <a:off x="8098969" y="851041"/>
          <a:ext cx="3962401" cy="2603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等腰三角形 7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34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aphicFrame>
        <p:nvGraphicFramePr>
          <p:cNvPr id="10" name="圖表 9"/>
          <p:cNvGraphicFramePr>
            <a:graphicFrameLocks/>
          </p:cNvGraphicFramePr>
          <p:nvPr/>
        </p:nvGraphicFramePr>
        <p:xfrm>
          <a:off x="0" y="3311865"/>
          <a:ext cx="4180114" cy="247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圖表 13"/>
          <p:cNvGraphicFramePr>
            <a:graphicFrameLocks/>
          </p:cNvGraphicFramePr>
          <p:nvPr/>
        </p:nvGraphicFramePr>
        <p:xfrm>
          <a:off x="4020457" y="3341349"/>
          <a:ext cx="4107542" cy="250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圖表 14"/>
          <p:cNvGraphicFramePr>
            <a:graphicFrameLocks/>
          </p:cNvGraphicFramePr>
          <p:nvPr>
            <p:extLst/>
          </p:nvPr>
        </p:nvGraphicFramePr>
        <p:xfrm>
          <a:off x="8026400" y="3294744"/>
          <a:ext cx="4165600" cy="24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文本框 8"/>
          <p:cNvSpPr txBox="1"/>
          <p:nvPr/>
        </p:nvSpPr>
        <p:spPr>
          <a:xfrm>
            <a:off x="3178628" y="6058841"/>
            <a:ext cx="6458857" cy="52564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明顯看出相同人相關係數遠大於不同人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9216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2360512" y="288375"/>
            <a:ext cx="6482541" cy="6482541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168163" y="1462195"/>
            <a:ext cx="4704475" cy="4617308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12522" y="1686588"/>
            <a:ext cx="372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相同人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Arial"/>
              <a:sym typeface="Arial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59931" y="4109161"/>
            <a:ext cx="2439525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23230" y="4281316"/>
            <a:ext cx="4335419" cy="6470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相同人相關係數平均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36930" y="2613593"/>
            <a:ext cx="26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不同人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Arial"/>
              <a:sym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235238" y="4584226"/>
            <a:ext cx="243952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04306" y="4687893"/>
            <a:ext cx="3537997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ctr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不同人相關係數平均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9093" y="436555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整體結果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96" y="3160498"/>
            <a:ext cx="1539103" cy="153910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10" y="3370542"/>
            <a:ext cx="1068284" cy="106828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80" y="2865788"/>
            <a:ext cx="1025553" cy="102555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10" y="2859383"/>
            <a:ext cx="1025553" cy="102555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78043" y="3239516"/>
            <a:ext cx="1068284" cy="1068284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>
          <a:xfrm>
            <a:off x="11400312" y="6241144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400312" y="6383738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35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77509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283464" y="1344206"/>
            <a:ext cx="4682795" cy="80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400" b="0" i="0" u="none" strike="noStrike" kern="1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Arial"/>
              </a:rPr>
              <a:t>實驗資料描述</a:t>
            </a:r>
            <a:r>
              <a:rPr kumimoji="0" lang="en-US" altLang="zh-TW" sz="2400" b="0" i="0" u="none" strike="noStrike" kern="1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Arial"/>
              </a:rPr>
              <a:t>:</a:t>
            </a:r>
            <a:endParaRPr kumimoji="0" lang="zh-TW" altLang="zh-TW" sz="2400" b="0" i="0" u="none" strike="noStrike" kern="1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684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99293" y="2275451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283464" y="1992640"/>
            <a:ext cx="45003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883838" y="2225834"/>
            <a:ext cx="3633786" cy="111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Arial"/>
                <a:sym typeface="Arial"/>
              </a:rPr>
              <a:t>取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Arial"/>
                <a:sym typeface="Arial"/>
              </a:rPr>
              <a:t>4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Arial"/>
                <a:sym typeface="Arial"/>
              </a:rPr>
              <a:t>個試驗者相關係數資料分析。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總共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5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個音檔，受試者本身兩個音檔，其他受試者各一次。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99292" y="3856692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883836" y="3807075"/>
            <a:ext cx="3633787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縱軸為字音為數字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0~9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399292" y="4661780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600373" y="4743223"/>
            <a:ext cx="3633787" cy="43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837443" y="4661780"/>
            <a:ext cx="3202774" cy="75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0" tIns="34289" rIns="68570" bIns="34289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/>
                <a:sym typeface="Arial"/>
              </a:rPr>
              <a:t>橫軸為甲乙丙丁代表不同的人以及分別加權後的相關係數。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Arial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5487" y="453864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原始資料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911391" y="1186496"/>
          <a:ext cx="5569324" cy="442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565">
                  <a:extLst>
                    <a:ext uri="{9D8B030D-6E8A-4147-A177-3AD203B41FA5}">
                      <a16:colId xmlns:a16="http://schemas.microsoft.com/office/drawing/2014/main" val="4252886003"/>
                    </a:ext>
                  </a:extLst>
                </a:gridCol>
                <a:gridCol w="1211736">
                  <a:extLst>
                    <a:ext uri="{9D8B030D-6E8A-4147-A177-3AD203B41FA5}">
                      <a16:colId xmlns:a16="http://schemas.microsoft.com/office/drawing/2014/main" val="2705728577"/>
                    </a:ext>
                  </a:extLst>
                </a:gridCol>
                <a:gridCol w="1258341">
                  <a:extLst>
                    <a:ext uri="{9D8B030D-6E8A-4147-A177-3AD203B41FA5}">
                      <a16:colId xmlns:a16="http://schemas.microsoft.com/office/drawing/2014/main" val="4132452989"/>
                    </a:ext>
                  </a:extLst>
                </a:gridCol>
                <a:gridCol w="1258341">
                  <a:extLst>
                    <a:ext uri="{9D8B030D-6E8A-4147-A177-3AD203B41FA5}">
                      <a16:colId xmlns:a16="http://schemas.microsoft.com/office/drawing/2014/main" val="2897410210"/>
                    </a:ext>
                  </a:extLst>
                </a:gridCol>
                <a:gridCol w="1258341">
                  <a:extLst>
                    <a:ext uri="{9D8B030D-6E8A-4147-A177-3AD203B41FA5}">
                      <a16:colId xmlns:a16="http://schemas.microsoft.com/office/drawing/2014/main" val="2424028382"/>
                    </a:ext>
                  </a:extLst>
                </a:gridCol>
              </a:tblGrid>
              <a:tr h="401970"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甲</a:t>
                      </a:r>
                      <a:endParaRPr lang="zh-TW" altLang="en-US" sz="22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乙</a:t>
                      </a:r>
                      <a:endParaRPr lang="zh-TW" altLang="en-US" sz="22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丙</a:t>
                      </a:r>
                      <a:endParaRPr lang="zh-TW" altLang="en-US" sz="22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丁</a:t>
                      </a:r>
                      <a:endParaRPr lang="zh-TW" altLang="en-US" sz="2200" b="1" i="0" u="none" strike="noStrike" dirty="0">
                        <a:solidFill>
                          <a:srgbClr val="00206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4147010458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0.6982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0.5735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0.50315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0.23475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2934692402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0.75335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0.6414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0.551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0.4753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1736307759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0.7299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0.49705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0.5195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0.3651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2126253470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0.52715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0.5728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0.4202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0.51565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2908605782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0.6568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0.49375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0.28855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0.48135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1773751300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0.68185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0.6158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0.4352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0.51225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64351649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0.5608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0.63965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0.52905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0.60485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4056724010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0.58135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0.6623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0.64195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0.6538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963357006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0.55435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0.4853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0.32055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0.29455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2246456714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US" altLang="zh-TW" sz="2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0.62545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0.3728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>
                          <a:effectLst/>
                        </a:rPr>
                        <a:t>0.2028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200" u="none" strike="noStrike" dirty="0">
                          <a:effectLst/>
                        </a:rPr>
                        <a:t>0.32835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7477" marR="17477" marT="17477" marB="0" anchor="ctr"/>
                </a:tc>
                <a:extLst>
                  <a:ext uri="{0D108BD9-81ED-4DB2-BD59-A6C34878D82A}">
                    <a16:rowId xmlns:a16="http://schemas.microsoft.com/office/drawing/2014/main" val="1645129643"/>
                  </a:ext>
                </a:extLst>
              </a:tr>
            </a:tbl>
          </a:graphicData>
        </a:graphic>
      </p:graphicFrame>
      <p:sp>
        <p:nvSpPr>
          <p:cNvPr id="14" name="等腰三角形 13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403986" y="6403974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4275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/>
          <p:cNvGrpSpPr>
            <a:grpSpLocks/>
          </p:cNvGrpSpPr>
          <p:nvPr/>
        </p:nvGrpSpPr>
        <p:grpSpPr bwMode="auto">
          <a:xfrm>
            <a:off x="0" y="5812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2993771" y="0"/>
              <a:ext cx="919822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417407" y="5923422"/>
            <a:ext cx="6086475" cy="499111"/>
          </a:xfrm>
          <a:prstGeom prst="rect">
            <a:avLst/>
          </a:prstGeom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sym typeface="Arial"/>
              </a:rPr>
              <a:t>利用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sym typeface="Arial"/>
              </a:rPr>
              <a:t>ACF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sym typeface="Arial"/>
              </a:rPr>
              <a:t>計算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sym typeface="Arial"/>
              </a:rPr>
              <a:t>Pitch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sym typeface="Arial"/>
              </a:rPr>
              <a:t>區分男女聲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200" y="433530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數據分析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7" name="文本框 45"/>
          <p:cNvSpPr txBox="1"/>
          <p:nvPr/>
        </p:nvSpPr>
        <p:spPr>
          <a:xfrm>
            <a:off x="457200" y="1610856"/>
            <a:ext cx="33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實驗資料描述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621907" y="2302907"/>
            <a:ext cx="4981714" cy="369330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本實驗採取投票原則。</a:t>
            </a:r>
            <a:b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TW" sz="2000" dirty="0">
              <a:solidFill>
                <a:srgbClr val="44546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此數據看出</a:t>
            </a:r>
            <a:b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甲有</a:t>
            </a:r>
            <a: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</a:t>
            </a:r>
            <a:b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乙有</a:t>
            </a:r>
            <a: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</a:t>
            </a:r>
            <a:endParaRPr lang="en-US" altLang="zh-TW" sz="2000" dirty="0">
              <a:solidFill>
                <a:srgbClr val="44546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丙有</a:t>
            </a:r>
            <a: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</a:t>
            </a:r>
            <a:b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丁有</a:t>
            </a:r>
            <a: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</a:t>
            </a:r>
            <a:br>
              <a:rPr lang="en-US" altLang="zh-TW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TW" sz="2000" dirty="0">
              <a:solidFill>
                <a:srgbClr val="44546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 聲音為甲</a:t>
            </a:r>
            <a:endParaRPr lang="en-US" altLang="zh-TW" sz="2000" dirty="0">
              <a:solidFill>
                <a:srgbClr val="44546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圖表 29"/>
          <p:cNvGraphicFramePr>
            <a:graphicFrameLocks/>
          </p:cNvGraphicFramePr>
          <p:nvPr>
            <p:extLst/>
          </p:nvPr>
        </p:nvGraphicFramePr>
        <p:xfrm>
          <a:off x="5603621" y="1155597"/>
          <a:ext cx="6384894" cy="3830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向下箭號 1"/>
          <p:cNvSpPr/>
          <p:nvPr/>
        </p:nvSpPr>
        <p:spPr>
          <a:xfrm>
            <a:off x="6015210" y="1429947"/>
            <a:ext cx="187286" cy="6963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3" name="向下箭號 32"/>
          <p:cNvSpPr/>
          <p:nvPr/>
        </p:nvSpPr>
        <p:spPr>
          <a:xfrm>
            <a:off x="6615230" y="1268465"/>
            <a:ext cx="187286" cy="6963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7198066" y="1327935"/>
            <a:ext cx="187286" cy="6963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5" name="向下箭號 34"/>
          <p:cNvSpPr/>
          <p:nvPr/>
        </p:nvSpPr>
        <p:spPr>
          <a:xfrm>
            <a:off x="8367000" y="1684860"/>
            <a:ext cx="189247" cy="56339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6" name="向下箭號 35"/>
          <p:cNvSpPr/>
          <p:nvPr/>
        </p:nvSpPr>
        <p:spPr>
          <a:xfrm>
            <a:off x="8921808" y="1684860"/>
            <a:ext cx="214352" cy="49647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7" name="向下箭號 36"/>
          <p:cNvSpPr/>
          <p:nvPr/>
        </p:nvSpPr>
        <p:spPr>
          <a:xfrm>
            <a:off x="10696758" y="1859606"/>
            <a:ext cx="187286" cy="6963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38" name="向下箭號 37"/>
          <p:cNvSpPr/>
          <p:nvPr/>
        </p:nvSpPr>
        <p:spPr>
          <a:xfrm>
            <a:off x="11271638" y="1662827"/>
            <a:ext cx="187286" cy="6963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18" name="等腰三角形 17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37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57200" y="450194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rPr>
              <a:t>數據分析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447823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2458213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" name="橢圓 3"/>
          <p:cNvSpPr/>
          <p:nvPr/>
        </p:nvSpPr>
        <p:spPr>
          <a:xfrm>
            <a:off x="3772212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5098271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6416043" y="197385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2458213" y="420624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3772212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5124061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6416043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丁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583915" y="477373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近鄰分類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19" name="直線單箭頭接點 18"/>
          <p:cNvCxnSpPr>
            <a:stCxn id="5" idx="4"/>
            <a:endCxn id="5" idx="4"/>
          </p:cNvCxnSpPr>
          <p:nvPr/>
        </p:nvCxnSpPr>
        <p:spPr>
          <a:xfrm>
            <a:off x="5749064" y="28202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3" idx="4"/>
            <a:endCxn id="8" idx="0"/>
          </p:cNvCxnSpPr>
          <p:nvPr/>
        </p:nvCxnSpPr>
        <p:spPr>
          <a:xfrm>
            <a:off x="3109006" y="2820264"/>
            <a:ext cx="0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0" idx="4"/>
            <a:endCxn id="9" idx="0"/>
          </p:cNvCxnSpPr>
          <p:nvPr/>
        </p:nvCxnSpPr>
        <p:spPr>
          <a:xfrm>
            <a:off x="3109006" y="2820264"/>
            <a:ext cx="1313999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30" idx="4"/>
            <a:endCxn id="10" idx="0"/>
          </p:cNvCxnSpPr>
          <p:nvPr/>
        </p:nvCxnSpPr>
        <p:spPr>
          <a:xfrm>
            <a:off x="3109006" y="2820264"/>
            <a:ext cx="2665848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0" idx="4"/>
            <a:endCxn id="11" idx="0"/>
          </p:cNvCxnSpPr>
          <p:nvPr/>
        </p:nvCxnSpPr>
        <p:spPr>
          <a:xfrm>
            <a:off x="3109006" y="2820264"/>
            <a:ext cx="3957830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112751" y="2820264"/>
            <a:ext cx="0" cy="13859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58213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709296" y="3002682"/>
            <a:ext cx="430887" cy="929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</a:rPr>
              <a:t>票數最高</a:t>
            </a:r>
          </a:p>
        </p:txBody>
      </p:sp>
      <p:grpSp>
        <p:nvGrpSpPr>
          <p:cNvPr id="13" name="群組 22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24" name="等腰三角形 23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38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40" name="橢圓 39"/>
          <p:cNvSpPr/>
          <p:nvPr/>
        </p:nvSpPr>
        <p:spPr>
          <a:xfrm>
            <a:off x="7753107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42" name="橢圓 41"/>
          <p:cNvSpPr/>
          <p:nvPr/>
        </p:nvSpPr>
        <p:spPr>
          <a:xfrm>
            <a:off x="9079166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10396938" y="197385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44" name="橢圓 43"/>
          <p:cNvSpPr/>
          <p:nvPr/>
        </p:nvSpPr>
        <p:spPr>
          <a:xfrm>
            <a:off x="7753107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戊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5" name="橢圓 44"/>
          <p:cNvSpPr/>
          <p:nvPr/>
        </p:nvSpPr>
        <p:spPr>
          <a:xfrm>
            <a:off x="9104956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己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6" name="橢圓 45"/>
          <p:cNvSpPr/>
          <p:nvPr/>
        </p:nvSpPr>
        <p:spPr>
          <a:xfrm>
            <a:off x="10396938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庚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42" idx="4"/>
            <a:endCxn id="42" idx="4"/>
          </p:cNvCxnSpPr>
          <p:nvPr/>
        </p:nvCxnSpPr>
        <p:spPr>
          <a:xfrm>
            <a:off x="9729959" y="28202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0" idx="4"/>
            <a:endCxn id="44" idx="0"/>
          </p:cNvCxnSpPr>
          <p:nvPr/>
        </p:nvCxnSpPr>
        <p:spPr>
          <a:xfrm>
            <a:off x="3109006" y="2820264"/>
            <a:ext cx="5294894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0" idx="4"/>
            <a:endCxn id="45" idx="0"/>
          </p:cNvCxnSpPr>
          <p:nvPr/>
        </p:nvCxnSpPr>
        <p:spPr>
          <a:xfrm>
            <a:off x="3109006" y="2820264"/>
            <a:ext cx="6646743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4"/>
            <a:endCxn id="46" idx="0"/>
          </p:cNvCxnSpPr>
          <p:nvPr/>
        </p:nvCxnSpPr>
        <p:spPr>
          <a:xfrm>
            <a:off x="3109006" y="2820264"/>
            <a:ext cx="7938725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7016" y="2148346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測試音檔：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77015" y="4354940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樣版音檔：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50167" y="5300717"/>
            <a:ext cx="195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     票數：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831647" y="5239161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45646" y="5239160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97495" y="5239160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801009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126541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452600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770371" y="5239158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2458213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" name="橢圓 3"/>
          <p:cNvSpPr/>
          <p:nvPr/>
        </p:nvSpPr>
        <p:spPr>
          <a:xfrm>
            <a:off x="3772212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5098271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6416043" y="197385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2458213" y="420624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3772212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5124061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6416043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丁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583915" y="477373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近鄰分類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19" name="直線單箭頭接點 18"/>
          <p:cNvCxnSpPr>
            <a:stCxn id="5" idx="4"/>
            <a:endCxn id="5" idx="4"/>
          </p:cNvCxnSpPr>
          <p:nvPr/>
        </p:nvCxnSpPr>
        <p:spPr>
          <a:xfrm>
            <a:off x="5749064" y="28202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4"/>
            <a:endCxn id="9" idx="0"/>
          </p:cNvCxnSpPr>
          <p:nvPr/>
        </p:nvCxnSpPr>
        <p:spPr>
          <a:xfrm>
            <a:off x="4423005" y="2820264"/>
            <a:ext cx="0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4"/>
            <a:endCxn id="8" idx="0"/>
          </p:cNvCxnSpPr>
          <p:nvPr/>
        </p:nvCxnSpPr>
        <p:spPr>
          <a:xfrm flipH="1">
            <a:off x="3109006" y="2820264"/>
            <a:ext cx="1313999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4"/>
            <a:endCxn id="10" idx="0"/>
          </p:cNvCxnSpPr>
          <p:nvPr/>
        </p:nvCxnSpPr>
        <p:spPr>
          <a:xfrm>
            <a:off x="4423005" y="2820264"/>
            <a:ext cx="1351849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4"/>
            <a:endCxn id="11" idx="0"/>
          </p:cNvCxnSpPr>
          <p:nvPr/>
        </p:nvCxnSpPr>
        <p:spPr>
          <a:xfrm>
            <a:off x="4423005" y="2820264"/>
            <a:ext cx="2643831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4"/>
            <a:endCxn id="9" idx="0"/>
          </p:cNvCxnSpPr>
          <p:nvPr/>
        </p:nvCxnSpPr>
        <p:spPr>
          <a:xfrm>
            <a:off x="4423005" y="2820264"/>
            <a:ext cx="0" cy="14117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22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24" name="等腰三角形 23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39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40" name="橢圓 39"/>
          <p:cNvSpPr/>
          <p:nvPr/>
        </p:nvSpPr>
        <p:spPr>
          <a:xfrm>
            <a:off x="7753107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42" name="橢圓 41"/>
          <p:cNvSpPr/>
          <p:nvPr/>
        </p:nvSpPr>
        <p:spPr>
          <a:xfrm>
            <a:off x="9079166" y="199964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10396938" y="197385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44" name="橢圓 43"/>
          <p:cNvSpPr/>
          <p:nvPr/>
        </p:nvSpPr>
        <p:spPr>
          <a:xfrm>
            <a:off x="7753107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戊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5" name="橢圓 44"/>
          <p:cNvSpPr/>
          <p:nvPr/>
        </p:nvSpPr>
        <p:spPr>
          <a:xfrm>
            <a:off x="9104956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己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6" name="橢圓 45"/>
          <p:cNvSpPr/>
          <p:nvPr/>
        </p:nvSpPr>
        <p:spPr>
          <a:xfrm>
            <a:off x="10396938" y="423203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庚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42" idx="4"/>
            <a:endCxn id="42" idx="4"/>
          </p:cNvCxnSpPr>
          <p:nvPr/>
        </p:nvCxnSpPr>
        <p:spPr>
          <a:xfrm>
            <a:off x="9729959" y="28202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" idx="4"/>
            <a:endCxn id="44" idx="0"/>
          </p:cNvCxnSpPr>
          <p:nvPr/>
        </p:nvCxnSpPr>
        <p:spPr>
          <a:xfrm>
            <a:off x="4423005" y="2820264"/>
            <a:ext cx="3980895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" idx="4"/>
            <a:endCxn id="45" idx="0"/>
          </p:cNvCxnSpPr>
          <p:nvPr/>
        </p:nvCxnSpPr>
        <p:spPr>
          <a:xfrm>
            <a:off x="4423005" y="2820264"/>
            <a:ext cx="5332744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" idx="4"/>
            <a:endCxn id="46" idx="0"/>
          </p:cNvCxnSpPr>
          <p:nvPr/>
        </p:nvCxnSpPr>
        <p:spPr>
          <a:xfrm>
            <a:off x="4423005" y="2820264"/>
            <a:ext cx="6624726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3793983" y="2006905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77016" y="2148346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測試音檔：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77015" y="4354940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樣版音檔：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050465" y="3079585"/>
            <a:ext cx="430887" cy="929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</a:rPr>
              <a:t>票數最高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50167" y="5300717"/>
            <a:ext cx="195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     票數：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31647" y="5239161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145646" y="5239160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8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97495" y="5239160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1009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126541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452600" y="5239159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770371" y="5239158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94E8E2D-9FAB-4E96-B714-D71A3C302857}"/>
              </a:ext>
            </a:extLst>
          </p:cNvPr>
          <p:cNvSpPr txBox="1"/>
          <p:nvPr/>
        </p:nvSpPr>
        <p:spPr>
          <a:xfrm>
            <a:off x="8265834" y="5968168"/>
            <a:ext cx="2554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如似類推</a:t>
            </a:r>
          </a:p>
        </p:txBody>
      </p:sp>
    </p:spTree>
    <p:extLst>
      <p:ext uri="{BB962C8B-B14F-4D97-AF65-F5344CB8AC3E}">
        <p14:creationId xmlns:p14="http://schemas.microsoft.com/office/powerpoint/2010/main" val="903431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38619" y="0"/>
            <a:ext cx="101533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pic>
        <p:nvPicPr>
          <p:cNvPr id="8" name="圖片 7" descr="「發音部位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88" y="1500204"/>
            <a:ext cx="4446830" cy="396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058703" y="575547"/>
            <a:ext cx="7622022" cy="7265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722831" y="652314"/>
            <a:ext cx="77894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聲音之基本元素：音色、音量、音高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3118" y="1422822"/>
            <a:ext cx="3928483" cy="42108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78109" y="1497338"/>
            <a:ext cx="39376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音色（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Timbre</a:t>
            </a:r>
            <a:r>
              <a:rPr kumimoji="0" lang="zh-TW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）</a:t>
            </a:r>
            <a:endParaRPr kumimoji="0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因為舌頭位置和口腔形狀的不同而有所差異</a:t>
            </a:r>
            <a:endParaRPr kumimoji="0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--------</a:t>
            </a:r>
          </a:p>
          <a:p>
            <a:r>
              <a:rPr lang="zh-TW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音量（</a:t>
            </a:r>
            <a:r>
              <a:rPr lang="en-US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Volume</a:t>
            </a:r>
            <a:r>
              <a:rPr lang="zh-TW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聲音的大小，與肺部收縮力有關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</a:t>
            </a:r>
            <a:endParaRPr lang="en-US" altLang="zh-TW" sz="28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音高（</a:t>
            </a:r>
            <a:r>
              <a:rPr lang="en-US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Pitch</a:t>
            </a:r>
            <a:r>
              <a:rPr lang="zh-TW" altLang="zh-TW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聲音的頻率，取決於聲帶振動速度的快慢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66566" y="6389906"/>
            <a:ext cx="21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4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4398" y="5731809"/>
            <a:ext cx="8416327" cy="6579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2334376" y="5829961"/>
            <a:ext cx="827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其中，個人聲音特質反映於</a:t>
            </a:r>
            <a:r>
              <a:rPr lang="zh-TW" altLang="en-US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音高</a:t>
            </a:r>
            <a:r>
              <a:rPr lang="zh-TW" altLang="en-US" sz="2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音色</a:t>
            </a:r>
            <a:r>
              <a:rPr lang="zh-TW" altLang="en-US" sz="2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291" name="组合 3"/>
          <p:cNvGrpSpPr>
            <a:grpSpLocks/>
          </p:cNvGrpSpPr>
          <p:nvPr/>
        </p:nvGrpSpPr>
        <p:grpSpPr bwMode="auto">
          <a:xfrm>
            <a:off x="1520251" y="564054"/>
            <a:ext cx="1279525" cy="1481138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97" y="780499"/>
              <a:ext cx="1047781" cy="1047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87" y="564615"/>
              <a:ext cx="739829" cy="739797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7087" y="1290125"/>
              <a:ext cx="755705" cy="75567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2" name="文本框 7"/>
          <p:cNvSpPr txBox="1">
            <a:spLocks noChangeArrowheads="1"/>
          </p:cNvSpPr>
          <p:nvPr/>
        </p:nvSpPr>
        <p:spPr bwMode="auto">
          <a:xfrm>
            <a:off x="1696513" y="640391"/>
            <a:ext cx="684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956554"/>
      </p:ext>
    </p:extLst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2458213" y="259400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" name="橢圓 3"/>
          <p:cNvSpPr/>
          <p:nvPr/>
        </p:nvSpPr>
        <p:spPr>
          <a:xfrm>
            <a:off x="3772212" y="259400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5098271" y="259400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丙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6416043" y="256821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丁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2458213" y="480060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3790500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5124061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6416043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583915" y="477373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近鄰分類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cxnSp>
        <p:nvCxnSpPr>
          <p:cNvPr id="19" name="直線單箭頭接點 18"/>
          <p:cNvCxnSpPr>
            <a:stCxn id="5" idx="4"/>
            <a:endCxn id="5" idx="4"/>
          </p:cNvCxnSpPr>
          <p:nvPr/>
        </p:nvCxnSpPr>
        <p:spPr>
          <a:xfrm>
            <a:off x="5749064" y="34146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56" idx="4"/>
          </p:cNvCxnSpPr>
          <p:nvPr/>
        </p:nvCxnSpPr>
        <p:spPr>
          <a:xfrm flipV="1">
            <a:off x="3109006" y="3421881"/>
            <a:ext cx="1335770" cy="1378721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0"/>
          </p:cNvCxnSpPr>
          <p:nvPr/>
        </p:nvCxnSpPr>
        <p:spPr>
          <a:xfrm flipV="1">
            <a:off x="3109006" y="3414624"/>
            <a:ext cx="0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0"/>
            <a:endCxn id="5" idx="4"/>
          </p:cNvCxnSpPr>
          <p:nvPr/>
        </p:nvCxnSpPr>
        <p:spPr>
          <a:xfrm flipV="1">
            <a:off x="3109006" y="3414624"/>
            <a:ext cx="2640058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0"/>
            <a:endCxn id="6" idx="4"/>
          </p:cNvCxnSpPr>
          <p:nvPr/>
        </p:nvCxnSpPr>
        <p:spPr>
          <a:xfrm flipV="1">
            <a:off x="3109006" y="3388834"/>
            <a:ext cx="3957830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0"/>
          </p:cNvCxnSpPr>
          <p:nvPr/>
        </p:nvCxnSpPr>
        <p:spPr>
          <a:xfrm flipV="1">
            <a:off x="3109006" y="3414624"/>
            <a:ext cx="0" cy="13859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7016" y="2742706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樣版音檔：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77015" y="4949300"/>
            <a:ext cx="19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測試音檔：</a:t>
            </a:r>
          </a:p>
        </p:txBody>
      </p:sp>
      <p:grpSp>
        <p:nvGrpSpPr>
          <p:cNvPr id="13" name="群組 22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24" name="等腰三角形 23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41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40" name="橢圓 39"/>
          <p:cNvSpPr/>
          <p:nvPr/>
        </p:nvSpPr>
        <p:spPr>
          <a:xfrm>
            <a:off x="7753107" y="259400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戊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2" name="橢圓 41"/>
          <p:cNvSpPr/>
          <p:nvPr/>
        </p:nvSpPr>
        <p:spPr>
          <a:xfrm>
            <a:off x="9079166" y="259400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己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10396938" y="2568218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庚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4" name="橢圓 43"/>
          <p:cNvSpPr/>
          <p:nvPr/>
        </p:nvSpPr>
        <p:spPr>
          <a:xfrm>
            <a:off x="7753107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45" name="橢圓 44"/>
          <p:cNvSpPr/>
          <p:nvPr/>
        </p:nvSpPr>
        <p:spPr>
          <a:xfrm>
            <a:off x="9104956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6" name="橢圓 45"/>
          <p:cNvSpPr/>
          <p:nvPr/>
        </p:nvSpPr>
        <p:spPr>
          <a:xfrm>
            <a:off x="10396938" y="4826392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42" idx="4"/>
            <a:endCxn id="42" idx="4"/>
          </p:cNvCxnSpPr>
          <p:nvPr/>
        </p:nvCxnSpPr>
        <p:spPr>
          <a:xfrm>
            <a:off x="9729959" y="34146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8" idx="0"/>
            <a:endCxn id="40" idx="4"/>
          </p:cNvCxnSpPr>
          <p:nvPr/>
        </p:nvCxnSpPr>
        <p:spPr>
          <a:xfrm flipV="1">
            <a:off x="3109006" y="3414624"/>
            <a:ext cx="5294894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0"/>
            <a:endCxn id="42" idx="4"/>
          </p:cNvCxnSpPr>
          <p:nvPr/>
        </p:nvCxnSpPr>
        <p:spPr>
          <a:xfrm flipV="1">
            <a:off x="3109006" y="3414624"/>
            <a:ext cx="6620953" cy="138597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0"/>
            <a:endCxn id="43" idx="4"/>
          </p:cNvCxnSpPr>
          <p:nvPr/>
        </p:nvCxnSpPr>
        <p:spPr>
          <a:xfrm flipV="1">
            <a:off x="3109006" y="3388834"/>
            <a:ext cx="7938725" cy="14117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3793983" y="2601265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678119" y="3737342"/>
            <a:ext cx="430887" cy="929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</a:rPr>
              <a:t>票數最高</a:t>
            </a:r>
          </a:p>
        </p:txBody>
      </p:sp>
      <p:sp>
        <p:nvSpPr>
          <p:cNvPr id="36" name="橢圓 35"/>
          <p:cNvSpPr/>
          <p:nvPr/>
        </p:nvSpPr>
        <p:spPr>
          <a:xfrm>
            <a:off x="2462554" y="4798715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9311" y="1688431"/>
            <a:ext cx="195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     票數：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840791" y="1626875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8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154790" y="1626874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506639" y="1626874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810153" y="1626873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135685" y="1626873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461744" y="1626873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779515" y="1626872"/>
            <a:ext cx="55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432799" y="5797295"/>
            <a:ext cx="2554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如似類推</a:t>
            </a:r>
          </a:p>
        </p:txBody>
      </p:sp>
    </p:spTree>
    <p:extLst>
      <p:ext uri="{BB962C8B-B14F-4D97-AF65-F5344CB8AC3E}">
        <p14:creationId xmlns:p14="http://schemas.microsoft.com/office/powerpoint/2010/main" val="286669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930480" y="213797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" name="橢圓 3"/>
          <p:cNvSpPr/>
          <p:nvPr/>
        </p:nvSpPr>
        <p:spPr>
          <a:xfrm>
            <a:off x="2517783" y="211218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4053192" y="211218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丙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5639860" y="208639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丁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930480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甲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2517783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4078982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丙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5639860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丁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583916" y="477372"/>
            <a:ext cx="5279856" cy="654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判斷結果</a:t>
            </a:r>
            <a:r>
              <a:rPr lang="en-US" altLang="zh-TW" sz="3200" b="1" dirty="0">
                <a:solidFill>
                  <a:prstClr val="white"/>
                </a:solidFill>
                <a:latin typeface="Calibri"/>
                <a:ea typeface="微软雅黑"/>
              </a:rPr>
              <a:t>( </a:t>
            </a: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音檔內容為數字 </a:t>
            </a:r>
            <a:r>
              <a:rPr lang="en-US" altLang="zh-TW" sz="3200" b="1" dirty="0">
                <a:solidFill>
                  <a:prstClr val="white"/>
                </a:solidFill>
                <a:latin typeface="Calibri"/>
                <a:ea typeface="微软雅黑"/>
              </a:rPr>
              <a:t>)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175269" y="208639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戊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7175269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戊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8710678" y="208639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己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8710678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己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2" name="橢圓 21"/>
          <p:cNvSpPr/>
          <p:nvPr/>
        </p:nvSpPr>
        <p:spPr>
          <a:xfrm>
            <a:off x="10229595" y="2086399"/>
            <a:ext cx="1301586" cy="82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庚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10229595" y="4344573"/>
            <a:ext cx="1301586" cy="820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庚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24" name="直線單箭頭接點 23"/>
          <p:cNvCxnSpPr>
            <a:stCxn id="3" idx="4"/>
            <a:endCxn id="8" idx="0"/>
          </p:cNvCxnSpPr>
          <p:nvPr/>
        </p:nvCxnSpPr>
        <p:spPr>
          <a:xfrm>
            <a:off x="1581273" y="295859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200058" y="293280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290653" y="293280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26062" y="293280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364818" y="293280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10940006" y="2958595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4"/>
            <a:endCxn id="5" idx="4"/>
          </p:cNvCxnSpPr>
          <p:nvPr/>
        </p:nvCxnSpPr>
        <p:spPr>
          <a:xfrm>
            <a:off x="4703985" y="293280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30480" y="5756341"/>
            <a:ext cx="3636671" cy="663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正確率</a:t>
            </a:r>
            <a:r>
              <a:rPr lang="en-US" altLang="zh-TW" sz="3200" b="1" dirty="0">
                <a:solidFill>
                  <a:prstClr val="white"/>
                </a:solidFill>
                <a:latin typeface="Calibri"/>
                <a:ea typeface="微软雅黑"/>
              </a:rPr>
              <a:t>:100%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pSp>
        <p:nvGrpSpPr>
          <p:cNvPr id="2" name="群組 26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34" name="等腰三角形 33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42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4723435" y="2935077"/>
            <a:ext cx="0" cy="1385978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52390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2390673" y="1929080"/>
            <a:ext cx="149117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甲</a:t>
            </a:r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4" name="橢圓 3"/>
          <p:cNvSpPr/>
          <p:nvPr/>
        </p:nvSpPr>
        <p:spPr>
          <a:xfrm>
            <a:off x="4287466" y="1929080"/>
            <a:ext cx="149117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乙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5" name="橢圓 4"/>
          <p:cNvSpPr/>
          <p:nvPr/>
        </p:nvSpPr>
        <p:spPr>
          <a:xfrm>
            <a:off x="6331975" y="1929080"/>
            <a:ext cx="149117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丙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6" name="橢圓 5"/>
          <p:cNvSpPr/>
          <p:nvPr/>
        </p:nvSpPr>
        <p:spPr>
          <a:xfrm>
            <a:off x="8428064" y="1929080"/>
            <a:ext cx="149117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丁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8" name="橢圓 7"/>
          <p:cNvSpPr/>
          <p:nvPr/>
        </p:nvSpPr>
        <p:spPr>
          <a:xfrm>
            <a:off x="2390673" y="4135674"/>
            <a:ext cx="1491176" cy="10128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甲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9" name="橢圓 8"/>
          <p:cNvSpPr/>
          <p:nvPr/>
        </p:nvSpPr>
        <p:spPr>
          <a:xfrm>
            <a:off x="4287466" y="4161464"/>
            <a:ext cx="1491176" cy="10128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乙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10" name="橢圓 9"/>
          <p:cNvSpPr/>
          <p:nvPr/>
        </p:nvSpPr>
        <p:spPr>
          <a:xfrm>
            <a:off x="6357765" y="4161464"/>
            <a:ext cx="1491176" cy="10128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丙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11" name="橢圓 10"/>
          <p:cNvSpPr/>
          <p:nvPr/>
        </p:nvSpPr>
        <p:spPr>
          <a:xfrm>
            <a:off x="8428064" y="4187254"/>
            <a:ext cx="1491176" cy="10128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丁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41" name="矩形 40"/>
          <p:cNvSpPr/>
          <p:nvPr/>
        </p:nvSpPr>
        <p:spPr>
          <a:xfrm>
            <a:off x="551542" y="462859"/>
            <a:ext cx="5138057" cy="69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3200" b="1" dirty="0">
                <a:solidFill>
                  <a:prstClr val="white"/>
                </a:solidFill>
              </a:rPr>
              <a:t>判別結果</a:t>
            </a:r>
            <a:r>
              <a:rPr lang="en-US" altLang="zh-TW" sz="3200" b="1" dirty="0">
                <a:solidFill>
                  <a:prstClr val="white"/>
                </a:solidFill>
              </a:rPr>
              <a:t>( </a:t>
            </a:r>
            <a:r>
              <a:rPr lang="zh-TW" altLang="en-US" sz="3200" b="1" dirty="0">
                <a:solidFill>
                  <a:prstClr val="white"/>
                </a:solidFill>
              </a:rPr>
              <a:t>音檔內容為元音 </a:t>
            </a:r>
            <a:r>
              <a:rPr lang="en-US" altLang="zh-TW" sz="3200" b="1" dirty="0">
                <a:solidFill>
                  <a:prstClr val="white"/>
                </a:solidFill>
              </a:rPr>
              <a:t>)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cxnSp>
        <p:nvCxnSpPr>
          <p:cNvPr id="52" name="直線單箭頭接點 51"/>
          <p:cNvCxnSpPr>
            <a:stCxn id="3" idx="4"/>
            <a:endCxn id="8" idx="0"/>
          </p:cNvCxnSpPr>
          <p:nvPr/>
        </p:nvCxnSpPr>
        <p:spPr>
          <a:xfrm>
            <a:off x="3136261" y="2941954"/>
            <a:ext cx="0" cy="1193720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033054" y="2967744"/>
            <a:ext cx="0" cy="1193720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077563" y="2941954"/>
            <a:ext cx="0" cy="1193720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9192080" y="2993534"/>
            <a:ext cx="0" cy="1193720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583244" y="5738929"/>
            <a:ext cx="3636671" cy="663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软雅黑"/>
              </a:rPr>
              <a:t>正確率</a:t>
            </a:r>
            <a:r>
              <a:rPr lang="en-US" altLang="zh-TW" sz="3200" b="1" dirty="0">
                <a:solidFill>
                  <a:prstClr val="white"/>
                </a:solidFill>
                <a:latin typeface="Calibri"/>
                <a:ea typeface="微软雅黑"/>
              </a:rPr>
              <a:t>:100%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1400312" y="6270172"/>
            <a:ext cx="546264" cy="427511"/>
            <a:chOff x="11400312" y="6270172"/>
            <a:chExt cx="546264" cy="427511"/>
          </a:xfrm>
        </p:grpSpPr>
        <p:sp>
          <p:nvSpPr>
            <p:cNvPr id="17" name="等腰三角形 16"/>
            <p:cNvSpPr/>
            <p:nvPr/>
          </p:nvSpPr>
          <p:spPr>
            <a:xfrm>
              <a:off x="11400312" y="6270172"/>
              <a:ext cx="546264" cy="4275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400312" y="6389906"/>
              <a:ext cx="54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43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37025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4"/>
          <p:cNvSpPr/>
          <p:nvPr/>
        </p:nvSpPr>
        <p:spPr>
          <a:xfrm>
            <a:off x="3052689" y="440674"/>
            <a:ext cx="6040753" cy="614300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7168" y="1715743"/>
            <a:ext cx="41885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Arial"/>
                <a:sym typeface="Arial"/>
              </a:rPr>
              <a:t>DEMO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Arial"/>
              <a:sym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2689" y="33852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1800" dirty="0">
                <a:solidFill>
                  <a:prstClr val="white"/>
                </a:solidFill>
              </a:rPr>
              <a:t>實驗ㄧ</a:t>
            </a:r>
            <a:endParaRPr lang="en-US" altLang="zh-TW" sz="1800" dirty="0"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1800" dirty="0">
                <a:solidFill>
                  <a:prstClr val="white"/>
                </a:solidFill>
              </a:rPr>
              <a:t>利用</a:t>
            </a:r>
            <a:r>
              <a:rPr lang="en-US" altLang="zh-TW" sz="1800" dirty="0">
                <a:solidFill>
                  <a:prstClr val="white"/>
                </a:solidFill>
              </a:rPr>
              <a:t>PITCH</a:t>
            </a:r>
            <a:r>
              <a:rPr lang="zh-TW" altLang="en-US" sz="1800" dirty="0">
                <a:solidFill>
                  <a:prstClr val="white"/>
                </a:solidFill>
              </a:rPr>
              <a:t>判別男聲女聲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Arial"/>
              </a:rPr>
              <a:t>實驗二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Arial"/>
              </a:rPr>
              <a:t>利用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Arial"/>
              </a:rPr>
              <a:t>Modulation spectrogram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Arial"/>
              </a:rPr>
              <a:t>區分不同</a:t>
            </a:r>
            <a:r>
              <a:rPr lang="zh-TW" altLang="en-US" sz="1800" noProof="0" dirty="0">
                <a:solidFill>
                  <a:prstClr val="white"/>
                </a:solidFill>
              </a:rPr>
              <a:t>人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sym typeface="Arial"/>
            </a:endParaRPr>
          </a:p>
        </p:txBody>
      </p:sp>
      <p:cxnSp>
        <p:nvCxnSpPr>
          <p:cNvPr id="11" name="直接连接符 8"/>
          <p:cNvCxnSpPr/>
          <p:nvPr/>
        </p:nvCxnSpPr>
        <p:spPr>
          <a:xfrm>
            <a:off x="4017168" y="3278619"/>
            <a:ext cx="4167044" cy="29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438650" y="500063"/>
            <a:ext cx="5734050" cy="5132387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591050" y="633413"/>
            <a:ext cx="5734050" cy="5132387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  <a:sym typeface="Arial"/>
            </a:endParaRPr>
          </a:p>
        </p:txBody>
      </p:sp>
      <p:sp>
        <p:nvSpPr>
          <p:cNvPr id="15366" name="文本框 5"/>
          <p:cNvSpPr txBox="1">
            <a:spLocks noChangeArrowheads="1"/>
          </p:cNvSpPr>
          <p:nvPr/>
        </p:nvSpPr>
        <p:spPr bwMode="auto">
          <a:xfrm>
            <a:off x="2800350" y="2236788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Arial"/>
              </a:rPr>
              <a:t>PART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600" kern="1200" noProof="0" dirty="0">
                <a:solidFill>
                  <a:prstClr val="white"/>
                </a:solidFill>
              </a:rPr>
              <a:t>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367" name="文本框 6"/>
          <p:cNvSpPr txBox="1">
            <a:spLocks noChangeArrowheads="1"/>
          </p:cNvSpPr>
          <p:nvPr/>
        </p:nvSpPr>
        <p:spPr bwMode="auto">
          <a:xfrm>
            <a:off x="5738812" y="3146002"/>
            <a:ext cx="3438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總結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876925" y="4512800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11484287" y="624543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484287" y="636516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357312" y="2549525"/>
            <a:ext cx="1859850" cy="1573214"/>
            <a:chOff x="1357569" y="2550141"/>
            <a:chExt cx="1859064" cy="1572586"/>
          </a:xfrm>
        </p:grpSpPr>
        <p:sp>
          <p:nvSpPr>
            <p:cNvPr id="10" name="矩形 9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705224">
              <a:off x="1451966" y="2549368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文本框 11"/>
            <p:cNvSpPr txBox="1">
              <a:spLocks noChangeArrowheads="1"/>
            </p:cNvSpPr>
            <p:nvPr/>
          </p:nvSpPr>
          <p:spPr bwMode="auto">
            <a:xfrm>
              <a:off x="1704724" y="2890872"/>
              <a:ext cx="1511909" cy="107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參考</a:t>
              </a:r>
              <a:b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</a:b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文獻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929471" y="1812638"/>
            <a:ext cx="6976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[1]	WAVE PCM </a:t>
            </a:r>
            <a:r>
              <a:rPr lang="en-US" altLang="zh-TW" sz="2400" dirty="0" err="1"/>
              <a:t>soundfile</a:t>
            </a:r>
            <a:r>
              <a:rPr lang="en-US" altLang="zh-TW" sz="2400" dirty="0"/>
              <a:t> format. (</a:t>
            </a:r>
            <a:r>
              <a:rPr lang="en-US" altLang="zh-TW" sz="2400" dirty="0" err="1"/>
              <a:t>n.d.</a:t>
            </a:r>
            <a:r>
              <a:rPr lang="en-US" altLang="zh-TW" sz="2400" dirty="0"/>
              <a:t>). Retrieved October 13, 2016, from </a:t>
            </a:r>
            <a:r>
              <a:rPr lang="en-US" altLang="zh-TW" sz="2400" dirty="0">
                <a:hlinkClick r:id="rId2"/>
              </a:rPr>
              <a:t>http://soundfile.sapp.org/doc/WaveFormat/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[2]	Steven M. </a:t>
            </a:r>
            <a:r>
              <a:rPr lang="en-US" altLang="zh-TW" sz="2400" dirty="0" err="1"/>
              <a:t>Schimmel</a:t>
            </a:r>
            <a:r>
              <a:rPr lang="en-US" altLang="zh-TW" sz="2400" dirty="0"/>
              <a:t>, Les E. Atlas and </a:t>
            </a:r>
            <a:r>
              <a:rPr lang="en-US" altLang="zh-TW" sz="2400" dirty="0" err="1"/>
              <a:t>Kaibao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Nie</a:t>
            </a:r>
            <a:r>
              <a:rPr lang="en-US" altLang="zh-TW" sz="2400" dirty="0"/>
              <a:t>(2007, April). </a:t>
            </a:r>
            <a:r>
              <a:rPr lang="en-US" altLang="zh-TW" sz="2400" i="1" dirty="0"/>
              <a:t>Feasibility of single channel speaker separation based on modulation frequency analysis. </a:t>
            </a:r>
            <a:r>
              <a:rPr lang="en-US" altLang="zh-TW" sz="2400" dirty="0"/>
              <a:t>Paper presented at IEEE International Conference, Honolulu, HI, USA.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0807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787856" y="2543587"/>
            <a:ext cx="66162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kern="1200" noProof="0" dirty="0">
                <a:solidFill>
                  <a:prstClr val="white"/>
                </a:solidFill>
                <a:cs typeface="+mn-cs"/>
              </a:rPr>
              <a:t>THANK YOU!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91891" y="6462261"/>
            <a:ext cx="340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◎</a:t>
            </a:r>
            <a:r>
              <a:rPr lang="en-US" altLang="zh-TW" dirty="0">
                <a:solidFill>
                  <a:schemeClr val="bg1"/>
                </a:solidFill>
              </a:rPr>
              <a:t>2017-5-24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787856" y="2507961"/>
            <a:ext cx="66162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Q&amp;A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91891" y="6462261"/>
            <a:ext cx="340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◎</a:t>
            </a:r>
            <a:r>
              <a:rPr lang="en-US" altLang="zh-TW" dirty="0">
                <a:solidFill>
                  <a:schemeClr val="bg1"/>
                </a:solidFill>
              </a:rPr>
              <a:t>2017-5-24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693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2291" name="组合 3"/>
          <p:cNvGrpSpPr>
            <a:grpSpLocks/>
          </p:cNvGrpSpPr>
          <p:nvPr/>
        </p:nvGrpSpPr>
        <p:grpSpPr bwMode="auto">
          <a:xfrm>
            <a:off x="2543175" y="565150"/>
            <a:ext cx="1279525" cy="1481138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97" y="780499"/>
              <a:ext cx="1047781" cy="1047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87" y="564615"/>
              <a:ext cx="739829" cy="739797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7087" y="1290125"/>
              <a:ext cx="755705" cy="75567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2" name="文本框 7"/>
          <p:cNvSpPr txBox="1">
            <a:spLocks noChangeArrowheads="1"/>
          </p:cNvSpPr>
          <p:nvPr/>
        </p:nvSpPr>
        <p:spPr bwMode="auto">
          <a:xfrm>
            <a:off x="2706688" y="684213"/>
            <a:ext cx="684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1357312" y="2549525"/>
            <a:ext cx="1859850" cy="1573214"/>
            <a:chOff x="1357569" y="2550141"/>
            <a:chExt cx="1859064" cy="1572586"/>
          </a:xfrm>
        </p:grpSpPr>
        <p:sp>
          <p:nvSpPr>
            <p:cNvPr id="9" name="矩形 8"/>
            <p:cNvSpPr/>
            <p:nvPr/>
          </p:nvSpPr>
          <p:spPr>
            <a:xfrm rot="2705224">
              <a:off x="1546384" y="2550160"/>
              <a:ext cx="1572585" cy="157254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50" y="2550161"/>
              <a:ext cx="1572585" cy="157254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6" y="2549368"/>
              <a:ext cx="1572585" cy="157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323" name="文本框 11"/>
            <p:cNvSpPr txBox="1">
              <a:spLocks noChangeArrowheads="1"/>
            </p:cNvSpPr>
            <p:nvPr/>
          </p:nvSpPr>
          <p:spPr bwMode="auto">
            <a:xfrm>
              <a:off x="1704724" y="2890872"/>
              <a:ext cx="1511909" cy="107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專題</a:t>
              </a:r>
              <a:endPara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動機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026" name="Picture 2" descr="「說話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78" y="4547303"/>
            <a:ext cx="2759485" cy="16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說話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03" y="2919590"/>
            <a:ext cx="2059460" cy="15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51" y="1392932"/>
            <a:ext cx="2057812" cy="1443540"/>
          </a:xfrm>
          <a:prstGeom prst="rect">
            <a:avLst/>
          </a:prstGeom>
        </p:spPr>
      </p:pic>
      <p:pic>
        <p:nvPicPr>
          <p:cNvPr id="1038" name="Picture 14" descr="「語音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2" y="4547303"/>
            <a:ext cx="2545610" cy="16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3672357" y="1488429"/>
            <a:ext cx="4788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的聲音與指紋一樣皆具有唯一性，市面上已有許多關於指紋辨識的相關應用，然而指紋辨識必定需要使用者持有機器並進行手指觸碰，但如果使用語音辨識，在不需要觸碰到機器的狀態下便可直接進行辨識，使辨識系統更為便利簡易。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1566566" y="6389906"/>
            <a:ext cx="21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086229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8"/>
          <p:cNvGrpSpPr>
            <a:grpSpLocks/>
          </p:cNvGrpSpPr>
          <p:nvPr/>
        </p:nvGrpSpPr>
        <p:grpSpPr bwMode="auto">
          <a:xfrm>
            <a:off x="-14288" y="0"/>
            <a:ext cx="4429126" cy="6858000"/>
            <a:chOff x="0" y="0"/>
            <a:chExt cx="8408266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2441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245717" y="1695450"/>
              <a:ext cx="6858000" cy="346709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300163" y="1959075"/>
            <a:ext cx="259873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1200" dirty="0">
                <a:solidFill>
                  <a:prstClr val="white"/>
                </a:solidFill>
                <a:latin typeface="Calibri"/>
                <a:ea typeface="微软雅黑"/>
              </a:rPr>
              <a:t>      上學期    </a:t>
            </a:r>
            <a:endParaRPr lang="en-US" altLang="zh-TW" sz="2400" b="1" kern="1200" dirty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5213" y="3719513"/>
            <a:ext cx="156368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下學期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391" name="文本框 40"/>
          <p:cNvSpPr txBox="1">
            <a:spLocks noChangeArrowheads="1"/>
          </p:cNvSpPr>
          <p:nvPr/>
        </p:nvSpPr>
        <p:spPr bwMode="auto">
          <a:xfrm>
            <a:off x="4203700" y="2398812"/>
            <a:ext cx="68556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pitch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做男女聲之區分</a:t>
            </a:r>
            <a:endParaRPr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049014" y="2235300"/>
            <a:ext cx="12668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文本框 55"/>
          <p:cNvSpPr txBox="1">
            <a:spLocks noChangeArrowheads="1"/>
          </p:cNvSpPr>
          <p:nvPr/>
        </p:nvSpPr>
        <p:spPr bwMode="auto">
          <a:xfrm>
            <a:off x="4203700" y="4051833"/>
            <a:ext cx="680561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</a:pP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estrial"/>
                <a:sym typeface="Questrial"/>
              </a:rPr>
              <a:t>Modulation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estrial"/>
                <a:sym typeface="Questrial"/>
              </a:rPr>
              <a:t> 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estrial"/>
                <a:sym typeface="Questrial"/>
              </a:rPr>
              <a:t>Spectrogram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estrial"/>
                <a:sym typeface="Questrial"/>
              </a:rPr>
              <a:t>同時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作音色與音高之區分</a:t>
            </a:r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049014" y="3976688"/>
            <a:ext cx="11493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005223" y="856506"/>
            <a:ext cx="369417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881898"/>
            <a:ext cx="367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專題進行目標</a:t>
            </a:r>
          </a:p>
        </p:txBody>
      </p:sp>
      <p:sp>
        <p:nvSpPr>
          <p:cNvPr id="13" name="等腰三角形 12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66566" y="6389906"/>
            <a:ext cx="21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2602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438650" y="500063"/>
            <a:ext cx="5734050" cy="5132387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591050" y="633413"/>
            <a:ext cx="5734050" cy="5132387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366" name="文本框 5"/>
          <p:cNvSpPr txBox="1">
            <a:spLocks noChangeArrowheads="1"/>
          </p:cNvSpPr>
          <p:nvPr/>
        </p:nvSpPr>
        <p:spPr bwMode="auto">
          <a:xfrm>
            <a:off x="2800350" y="2236788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7" name="文本框 6"/>
          <p:cNvSpPr txBox="1">
            <a:spLocks noChangeArrowheads="1"/>
          </p:cNvSpPr>
          <p:nvPr/>
        </p:nvSpPr>
        <p:spPr bwMode="auto">
          <a:xfrm>
            <a:off x="5774531" y="3278180"/>
            <a:ext cx="34385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專題進行</a:t>
            </a:r>
            <a:r>
              <a:rPr lang="zh-TW" altLang="en-US" sz="40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方法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843588" y="419713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720715" y="4229257"/>
            <a:ext cx="347472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Pitch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Modulation spectrogram</a:t>
            </a:r>
          </a:p>
        </p:txBody>
      </p:sp>
    </p:spTree>
    <p:extLst>
      <p:ext uri="{BB962C8B-B14F-4D97-AF65-F5344CB8AC3E}">
        <p14:creationId xmlns:p14="http://schemas.microsoft.com/office/powerpoint/2010/main" val="21062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5483563" y="2257300"/>
            <a:ext cx="4057650" cy="3962400"/>
            <a:chOff x="5429250" y="1962150"/>
            <a:chExt cx="4057650" cy="396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  <a:sym typeface="Arial"/>
              </a:endParaRPr>
            </a:p>
          </p:txBody>
        </p:sp>
      </p:grpSp>
      <p:sp>
        <p:nvSpPr>
          <p:cNvPr id="22" name="椭圆 3"/>
          <p:cNvSpPr/>
          <p:nvPr/>
        </p:nvSpPr>
        <p:spPr>
          <a:xfrm>
            <a:off x="6555085" y="2905446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21875" r="21875"/>
          <a:stretch/>
        </p:blipFill>
        <p:spPr>
          <a:xfrm>
            <a:off x="2737993" y="950434"/>
            <a:ext cx="4969264" cy="4969264"/>
          </a:xfrm>
          <a:prstGeom prst="ellipse">
            <a:avLst/>
          </a:prstGeom>
        </p:spPr>
      </p:pic>
      <p:sp>
        <p:nvSpPr>
          <p:cNvPr id="20" name="椭圆 2"/>
          <p:cNvSpPr/>
          <p:nvPr/>
        </p:nvSpPr>
        <p:spPr>
          <a:xfrm>
            <a:off x="2048537" y="482904"/>
            <a:ext cx="5897198" cy="556789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椭圆 1"/>
          <p:cNvSpPr/>
          <p:nvPr/>
        </p:nvSpPr>
        <p:spPr>
          <a:xfrm>
            <a:off x="2737080" y="1769424"/>
            <a:ext cx="4152981" cy="41502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19138" y="2243079"/>
            <a:ext cx="4014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solidFill>
                  <a:schemeClr val="bg1"/>
                </a:solidFill>
              </a:rPr>
              <a:t>Pitch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873369" y="4044672"/>
            <a:ext cx="527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作男女聲區分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3564573" y="3810456"/>
            <a:ext cx="312123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2964873" y="0"/>
              <a:ext cx="922712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3315" name="文本框 6"/>
          <p:cNvSpPr txBox="1">
            <a:spLocks noChangeArrowheads="1"/>
          </p:cNvSpPr>
          <p:nvPr/>
        </p:nvSpPr>
        <p:spPr bwMode="auto">
          <a:xfrm>
            <a:off x="377826" y="-114300"/>
            <a:ext cx="684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kern="1200" dirty="0">
                <a:solidFill>
                  <a:prstClr val="white"/>
                </a:solidFill>
                <a:cs typeface="+mn-cs"/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6618259" y="1676400"/>
            <a:ext cx="4443413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320" name="文本框 9"/>
          <p:cNvSpPr txBox="1">
            <a:spLocks noChangeArrowheads="1"/>
          </p:cNvSpPr>
          <p:nvPr/>
        </p:nvSpPr>
        <p:spPr bwMode="auto">
          <a:xfrm>
            <a:off x="7035064" y="2171698"/>
            <a:ext cx="451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男女聲之</a:t>
            </a:r>
            <a:r>
              <a:rPr lang="en-US" altLang="zh-TW" sz="32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pitch</a:t>
            </a:r>
            <a:r>
              <a:rPr lang="zh-TW" altLang="en-US" sz="320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差異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321" name="文本框 10"/>
          <p:cNvSpPr txBox="1">
            <a:spLocks noChangeArrowheads="1"/>
          </p:cNvSpPr>
          <p:nvPr/>
        </p:nvSpPr>
        <p:spPr bwMode="auto">
          <a:xfrm>
            <a:off x="1978445" y="2047253"/>
            <a:ext cx="5058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男性聲帶較長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聲帶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震動較慢→音高較低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189758" y="3094327"/>
            <a:ext cx="3300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文本框 12"/>
          <p:cNvSpPr txBox="1">
            <a:spLocks noChangeArrowheads="1"/>
          </p:cNvSpPr>
          <p:nvPr/>
        </p:nvSpPr>
        <p:spPr bwMode="auto">
          <a:xfrm>
            <a:off x="6861521" y="3372027"/>
            <a:ext cx="4048702" cy="148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影響男女生之</a:t>
            </a:r>
            <a:r>
              <a:rPr kumimoji="1" lang="en-US" altLang="zh-TW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pitch</a:t>
            </a:r>
            <a:r>
              <a:rPr kumimoji="1"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主要因素為男性與女性其聲帶的長短差異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389169" y="2047253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49221" y="3603050"/>
            <a:ext cx="39258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女性聲帶較短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聲帶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震動較快→音高較高</a:t>
            </a:r>
          </a:p>
          <a:p>
            <a:endParaRPr lang="zh-TW" altLang="en-US" dirty="0"/>
          </a:p>
        </p:txBody>
      </p:sp>
      <p:sp>
        <p:nvSpPr>
          <p:cNvPr id="13" name="等腰三角形 12"/>
          <p:cNvSpPr/>
          <p:nvPr/>
        </p:nvSpPr>
        <p:spPr>
          <a:xfrm rot="10800000">
            <a:off x="1425369" y="3603050"/>
            <a:ext cx="438150" cy="3683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1400312" y="6270172"/>
            <a:ext cx="546264" cy="427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400312" y="6389906"/>
            <a:ext cx="54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549796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16970</TotalTime>
  <Words>1996</Words>
  <Application>Microsoft Office PowerPoint</Application>
  <PresentationFormat>寬螢幕</PresentationFormat>
  <Paragraphs>673</Paragraphs>
  <Slides>47</Slides>
  <Notes>4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16</vt:i4>
      </vt:variant>
      <vt:variant>
        <vt:lpstr>投影片標題</vt:lpstr>
      </vt:variant>
      <vt:variant>
        <vt:i4>47</vt:i4>
      </vt:variant>
    </vt:vector>
  </HeadingPairs>
  <TitlesOfParts>
    <vt:vector size="73" baseType="lpstr">
      <vt:lpstr>微软雅黑</vt:lpstr>
      <vt:lpstr>Questrial</vt:lpstr>
      <vt:lpstr>新細明體</vt:lpstr>
      <vt:lpstr>Arial</vt:lpstr>
      <vt:lpstr>Calibri Light</vt:lpstr>
      <vt:lpstr>Wingdings</vt:lpstr>
      <vt:lpstr>宋体</vt:lpstr>
      <vt:lpstr>Calibri</vt:lpstr>
      <vt:lpstr>Times New Roman</vt:lpstr>
      <vt:lpstr>微軟正黑體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9_自定义设计方案</vt:lpstr>
      <vt:lpstr>10_自定义设计方案</vt:lpstr>
      <vt:lpstr>12_自定义设计方案</vt:lpstr>
      <vt:lpstr>13_自定义设计方案</vt:lpstr>
      <vt:lpstr>14_自定义设计方案</vt:lpstr>
      <vt:lpstr>16_自定义设计方案</vt:lpstr>
      <vt:lpstr>17_自定义设计方案</vt:lpstr>
      <vt:lpstr>18_自定义设计方案</vt:lpstr>
      <vt:lpstr>19_自定义设计方案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語音辨認</dc:title>
  <dc:creator>user</dc:creator>
  <cp:lastModifiedBy>范振唐</cp:lastModifiedBy>
  <cp:revision>189</cp:revision>
  <dcterms:modified xsi:type="dcterms:W3CDTF">2017-06-02T16:07:26Z</dcterms:modified>
</cp:coreProperties>
</file>