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2395CB3-3DFB-4906-B611-7EE270D5D69F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860DB7-7A4B-4B94-9AB8-84F5846B8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F40A-A924-4387-B543-85604292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22" y="1122363"/>
            <a:ext cx="9584254" cy="2387600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Description and Findings </a:t>
            </a:r>
            <a:br>
              <a:rPr lang="en-US" altLang="ko-KR" sz="5000" b="1" dirty="0"/>
            </a:br>
            <a:r>
              <a:rPr lang="en-US" altLang="ko-KR" sz="5000" b="1" dirty="0"/>
              <a:t>about Diabetes </a:t>
            </a:r>
            <a:br>
              <a:rPr lang="en-US" altLang="ko-KR" sz="5000" dirty="0"/>
            </a:br>
            <a:r>
              <a:rPr lang="en-US" altLang="ko-KR" sz="4000" dirty="0"/>
              <a:t>(The United States 2018)</a:t>
            </a:r>
            <a:endParaRPr lang="ko-KR" alt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6052-FBB8-4145-BDB4-9AD5ACA76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525"/>
            <a:ext cx="9144000" cy="712518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Data Source: 2018 National Health Interview Survey</a:t>
            </a:r>
            <a:endParaRPr lang="ko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FF53038-D505-49D2-B006-774B272AF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C3E44C6-A98C-47A2-B76A-4B69E84079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9CDC-DACF-4C8F-92D4-779CBB0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CFAB0EE-DCB9-4613-BCD7-96E0099B574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C2BCE-2519-4A20-BFAE-B36917DE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2" y="540111"/>
            <a:ext cx="7238095" cy="5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7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5EFD-9F5B-4F76-901D-2FA204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54C-7F77-4D9B-97F9-2B05424B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1A7A-D5C4-4ADC-9AC2-328803C2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2" y="540111"/>
            <a:ext cx="7238095" cy="5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88C8-ED8F-4480-B6F7-64CDDDB2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3A0E-73DE-4BCE-A4CE-4D32E1ED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646E80-1669-49C4-98A2-E3DECA60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77" y="372658"/>
            <a:ext cx="7657648" cy="61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3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9508-7BB5-489C-A2C2-C156060B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3F6D-F3F1-4B62-B8D3-AD72ACDC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7FB0-C593-4236-B2E6-BBD133D9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52" y="262410"/>
            <a:ext cx="7933873" cy="63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805-70EC-4400-98B0-5A7DCAF4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C27F-1A86-4A06-B0CD-DC710315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4F7CE-6A34-4048-A89F-BDECF4EF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6" y="246911"/>
            <a:ext cx="7610022" cy="60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45D4-4D29-42F6-AD38-2441F380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DD9F-8447-4D81-907F-E156E5C3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E9048-D086-4C96-ADBE-9D2531AB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02" y="276225"/>
            <a:ext cx="7892753" cy="6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060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</TotalTime>
  <Words>21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Description and Findings  about Diabetes  (The United States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Diabetes in the US 2018</dc:title>
  <dc:creator>user</dc:creator>
  <cp:lastModifiedBy>user</cp:lastModifiedBy>
  <cp:revision>6</cp:revision>
  <dcterms:created xsi:type="dcterms:W3CDTF">2020-05-12T18:20:53Z</dcterms:created>
  <dcterms:modified xsi:type="dcterms:W3CDTF">2020-05-12T19:50:47Z</dcterms:modified>
</cp:coreProperties>
</file>