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7" r:id="rId3"/>
    <p:sldId id="266" r:id="rId4"/>
    <p:sldId id="269" r:id="rId5"/>
    <p:sldId id="259" r:id="rId6"/>
    <p:sldId id="261" r:id="rId7"/>
    <p:sldId id="260" r:id="rId8"/>
    <p:sldId id="262" r:id="rId9"/>
    <p:sldId id="263" r:id="rId10"/>
    <p:sldId id="264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2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10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81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55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02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171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855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68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8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21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1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1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81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13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37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0080-DD7E-4856-BBD4-72387A527A25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444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A879F-15D5-4347-A51C-7B08F208B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Evolução dos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5BB68E-DD6A-42B9-9653-97E325430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052587"/>
            <a:ext cx="8915399" cy="1126283"/>
          </a:xfrm>
        </p:spPr>
        <p:txBody>
          <a:bodyPr/>
          <a:lstStyle/>
          <a:p>
            <a:pPr algn="r"/>
            <a:r>
              <a:rPr lang="pt-BR" dirty="0"/>
              <a:t>Jessica Almeida de Oliveira</a:t>
            </a:r>
          </a:p>
          <a:p>
            <a:pPr algn="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2E9D35-0BF5-419E-8FE3-C6BE9E90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5" y="356670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6A5101F-F10F-4B4C-A70B-3D6CE97E5924}"/>
              </a:ext>
            </a:extLst>
          </p:cNvPr>
          <p:cNvSpPr txBox="1"/>
          <p:nvPr/>
        </p:nvSpPr>
        <p:spPr>
          <a:xfrm>
            <a:off x="552635" y="61788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403970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7B0D1-A136-4760-B18A-29552834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Quinta geração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D7EF1-8AD2-44DE-9A6E-2BE98750E9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3322" y="1831760"/>
            <a:ext cx="8915400" cy="3778250"/>
          </a:xfrm>
        </p:spPr>
        <p:txBody>
          <a:bodyPr/>
          <a:lstStyle/>
          <a:p>
            <a:r>
              <a:rPr lang="pt-BR" dirty="0"/>
              <a:t>Surgimento dos supercomputadores</a:t>
            </a:r>
          </a:p>
          <a:p>
            <a:r>
              <a:rPr lang="pt-BR" dirty="0"/>
              <a:t>Os multimidia </a:t>
            </a:r>
          </a:p>
          <a:p>
            <a:r>
              <a:rPr lang="pt-BR" dirty="0"/>
              <a:t>A robótica</a:t>
            </a:r>
          </a:p>
          <a:p>
            <a:r>
              <a:rPr lang="pt-BR" dirty="0"/>
              <a:t>internet cada vez sendo mais usada nos eletrônicos como os: </a:t>
            </a:r>
          </a:p>
          <a:p>
            <a:r>
              <a:rPr lang="pt-BR" dirty="0"/>
              <a:t>Celulares </a:t>
            </a:r>
            <a:r>
              <a:rPr lang="pt-BR" dirty="0" err="1"/>
              <a:t>smart</a:t>
            </a:r>
            <a:r>
              <a:rPr lang="pt-BR" dirty="0"/>
              <a:t> </a:t>
            </a:r>
          </a:p>
          <a:p>
            <a:r>
              <a:rPr lang="pt-BR" dirty="0"/>
              <a:t>Notebook cada vez mais potentes </a:t>
            </a:r>
          </a:p>
          <a:p>
            <a:r>
              <a:rPr lang="pt-BR" dirty="0" err="1"/>
              <a:t>Tv’s</a:t>
            </a:r>
            <a:r>
              <a:rPr lang="pt-BR" dirty="0"/>
              <a:t> smart </a:t>
            </a:r>
          </a:p>
          <a:p>
            <a:r>
              <a:rPr lang="pt-BR" dirty="0"/>
              <a:t>Relógios digitais 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DBF48C-BEF1-472D-B1AB-ECB647FA0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7C3551-D408-4AC5-B585-28600FAE0849}"/>
              </a:ext>
            </a:extLst>
          </p:cNvPr>
          <p:cNvSpPr txBox="1"/>
          <p:nvPr/>
        </p:nvSpPr>
        <p:spPr>
          <a:xfrm>
            <a:off x="5619566" y="5727184"/>
            <a:ext cx="437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315917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DAF24-BA65-42B3-8053-C78343D3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9F0FEC-2E11-43E7-A4AA-C5ED81E3580A}"/>
              </a:ext>
            </a:extLst>
          </p:cNvPr>
          <p:cNvSpPr txBox="1"/>
          <p:nvPr/>
        </p:nvSpPr>
        <p:spPr>
          <a:xfrm>
            <a:off x="803563" y="1535667"/>
            <a:ext cx="7259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Daniela Diana historia e evolução dos computadores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DBF17B-FE44-404E-96C5-FEF6CA9BF052}"/>
              </a:ext>
            </a:extLst>
          </p:cNvPr>
          <p:cNvSpPr txBox="1"/>
          <p:nvPr/>
        </p:nvSpPr>
        <p:spPr>
          <a:xfrm>
            <a:off x="803563" y="1535668"/>
            <a:ext cx="70658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Daniela Diana historia e evolução dos computadores </a:t>
            </a:r>
            <a:r>
              <a:rPr lang="pt-BR" dirty="0">
                <a:hlinkClick r:id="rId2"/>
              </a:rPr>
              <a:t>https://w</a:t>
            </a:r>
            <a:endParaRPr lang="pt-BR" dirty="0"/>
          </a:p>
          <a:p>
            <a:r>
              <a:rPr lang="pt-BR" dirty="0"/>
              <a:t>ww.todamateria.com.br/historia-e-evolucao-dos-computadores/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8E171C-3830-4EE5-9C4D-3F5EBFD716F1}"/>
              </a:ext>
            </a:extLst>
          </p:cNvPr>
          <p:cNvSpPr txBox="1"/>
          <p:nvPr/>
        </p:nvSpPr>
        <p:spPr>
          <a:xfrm>
            <a:off x="803563" y="2631890"/>
            <a:ext cx="8007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Antônio marcos  evolução dos computadores https://medium.com/@amarcoscrf/evolu%C3%A7%C3%A3o-dos-computadores-3b54c5a116bd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4C68814-35DD-4567-933D-2CAA70A02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32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91567C-E841-4AD8-BD29-B7D913987D73}"/>
              </a:ext>
            </a:extLst>
          </p:cNvPr>
          <p:cNvSpPr txBox="1"/>
          <p:nvPr/>
        </p:nvSpPr>
        <p:spPr>
          <a:xfrm>
            <a:off x="3048000" y="325126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/>
              <a:t>Obrigada! </a:t>
            </a:r>
          </a:p>
        </p:txBody>
      </p:sp>
    </p:spTree>
    <p:extLst>
      <p:ext uri="{BB962C8B-B14F-4D97-AF65-F5344CB8AC3E}">
        <p14:creationId xmlns:p14="http://schemas.microsoft.com/office/powerpoint/2010/main" val="220723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532ED-72DE-4034-BA88-5076992A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66" y="490945"/>
            <a:ext cx="8911687" cy="1280890"/>
          </a:xfrm>
        </p:spPr>
        <p:txBody>
          <a:bodyPr/>
          <a:lstStyle/>
          <a:p>
            <a:r>
              <a:rPr lang="pt-BR" dirty="0"/>
              <a:t>Agenda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C1042F-A5C5-4FDE-9F23-8D6CE5B82CE3}"/>
              </a:ext>
            </a:extLst>
          </p:cNvPr>
          <p:cNvSpPr txBox="1"/>
          <p:nvPr/>
        </p:nvSpPr>
        <p:spPr>
          <a:xfrm>
            <a:off x="2087665" y="2348545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Historia do computador</a:t>
            </a:r>
          </a:p>
          <a:p>
            <a:r>
              <a:rPr lang="pt-BR" dirty="0"/>
              <a:t>Evolução</a:t>
            </a:r>
          </a:p>
          <a:p>
            <a:r>
              <a:rPr lang="pt-BR" dirty="0"/>
              <a:t>Primeira geração  </a:t>
            </a:r>
          </a:p>
          <a:p>
            <a:r>
              <a:rPr lang="pt-BR" dirty="0"/>
              <a:t>Segunda geração</a:t>
            </a:r>
          </a:p>
          <a:p>
            <a:r>
              <a:rPr lang="pt-BR" dirty="0"/>
              <a:t>Terceira geração</a:t>
            </a:r>
          </a:p>
          <a:p>
            <a:r>
              <a:rPr lang="pt-BR" dirty="0"/>
              <a:t>Quarta geração</a:t>
            </a:r>
          </a:p>
          <a:p>
            <a:r>
              <a:rPr lang="pt-BR" dirty="0"/>
              <a:t>Quinta geração</a:t>
            </a:r>
          </a:p>
          <a:p>
            <a:r>
              <a:rPr lang="pt-BR" dirty="0"/>
              <a:t>Referência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45C3C7-91E2-4FC0-B228-AA7998062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5" y="356670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1B08AC-FA49-476E-B1DA-C0FA308E91DE}"/>
              </a:ext>
            </a:extLst>
          </p:cNvPr>
          <p:cNvSpPr txBox="1"/>
          <p:nvPr/>
        </p:nvSpPr>
        <p:spPr>
          <a:xfrm>
            <a:off x="552635" y="61788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299670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181CE-B25B-4950-A538-8B876B6B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AEA22E-A468-46BB-B228-83AD000FD7EB}"/>
              </a:ext>
            </a:extLst>
          </p:cNvPr>
          <p:cNvSpPr txBox="1"/>
          <p:nvPr/>
        </p:nvSpPr>
        <p:spPr>
          <a:xfrm>
            <a:off x="1948153" y="2302271"/>
            <a:ext cx="62283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Quando pensamos em computador o que vem na nossa mente é um munitor, o gabinete, o mouse e o teclado. Mais poucos sabem que o computador vai muito além disso. Antes de chegar na evolução vou contar um pouco da origem da palavra “computadores”.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24F9FF-129A-48B2-A778-C797051C4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5" y="356670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330BDD3-6EF9-4969-BB2A-85F55DAE3289}"/>
              </a:ext>
            </a:extLst>
          </p:cNvPr>
          <p:cNvSpPr txBox="1"/>
          <p:nvPr/>
        </p:nvSpPr>
        <p:spPr>
          <a:xfrm>
            <a:off x="552635" y="61788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19448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46F15-430E-4571-9315-D064C368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Historia dos computadores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1400A2-9ED1-4A4A-86F7-BD738719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   Você sabia que antes dos computadores chegarem em nossa mesas eram conhecidos como maquinas de efetuar cálculos? eles são:</a:t>
            </a:r>
          </a:p>
          <a:p>
            <a:r>
              <a:rPr lang="pt-BR" dirty="0"/>
              <a:t>Ábaco</a:t>
            </a:r>
          </a:p>
          <a:p>
            <a:r>
              <a:rPr lang="pt-BR" dirty="0"/>
              <a:t>Régua de calculo </a:t>
            </a:r>
          </a:p>
          <a:p>
            <a:r>
              <a:rPr lang="pt-BR" dirty="0"/>
              <a:t>Maquina de pascal</a:t>
            </a:r>
          </a:p>
          <a:p>
            <a:r>
              <a:rPr lang="pt-BR" dirty="0"/>
              <a:t>Contador de passos </a:t>
            </a:r>
          </a:p>
          <a:p>
            <a:r>
              <a:rPr lang="pt-BR" dirty="0"/>
              <a:t>Maquina programável </a:t>
            </a:r>
          </a:p>
          <a:p>
            <a:r>
              <a:rPr lang="pt-BR" dirty="0"/>
              <a:t>Maquina eletromecânica </a:t>
            </a:r>
          </a:p>
          <a:p>
            <a:r>
              <a:rPr lang="pt-BR" dirty="0"/>
              <a:t>Maquina analítica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B2C55E-8BD9-4013-AAF9-222EA4D14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5" y="356670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1B48B52-0F61-4921-8FAE-94726A902E26}"/>
              </a:ext>
            </a:extLst>
          </p:cNvPr>
          <p:cNvSpPr txBox="1"/>
          <p:nvPr/>
        </p:nvSpPr>
        <p:spPr>
          <a:xfrm>
            <a:off x="552635" y="61788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40344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95493-7055-4C3C-AF56-336C2D5D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Evolução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AB0AFD6-64DA-4C27-821B-D29AE23F1AF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11549" y="1905000"/>
            <a:ext cx="9783763" cy="4206875"/>
          </a:xfrm>
        </p:spPr>
        <p:txBody>
          <a:bodyPr/>
          <a:lstStyle/>
          <a:p>
            <a:r>
              <a:rPr lang="pt-BR" dirty="0"/>
              <a:t>Antes da chegada dos computadores na nossa mesa, vários tipos de máquinas que se denominavam computadores, tiveram que passar por diversas transformações. O Computador, que era na época, de uso restrito e usado exclusivamente era para uso comercial passou a ser utilizado em casa. Veremos, agora, onde tudo começou: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7DE45189-E511-4A31-B3FE-AD2498CE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554" y="3696435"/>
            <a:ext cx="5018813" cy="20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A939B4E-29E8-41EF-A036-4046141E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DAD53D-6823-4C05-88C7-2E01261F3F9F}"/>
              </a:ext>
            </a:extLst>
          </p:cNvPr>
          <p:cNvSpPr txBox="1"/>
          <p:nvPr/>
        </p:nvSpPr>
        <p:spPr>
          <a:xfrm>
            <a:off x="8597468" y="623389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205797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33945-F67E-4EE9-9E89-52C00B89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geração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1A29EF6-19EF-405E-AECE-7385E38FE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54" y="2247423"/>
            <a:ext cx="4726943" cy="36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5AB8480-AE21-4C6C-B515-8EE46A0EB69F}"/>
              </a:ext>
            </a:extLst>
          </p:cNvPr>
          <p:cNvSpPr txBox="1"/>
          <p:nvPr/>
        </p:nvSpPr>
        <p:spPr>
          <a:xfrm>
            <a:off x="5796697" y="2504333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Eniac</a:t>
            </a:r>
            <a:r>
              <a:rPr lang="pt-BR" dirty="0"/>
              <a:t>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circuitos e válvulas eletrônicas;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restrito;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grande consumo de energia;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problemas frequentes;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ocupava uma sala inteira e devido ao calor queimava com frequência.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17D4E66-5A0B-4DAD-AC61-576D02B15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1037482-7FA5-4E1A-9D59-9BEFF85F3AD8}"/>
              </a:ext>
            </a:extLst>
          </p:cNvPr>
          <p:cNvSpPr txBox="1"/>
          <p:nvPr/>
        </p:nvSpPr>
        <p:spPr>
          <a:xfrm>
            <a:off x="8657947" y="6304910"/>
            <a:ext cx="367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181084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7DC9-2B49-443A-890C-8289CAF6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Segunda geração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C2E0D-6FE1-40C3-A621-9C5C849FA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85047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  </a:t>
            </a:r>
          </a:p>
          <a:p>
            <a:r>
              <a:rPr lang="pt-BR" dirty="0"/>
              <a:t>uso comercial;</a:t>
            </a:r>
          </a:p>
          <a:p>
            <a:r>
              <a:rPr lang="pt-BR" dirty="0"/>
              <a:t>Maior lentidão;</a:t>
            </a:r>
          </a:p>
          <a:p>
            <a:r>
              <a:rPr lang="pt-BR" dirty="0"/>
              <a:t>uso de transistor; </a:t>
            </a:r>
          </a:p>
          <a:p>
            <a:r>
              <a:rPr lang="pt-BR" dirty="0"/>
              <a:t>com problema  frequentes. </a:t>
            </a:r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76E65F41-B8BA-4D5B-AED7-78CE5B016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55" y="2663072"/>
            <a:ext cx="23812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2449DE2-457E-400F-BC13-62A2F36B8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F8D414-3695-4059-84C8-39984A10AD93}"/>
              </a:ext>
            </a:extLst>
          </p:cNvPr>
          <p:cNvSpPr txBox="1"/>
          <p:nvPr/>
        </p:nvSpPr>
        <p:spPr>
          <a:xfrm>
            <a:off x="8455426" y="6191287"/>
            <a:ext cx="4292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307163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F95E9-3D59-41C6-9ABA-781CE675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Terceira geração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2369850D-B6C5-495C-8F8A-FF3B2040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10" y="2248084"/>
            <a:ext cx="5303390" cy="397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CAD2DB-A536-480E-B87B-D9EBC364E0AE}"/>
              </a:ext>
            </a:extLst>
          </p:cNvPr>
          <p:cNvSpPr txBox="1"/>
          <p:nvPr/>
        </p:nvSpPr>
        <p:spPr>
          <a:xfrm>
            <a:off x="6438992" y="2771404"/>
            <a:ext cx="41964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Circuito integrado;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Diminui de tamanho;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 maior capacidade de processamento;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computador pessoal.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B65400-191B-47F7-B95D-C70CD1F3D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4F40D64-D622-4AAC-8A30-195365AC5964}"/>
              </a:ext>
            </a:extLst>
          </p:cNvPr>
          <p:cNvSpPr txBox="1"/>
          <p:nvPr/>
        </p:nvSpPr>
        <p:spPr>
          <a:xfrm>
            <a:off x="8592010" y="6220805"/>
            <a:ext cx="3599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181342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438E7-0721-4D9D-A14E-B3BC0856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Quarta geração</a:t>
            </a: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288A8153-8850-4B56-BF2E-EB38C8E2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4" y="1905000"/>
            <a:ext cx="3810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9A2FB97-B1F9-456B-B46E-D85B4B5AB945}"/>
              </a:ext>
            </a:extLst>
          </p:cNvPr>
          <p:cNvSpPr txBox="1"/>
          <p:nvPr/>
        </p:nvSpPr>
        <p:spPr>
          <a:xfrm>
            <a:off x="5106880" y="2539938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 integrado;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Processadores texto;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Planilhas eletrônicas;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Gráficos;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 de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Gerencia de comunicação.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CA46D94-8F4D-4F6E-A901-87F6B1A7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7053497-352C-4F3E-BCB9-5794804D424D}"/>
              </a:ext>
            </a:extLst>
          </p:cNvPr>
          <p:cNvSpPr txBox="1"/>
          <p:nvPr/>
        </p:nvSpPr>
        <p:spPr>
          <a:xfrm>
            <a:off x="8668949" y="61717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143404625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399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Cacho</vt:lpstr>
      <vt:lpstr>Evolução dos computadores</vt:lpstr>
      <vt:lpstr>Agenda </vt:lpstr>
      <vt:lpstr>Introdução </vt:lpstr>
      <vt:lpstr>Historia dos computadores </vt:lpstr>
      <vt:lpstr> Evolução</vt:lpstr>
      <vt:lpstr>Primeira geração</vt:lpstr>
      <vt:lpstr>Segunda geração </vt:lpstr>
      <vt:lpstr>Terceira geração</vt:lpstr>
      <vt:lpstr>Quarta geração</vt:lpstr>
      <vt:lpstr>Quinta geração</vt:lpstr>
      <vt:lpstr>Referencia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Evolução dos computadores</dc:title>
  <dc:creator>Jessica Almeida de Olivera</dc:creator>
  <cp:lastModifiedBy>Jessica Almeida de Olivera</cp:lastModifiedBy>
  <cp:revision>21</cp:revision>
  <dcterms:created xsi:type="dcterms:W3CDTF">2021-03-09T12:14:49Z</dcterms:created>
  <dcterms:modified xsi:type="dcterms:W3CDTF">2021-04-03T14:20:20Z</dcterms:modified>
</cp:coreProperties>
</file>