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sldIdLst>
    <p:sldId id="256" r:id="rId2"/>
    <p:sldId id="258" r:id="rId3"/>
    <p:sldId id="259" r:id="rId4"/>
    <p:sldId id="26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pt-BR"/>
              <a:t>Clique para editar o título Mestre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D0A0F88-EF4A-400C-B537-D728B1BD865A}" type="datetimeFigureOut">
              <a:rPr lang="pt-BR" smtClean="0"/>
              <a:t>06/04/2021</a:t>
            </a:fld>
            <a:endParaRPr lang="pt-BR"/>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pt-BR"/>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F4869B-D36F-4AA6-BE22-44D2298A1AB0}" type="slidenum">
              <a:rPr lang="pt-BR" smtClean="0"/>
              <a:t>‹nº›</a:t>
            </a:fld>
            <a:endParaRPr lang="pt-BR"/>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92076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D0A0F88-EF4A-400C-B537-D728B1BD865A}"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197525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pt-BR"/>
              <a:t>Clique para editar o título Mestre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D0A0F88-EF4A-400C-B537-D728B1BD865A}"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2392363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pt-BR"/>
              <a:t>Clique para editar o título Mestre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D0A0F88-EF4A-400C-B537-D728B1BD865A}"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F4869B-D36F-4AA6-BE22-44D2298A1AB0}" type="slidenum">
              <a:rPr lang="pt-BR" smtClean="0"/>
              <a:t>‹nº›</a:t>
            </a:fld>
            <a:endParaRPr lang="pt-B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17698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pt-BR"/>
              <a:t>Clique para editar o título Mestre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D0A0F88-EF4A-400C-B537-D728B1BD865A}"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3668642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pt-BR"/>
              <a:t>Clique para editar o título Mestre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D0A0F88-EF4A-400C-B537-D728B1BD865A}" type="datetimeFigureOut">
              <a:rPr lang="pt-BR" smtClean="0"/>
              <a:t>06/04/2021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664205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pt-BR"/>
              <a:t>Clique para editar o título Mestre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D0A0F88-EF4A-400C-B537-D728B1BD865A}" type="datetimeFigureOut">
              <a:rPr lang="pt-BR" smtClean="0"/>
              <a:t>06/04/2021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342402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pt-BR"/>
              <a:t>Clique para editar o título Mestre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D0A0F88-EF4A-400C-B537-D728B1BD865A}"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2298784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pt-BR"/>
              <a:t>Clique para editar o título Mestre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D0A0F88-EF4A-400C-B537-D728B1BD865A}"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171123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D0A0F88-EF4A-400C-B537-D728B1BD865A}"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370563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pt-BR"/>
              <a:t>Clique para editar o título Mestre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D0A0F88-EF4A-400C-B537-D728B1BD865A}" type="datetimeFigureOut">
              <a:rPr lang="pt-BR" smtClean="0"/>
              <a:t>06/04/2021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69810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D0A0F88-EF4A-400C-B537-D728B1BD865A}"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1439067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Content Placeholder 3"/>
          <p:cNvSpPr>
            <a:spLocks noGrp="1"/>
          </p:cNvSpPr>
          <p:nvPr>
            <p:ph sz="quarter" idx="13"/>
          </p:nvPr>
        </p:nvSpPr>
        <p:spPr>
          <a:xfrm>
            <a:off x="685802" y="2861733"/>
            <a:ext cx="5088712"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3" name="Content Placeholder 5"/>
          <p:cNvSpPr>
            <a:spLocks noGrp="1"/>
          </p:cNvSpPr>
          <p:nvPr>
            <p:ph sz="quarter" idx="14"/>
          </p:nvPr>
        </p:nvSpPr>
        <p:spPr>
          <a:xfrm>
            <a:off x="5993969" y="2861733"/>
            <a:ext cx="5088713" cy="2512852"/>
          </a:xfrm>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D0A0F88-EF4A-400C-B537-D728B1BD865A}" type="datetimeFigureOut">
              <a:rPr lang="pt-BR" smtClean="0"/>
              <a:t>06/04/2021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304588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D0A0F88-EF4A-400C-B537-D728B1BD865A}" type="datetimeFigureOut">
              <a:rPr lang="pt-BR" smtClean="0"/>
              <a:t>06/04/2021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58469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0A0F88-EF4A-400C-B537-D728B1BD865A}" type="datetimeFigureOut">
              <a:rPr lang="pt-BR" smtClean="0"/>
              <a:t>06/04/2021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1472110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pt-BR"/>
              <a:t>Clique para editar o título Mestre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D0A0F88-EF4A-400C-B537-D728B1BD865A}"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221268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D0A0F88-EF4A-400C-B537-D728B1BD865A}" type="datetimeFigureOut">
              <a:rPr lang="pt-BR" smtClean="0"/>
              <a:t>06/04/2021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5F4869B-D36F-4AA6-BE22-44D2298A1AB0}" type="slidenum">
              <a:rPr lang="pt-BR" smtClean="0"/>
              <a:t>‹nº›</a:t>
            </a:fld>
            <a:endParaRPr lang="pt-BR"/>
          </a:p>
        </p:txBody>
      </p:sp>
    </p:spTree>
    <p:extLst>
      <p:ext uri="{BB962C8B-B14F-4D97-AF65-F5344CB8AC3E}">
        <p14:creationId xmlns:p14="http://schemas.microsoft.com/office/powerpoint/2010/main" val="3268598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D0A0F88-EF4A-400C-B537-D728B1BD865A}" type="datetimeFigureOut">
              <a:rPr lang="pt-BR" smtClean="0"/>
              <a:t>06/04/2021</a:t>
            </a:fld>
            <a:endParaRPr lang="pt-BR"/>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pt-BR"/>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D5F4869B-D36F-4AA6-BE22-44D2298A1AB0}" type="slidenum">
              <a:rPr lang="pt-BR" smtClean="0"/>
              <a:t>‹nº›</a:t>
            </a:fld>
            <a:endParaRPr lang="pt-BR"/>
          </a:p>
        </p:txBody>
      </p:sp>
    </p:spTree>
    <p:extLst>
      <p:ext uri="{BB962C8B-B14F-4D97-AF65-F5344CB8AC3E}">
        <p14:creationId xmlns:p14="http://schemas.microsoft.com/office/powerpoint/2010/main" val="1870474823"/>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 id="2147483916"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8984F-2627-4D49-A812-9E54FEFE2E36}"/>
              </a:ext>
            </a:extLst>
          </p:cNvPr>
          <p:cNvSpPr>
            <a:spLocks noGrp="1"/>
          </p:cNvSpPr>
          <p:nvPr>
            <p:ph type="ctrTitle"/>
          </p:nvPr>
        </p:nvSpPr>
        <p:spPr/>
        <p:txBody>
          <a:bodyPr/>
          <a:lstStyle/>
          <a:p>
            <a:r>
              <a:rPr lang="pt-BR" dirty="0"/>
              <a:t>TECNOLOGIA NO FUTEBOL</a:t>
            </a:r>
          </a:p>
        </p:txBody>
      </p:sp>
      <p:sp>
        <p:nvSpPr>
          <p:cNvPr id="3" name="Subtítulo 2">
            <a:extLst>
              <a:ext uri="{FF2B5EF4-FFF2-40B4-BE49-F238E27FC236}">
                <a16:creationId xmlns:a16="http://schemas.microsoft.com/office/drawing/2014/main" id="{2071121D-2031-4D88-9E06-D27515E35370}"/>
              </a:ext>
            </a:extLst>
          </p:cNvPr>
          <p:cNvSpPr>
            <a:spLocks noGrp="1"/>
          </p:cNvSpPr>
          <p:nvPr>
            <p:ph type="subTitle" idx="1"/>
          </p:nvPr>
        </p:nvSpPr>
        <p:spPr/>
        <p:txBody>
          <a:bodyPr/>
          <a:lstStyle/>
          <a:p>
            <a:r>
              <a:rPr lang="pt-BR" dirty="0"/>
              <a:t>JESSICA ALMEIDA DE OLIVEIRA </a:t>
            </a:r>
          </a:p>
        </p:txBody>
      </p:sp>
      <p:pic>
        <p:nvPicPr>
          <p:cNvPr id="4" name="Picture 2">
            <a:extLst>
              <a:ext uri="{FF2B5EF4-FFF2-40B4-BE49-F238E27FC236}">
                <a16:creationId xmlns:a16="http://schemas.microsoft.com/office/drawing/2014/main" id="{9DC3DAFF-98EB-4981-8654-6E9618A43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F7696E60-7A61-4352-9018-F51862BF99EE}"/>
              </a:ext>
            </a:extLst>
          </p:cNvPr>
          <p:cNvSpPr txBox="1"/>
          <p:nvPr/>
        </p:nvSpPr>
        <p:spPr>
          <a:xfrm>
            <a:off x="8016402" y="5656138"/>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1138411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655BF-7889-4063-B92F-8003B38959AC}"/>
              </a:ext>
            </a:extLst>
          </p:cNvPr>
          <p:cNvSpPr>
            <a:spLocks noGrp="1"/>
          </p:cNvSpPr>
          <p:nvPr>
            <p:ph type="title"/>
          </p:nvPr>
        </p:nvSpPr>
        <p:spPr>
          <a:xfrm>
            <a:off x="1795118" y="768928"/>
            <a:ext cx="10396882" cy="1151965"/>
          </a:xfrm>
        </p:spPr>
        <p:txBody>
          <a:bodyPr/>
          <a:lstStyle/>
          <a:p>
            <a:r>
              <a:rPr lang="pt-BR" dirty="0"/>
              <a:t>ANALISE O DESEMPENHO </a:t>
            </a:r>
          </a:p>
        </p:txBody>
      </p:sp>
      <p:sp>
        <p:nvSpPr>
          <p:cNvPr id="3" name="Espaço Reservado para Conteúdo 2">
            <a:extLst>
              <a:ext uri="{FF2B5EF4-FFF2-40B4-BE49-F238E27FC236}">
                <a16:creationId xmlns:a16="http://schemas.microsoft.com/office/drawing/2014/main" id="{9B0BD16D-A491-4053-A5F1-019C2A7AD55A}"/>
              </a:ext>
            </a:extLst>
          </p:cNvPr>
          <p:cNvSpPr>
            <a:spLocks noGrp="1"/>
          </p:cNvSpPr>
          <p:nvPr>
            <p:ph sz="quarter" idx="13"/>
          </p:nvPr>
        </p:nvSpPr>
        <p:spPr/>
        <p:txBody>
          <a:bodyPr>
            <a:normAutofit/>
          </a:bodyPr>
          <a:lstStyle/>
          <a:p>
            <a:r>
              <a:rPr lang="pt-BR" dirty="0"/>
              <a:t>TESTE COMPLEXO </a:t>
            </a:r>
          </a:p>
          <a:p>
            <a:r>
              <a:rPr lang="pt-BR" dirty="0"/>
              <a:t>TREINAMENTOS PESONALIZADOS </a:t>
            </a:r>
          </a:p>
          <a:p>
            <a:r>
              <a:rPr lang="pt-BR" dirty="0"/>
              <a:t>APARELHOS DE MEDIAÇÃO DE ULTIMA GEREÇÃO </a:t>
            </a:r>
          </a:p>
          <a:p>
            <a:r>
              <a:rPr lang="pt-BR" dirty="0"/>
              <a:t>TREINAMENTO AVAÇADISSIMO PARA TRATAR DIVESOS CONDIÇÃO DO CORPO DO ATLETA </a:t>
            </a:r>
          </a:p>
          <a:p>
            <a:r>
              <a:rPr lang="pt-BR" dirty="0"/>
              <a:t>TESTE MEDICO</a:t>
            </a:r>
          </a:p>
          <a:p>
            <a:r>
              <a:rPr lang="pt-BR" dirty="0"/>
              <a:t>E tudo isso usando equipamentos  tecnológicos de ultima geração</a:t>
            </a:r>
          </a:p>
        </p:txBody>
      </p:sp>
      <p:pic>
        <p:nvPicPr>
          <p:cNvPr id="4" name="Picture 2">
            <a:extLst>
              <a:ext uri="{FF2B5EF4-FFF2-40B4-BE49-F238E27FC236}">
                <a16:creationId xmlns:a16="http://schemas.microsoft.com/office/drawing/2014/main" id="{F28D04DB-5CDA-4B34-9A27-715B352D8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DAE0ED82-C8BD-4024-8CE4-2173940A8229}"/>
              </a:ext>
            </a:extLst>
          </p:cNvPr>
          <p:cNvSpPr txBox="1"/>
          <p:nvPr/>
        </p:nvSpPr>
        <p:spPr>
          <a:xfrm>
            <a:off x="7287490" y="5718034"/>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3721328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357E80-2AFE-461B-ACBA-139CAD25F758}"/>
              </a:ext>
            </a:extLst>
          </p:cNvPr>
          <p:cNvSpPr>
            <a:spLocks noGrp="1"/>
          </p:cNvSpPr>
          <p:nvPr>
            <p:ph type="title"/>
          </p:nvPr>
        </p:nvSpPr>
        <p:spPr>
          <a:xfrm>
            <a:off x="1846555" y="739706"/>
            <a:ext cx="10396882" cy="1151965"/>
          </a:xfrm>
        </p:spPr>
        <p:txBody>
          <a:bodyPr/>
          <a:lstStyle/>
          <a:p>
            <a:r>
              <a:rPr lang="pt-BR" dirty="0"/>
              <a:t>PREPARAÇÃO FISICA E CLINCA </a:t>
            </a:r>
          </a:p>
        </p:txBody>
      </p:sp>
      <p:sp>
        <p:nvSpPr>
          <p:cNvPr id="3" name="Espaço Reservado para Conteúdo 2">
            <a:extLst>
              <a:ext uri="{FF2B5EF4-FFF2-40B4-BE49-F238E27FC236}">
                <a16:creationId xmlns:a16="http://schemas.microsoft.com/office/drawing/2014/main" id="{085EA4CC-B1CE-481C-B371-1AFBB550CF6A}"/>
              </a:ext>
            </a:extLst>
          </p:cNvPr>
          <p:cNvSpPr>
            <a:spLocks noGrp="1"/>
          </p:cNvSpPr>
          <p:nvPr>
            <p:ph sz="quarter" idx="13"/>
          </p:nvPr>
        </p:nvSpPr>
        <p:spPr/>
        <p:txBody>
          <a:bodyPr/>
          <a:lstStyle/>
          <a:p>
            <a:r>
              <a:rPr lang="pt-BR" dirty="0"/>
              <a:t>HOJE OS JOGADORES TEM EM SUA DISPOSIÇÃO PARA AUXILIAR-LOS </a:t>
            </a:r>
          </a:p>
          <a:p>
            <a:r>
              <a:rPr lang="pt-BR" dirty="0"/>
              <a:t>RECUPERAÇÃO E PREVENÇÃO DE LESÕES</a:t>
            </a:r>
          </a:p>
          <a:p>
            <a:r>
              <a:rPr lang="pt-BR" dirty="0"/>
              <a:t>ORTOPEDICA,MUSCULAR E CARDIOVASCULAR</a:t>
            </a:r>
          </a:p>
          <a:p>
            <a:r>
              <a:rPr lang="pt-BR" dirty="0"/>
              <a:t>GPS,MAPAS DE CALOR E ANALISE DE DESEMPENHO</a:t>
            </a:r>
          </a:p>
        </p:txBody>
      </p:sp>
      <p:pic>
        <p:nvPicPr>
          <p:cNvPr id="4" name="Picture 2">
            <a:extLst>
              <a:ext uri="{FF2B5EF4-FFF2-40B4-BE49-F238E27FC236}">
                <a16:creationId xmlns:a16="http://schemas.microsoft.com/office/drawing/2014/main" id="{8908F066-372B-4A7E-9A32-82516FE7E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98223A5-ADC1-499F-B34B-F55E3260F342}"/>
              </a:ext>
            </a:extLst>
          </p:cNvPr>
          <p:cNvSpPr txBox="1"/>
          <p:nvPr/>
        </p:nvSpPr>
        <p:spPr>
          <a:xfrm>
            <a:off x="7503784" y="5718034"/>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23344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60E5CC-2A00-4ABC-A9C8-3366A30EA90E}"/>
              </a:ext>
            </a:extLst>
          </p:cNvPr>
          <p:cNvSpPr>
            <a:spLocks noGrp="1"/>
          </p:cNvSpPr>
          <p:nvPr>
            <p:ph type="title"/>
          </p:nvPr>
        </p:nvSpPr>
        <p:spPr>
          <a:xfrm>
            <a:off x="2196900" y="739706"/>
            <a:ext cx="10396882" cy="1151965"/>
          </a:xfrm>
        </p:spPr>
        <p:txBody>
          <a:bodyPr/>
          <a:lstStyle/>
          <a:p>
            <a:r>
              <a:rPr lang="pt-BR" dirty="0"/>
              <a:t>VAR ÁRBRITO DE VIDEO</a:t>
            </a:r>
          </a:p>
        </p:txBody>
      </p:sp>
      <p:sp>
        <p:nvSpPr>
          <p:cNvPr id="3" name="Espaço Reservado para Conteúdo 2">
            <a:extLst>
              <a:ext uri="{FF2B5EF4-FFF2-40B4-BE49-F238E27FC236}">
                <a16:creationId xmlns:a16="http://schemas.microsoft.com/office/drawing/2014/main" id="{756DD6C5-FAEA-4D7A-B9BE-B5D6E1DF760B}"/>
              </a:ext>
            </a:extLst>
          </p:cNvPr>
          <p:cNvSpPr>
            <a:spLocks noGrp="1"/>
          </p:cNvSpPr>
          <p:nvPr>
            <p:ph sz="quarter" idx="13"/>
          </p:nvPr>
        </p:nvSpPr>
        <p:spPr/>
        <p:txBody>
          <a:bodyPr>
            <a:normAutofit lnSpcReduction="10000"/>
          </a:bodyPr>
          <a:lstStyle/>
          <a:p>
            <a:r>
              <a:rPr lang="pt-BR" dirty="0"/>
              <a:t>A MAIS POLEMICA TECINOLOGIA DO FUTEBOL O VAR OU ARBRITO DE VIDEO VEIO QUE A IDEIA DE MINIMIZAR O MAXIMO DE ERROS HUMENOS  NAS PARTIDAS DE FUTEBOL ELE NO ENTETO E ULTILIZADOS EM LANCES CAPITAIS COMO</a:t>
            </a:r>
          </a:p>
          <a:p>
            <a:r>
              <a:rPr lang="pt-BR" dirty="0"/>
              <a:t>GOL VERIFICA ESTAVA IMPEDIO O NÃO OU SE OUVE FALTA NO LANCE</a:t>
            </a:r>
          </a:p>
          <a:p>
            <a:r>
              <a:rPr lang="pt-BR" dirty="0"/>
              <a:t>PENALT CASO O VAR UMA POSIVEL PENALIDADE E NÃO FOI VISTA EM CAMPO PELO ARBRITOS DE CAMPO  AI E CHAMA O ÁRBRITO DE CAMPO</a:t>
            </a:r>
          </a:p>
          <a:p>
            <a:r>
              <a:rPr lang="pt-BR" dirty="0"/>
              <a:t>CARTÃO VERMELHO CASO TENHA UM AGRESSÃO NÃO VISTA PELO ÁRBRITO DE CAMPO OU UMA FALTA CANSIVEL GRAVE GERA SE ERA PARA CARTÃO VERMELHO O NÃO AI O VAR CHAMA </a:t>
            </a:r>
          </a:p>
        </p:txBody>
      </p:sp>
      <p:pic>
        <p:nvPicPr>
          <p:cNvPr id="4" name="Picture 2">
            <a:extLst>
              <a:ext uri="{FF2B5EF4-FFF2-40B4-BE49-F238E27FC236}">
                <a16:creationId xmlns:a16="http://schemas.microsoft.com/office/drawing/2014/main" id="{8E5C846F-D896-4146-A98F-3DD570C98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665220C4-7285-4FBC-849C-36C2A4357877}"/>
              </a:ext>
            </a:extLst>
          </p:cNvPr>
          <p:cNvSpPr txBox="1"/>
          <p:nvPr/>
        </p:nvSpPr>
        <p:spPr>
          <a:xfrm>
            <a:off x="8186254" y="5748962"/>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106934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0E0FF-4C75-4CF7-9CB9-8E8615ADA706}"/>
              </a:ext>
            </a:extLst>
          </p:cNvPr>
          <p:cNvSpPr>
            <a:spLocks noGrp="1"/>
          </p:cNvSpPr>
          <p:nvPr>
            <p:ph type="title"/>
          </p:nvPr>
        </p:nvSpPr>
        <p:spPr>
          <a:xfrm>
            <a:off x="2086064" y="644228"/>
            <a:ext cx="10396882" cy="1151965"/>
          </a:xfrm>
        </p:spPr>
        <p:txBody>
          <a:bodyPr/>
          <a:lstStyle/>
          <a:p>
            <a:r>
              <a:rPr lang="pt-BR" dirty="0"/>
              <a:t>REFERENCIA </a:t>
            </a:r>
          </a:p>
        </p:txBody>
      </p:sp>
      <p:sp>
        <p:nvSpPr>
          <p:cNvPr id="12" name="CaixaDeTexto 11">
            <a:extLst>
              <a:ext uri="{FF2B5EF4-FFF2-40B4-BE49-F238E27FC236}">
                <a16:creationId xmlns:a16="http://schemas.microsoft.com/office/drawing/2014/main" id="{5E344CB4-3E58-41F4-A8AD-5E0E5E9D908F}"/>
              </a:ext>
            </a:extLst>
          </p:cNvPr>
          <p:cNvSpPr txBox="1"/>
          <p:nvPr/>
        </p:nvSpPr>
        <p:spPr>
          <a:xfrm>
            <a:off x="685801" y="3254537"/>
            <a:ext cx="6134470" cy="646331"/>
          </a:xfrm>
          <a:prstGeom prst="rect">
            <a:avLst/>
          </a:prstGeom>
          <a:noFill/>
        </p:spPr>
        <p:txBody>
          <a:bodyPr wrap="square">
            <a:spAutoFit/>
          </a:bodyPr>
          <a:lstStyle/>
          <a:p>
            <a:r>
              <a:rPr lang="pt-BR" dirty="0"/>
              <a:t>Dia do Futebol | Como a tecnologia é usada no futebol?</a:t>
            </a:r>
          </a:p>
          <a:p>
            <a:r>
              <a:rPr lang="pt-BR" dirty="0"/>
              <a:t>Por Felipe Ribeiro | 17 de Julho de 2019 às 11h45 </a:t>
            </a:r>
          </a:p>
        </p:txBody>
      </p:sp>
      <p:sp>
        <p:nvSpPr>
          <p:cNvPr id="14" name="CaixaDeTexto 13">
            <a:extLst>
              <a:ext uri="{FF2B5EF4-FFF2-40B4-BE49-F238E27FC236}">
                <a16:creationId xmlns:a16="http://schemas.microsoft.com/office/drawing/2014/main" id="{6B4075AC-1046-45DF-86D5-543B6A0AF65B}"/>
              </a:ext>
            </a:extLst>
          </p:cNvPr>
          <p:cNvSpPr txBox="1"/>
          <p:nvPr/>
        </p:nvSpPr>
        <p:spPr>
          <a:xfrm>
            <a:off x="685801" y="4207990"/>
            <a:ext cx="6134470" cy="646331"/>
          </a:xfrm>
          <a:prstGeom prst="rect">
            <a:avLst/>
          </a:prstGeom>
          <a:noFill/>
        </p:spPr>
        <p:txBody>
          <a:bodyPr wrap="square">
            <a:spAutoFit/>
          </a:bodyPr>
          <a:lstStyle/>
          <a:p>
            <a:r>
              <a:rPr lang="pt-BR" dirty="0"/>
              <a:t>COMO A TECNOLOGIA NO FUTEBOL TEM AJUDADO OS JOGADORES E OS CLUBES? JANEIRO 30, 2021</a:t>
            </a:r>
          </a:p>
        </p:txBody>
      </p:sp>
      <p:sp>
        <p:nvSpPr>
          <p:cNvPr id="16" name="CaixaDeTexto 15">
            <a:extLst>
              <a:ext uri="{FF2B5EF4-FFF2-40B4-BE49-F238E27FC236}">
                <a16:creationId xmlns:a16="http://schemas.microsoft.com/office/drawing/2014/main" id="{D37CBDD2-6D1C-4A75-AF39-52CF7589905B}"/>
              </a:ext>
            </a:extLst>
          </p:cNvPr>
          <p:cNvSpPr txBox="1"/>
          <p:nvPr/>
        </p:nvSpPr>
        <p:spPr>
          <a:xfrm>
            <a:off x="590364" y="1775709"/>
            <a:ext cx="6134470" cy="923330"/>
          </a:xfrm>
          <a:prstGeom prst="rect">
            <a:avLst/>
          </a:prstGeom>
          <a:noFill/>
        </p:spPr>
        <p:txBody>
          <a:bodyPr wrap="square">
            <a:spAutoFit/>
          </a:bodyPr>
          <a:lstStyle/>
          <a:p>
            <a:endParaRPr lang="pt-BR" dirty="0"/>
          </a:p>
          <a:p>
            <a:r>
              <a:rPr lang="pt-BR" dirty="0"/>
              <a:t>ESCOLA DE PROGRAMAÇÃO E TECNOLOGIA</a:t>
            </a:r>
          </a:p>
          <a:p>
            <a:r>
              <a:rPr lang="pt-BR" dirty="0"/>
              <a:t>Dia do Futebol | Como a tecnologia é usada no futebol?</a:t>
            </a:r>
          </a:p>
        </p:txBody>
      </p:sp>
      <p:pic>
        <p:nvPicPr>
          <p:cNvPr id="6" name="Picture 2">
            <a:extLst>
              <a:ext uri="{FF2B5EF4-FFF2-40B4-BE49-F238E27FC236}">
                <a16:creationId xmlns:a16="http://schemas.microsoft.com/office/drawing/2014/main" id="{B1F5D334-ECCF-429C-A7A9-57CA2ACF3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F2438462-52B9-4713-9A8C-4083622594E8}"/>
              </a:ext>
            </a:extLst>
          </p:cNvPr>
          <p:cNvSpPr txBox="1"/>
          <p:nvPr/>
        </p:nvSpPr>
        <p:spPr>
          <a:xfrm>
            <a:off x="6605122" y="5778227"/>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784449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E4AD5E6E-66E6-467C-8E4C-B1024C1453CD}"/>
              </a:ext>
            </a:extLst>
          </p:cNvPr>
          <p:cNvSpPr txBox="1"/>
          <p:nvPr/>
        </p:nvSpPr>
        <p:spPr>
          <a:xfrm>
            <a:off x="1544713" y="1384916"/>
            <a:ext cx="8740066" cy="3416320"/>
          </a:xfrm>
          <a:prstGeom prst="rect">
            <a:avLst/>
          </a:prstGeom>
          <a:noFill/>
        </p:spPr>
        <p:txBody>
          <a:bodyPr wrap="square">
            <a:spAutoFit/>
          </a:bodyPr>
          <a:lstStyle/>
          <a:p>
            <a:pPr marL="0" indent="0">
              <a:buNone/>
            </a:pPr>
            <a:r>
              <a:rPr lang="pt-BR" dirty="0"/>
              <a:t>INTRODUÇÃO </a:t>
            </a:r>
          </a:p>
          <a:p>
            <a:pPr marL="0" indent="0">
              <a:buNone/>
            </a:pPr>
            <a:r>
              <a:rPr lang="pt-BR" dirty="0"/>
              <a:t>Transmissão </a:t>
            </a:r>
          </a:p>
          <a:p>
            <a:pPr marL="0" indent="0">
              <a:buNone/>
            </a:pPr>
            <a:r>
              <a:rPr lang="pt-BR" dirty="0"/>
              <a:t>MATERIA E EQUIPAMENTO</a:t>
            </a:r>
          </a:p>
          <a:p>
            <a:r>
              <a:rPr lang="pt-BR" dirty="0"/>
              <a:t>COMUNICAÇÃO </a:t>
            </a:r>
          </a:p>
          <a:p>
            <a:pPr marL="0" indent="0">
              <a:buNone/>
            </a:pPr>
            <a:r>
              <a:rPr lang="pt-BR" dirty="0"/>
              <a:t>TIRA TEIMA </a:t>
            </a:r>
          </a:p>
          <a:p>
            <a:pPr marL="0" indent="0">
              <a:buNone/>
            </a:pPr>
            <a:r>
              <a:rPr lang="pt-BR" dirty="0"/>
              <a:t>TECNOLOGIA DA LINHA DO GOL</a:t>
            </a:r>
          </a:p>
          <a:p>
            <a:pPr marL="0" indent="0">
              <a:buNone/>
            </a:pPr>
            <a:r>
              <a:rPr lang="pt-BR" dirty="0"/>
              <a:t>GAMES </a:t>
            </a:r>
          </a:p>
          <a:p>
            <a:pPr marL="0" indent="0">
              <a:buNone/>
            </a:pPr>
            <a:r>
              <a:rPr lang="pt-BR" dirty="0"/>
              <a:t>ANALISE DE DESEMPENHO </a:t>
            </a:r>
          </a:p>
          <a:p>
            <a:pPr marL="0" indent="0">
              <a:buNone/>
            </a:pPr>
            <a:r>
              <a:rPr lang="pt-BR" dirty="0"/>
              <a:t>PREPARAÇÃO FISICA E CLINICA </a:t>
            </a:r>
          </a:p>
          <a:p>
            <a:pPr marL="0" indent="0">
              <a:buNone/>
            </a:pPr>
            <a:r>
              <a:rPr lang="pt-BR" dirty="0"/>
              <a:t>VAR ÁRBRITRO DE VIDEO </a:t>
            </a:r>
          </a:p>
          <a:p>
            <a:pPr marL="0" indent="0">
              <a:buNone/>
            </a:pPr>
            <a:r>
              <a:rPr lang="pt-BR" dirty="0"/>
              <a:t>REFERECIA </a:t>
            </a:r>
          </a:p>
          <a:p>
            <a:pPr marL="0" indent="0">
              <a:buNone/>
            </a:pPr>
            <a:endParaRPr lang="pt-BR" dirty="0"/>
          </a:p>
        </p:txBody>
      </p:sp>
      <p:sp>
        <p:nvSpPr>
          <p:cNvPr id="5" name="CaixaDeTexto 4">
            <a:extLst>
              <a:ext uri="{FF2B5EF4-FFF2-40B4-BE49-F238E27FC236}">
                <a16:creationId xmlns:a16="http://schemas.microsoft.com/office/drawing/2014/main" id="{8984F81B-C7F0-4452-A1F8-480B4BFE88C4}"/>
              </a:ext>
            </a:extLst>
          </p:cNvPr>
          <p:cNvSpPr txBox="1"/>
          <p:nvPr/>
        </p:nvSpPr>
        <p:spPr>
          <a:xfrm>
            <a:off x="2135618" y="615475"/>
            <a:ext cx="6627181" cy="769441"/>
          </a:xfrm>
          <a:prstGeom prst="rect">
            <a:avLst/>
          </a:prstGeom>
          <a:noFill/>
        </p:spPr>
        <p:txBody>
          <a:bodyPr wrap="square">
            <a:spAutoFit/>
          </a:bodyPr>
          <a:lstStyle/>
          <a:p>
            <a:r>
              <a:rPr lang="pt-BR" sz="4400" dirty="0">
                <a:solidFill>
                  <a:schemeClr val="accent1"/>
                </a:solidFill>
              </a:rPr>
              <a:t>AGENDA </a:t>
            </a:r>
          </a:p>
        </p:txBody>
      </p:sp>
      <p:pic>
        <p:nvPicPr>
          <p:cNvPr id="4" name="Picture 2">
            <a:extLst>
              <a:ext uri="{FF2B5EF4-FFF2-40B4-BE49-F238E27FC236}">
                <a16:creationId xmlns:a16="http://schemas.microsoft.com/office/drawing/2014/main" id="{890D5FAF-55D4-4BBC-8C3A-2A6E0E3AB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527051BF-9A2F-4F9E-A7FF-74C7A940DE3A}"/>
              </a:ext>
            </a:extLst>
          </p:cNvPr>
          <p:cNvSpPr txBox="1"/>
          <p:nvPr/>
        </p:nvSpPr>
        <p:spPr>
          <a:xfrm>
            <a:off x="7212838" y="5756669"/>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243529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DB114-E5E7-409F-8435-8C9A434D146B}"/>
              </a:ext>
            </a:extLst>
          </p:cNvPr>
          <p:cNvSpPr>
            <a:spLocks noGrp="1"/>
          </p:cNvSpPr>
          <p:nvPr>
            <p:ph type="title"/>
          </p:nvPr>
        </p:nvSpPr>
        <p:spPr>
          <a:xfrm>
            <a:off x="1846555" y="911431"/>
            <a:ext cx="10396882" cy="1151965"/>
          </a:xfrm>
        </p:spPr>
        <p:txBody>
          <a:bodyPr/>
          <a:lstStyle/>
          <a:p>
            <a:r>
              <a:rPr lang="pt-BR" dirty="0"/>
              <a:t>INTRODUÇÃO</a:t>
            </a:r>
          </a:p>
        </p:txBody>
      </p:sp>
      <p:sp>
        <p:nvSpPr>
          <p:cNvPr id="3" name="Espaço Reservado para Conteúdo 2">
            <a:extLst>
              <a:ext uri="{FF2B5EF4-FFF2-40B4-BE49-F238E27FC236}">
                <a16:creationId xmlns:a16="http://schemas.microsoft.com/office/drawing/2014/main" id="{FDFB9AA3-910F-48D2-B9AE-7F2E5FC469EF}"/>
              </a:ext>
            </a:extLst>
          </p:cNvPr>
          <p:cNvSpPr>
            <a:spLocks noGrp="1"/>
          </p:cNvSpPr>
          <p:nvPr>
            <p:ph sz="quarter" idx="13"/>
          </p:nvPr>
        </p:nvSpPr>
        <p:spPr/>
        <p:txBody>
          <a:bodyPr/>
          <a:lstStyle/>
          <a:p>
            <a:r>
              <a:rPr lang="pt-BR" dirty="0"/>
              <a:t>DESTIQUE O MUNDO E MUNDO NOS SABEMOS QUE TECNOLOGIA ESTA PRESENTE NA NOSSA VIDA E ESTA REVOLUCIONADO CADA DIA MAIS O MUNDO E NÃO SERIA ESTRANHO SE ESTA TECNOLOGIA CHEGA-SE AO um dos ESPORTE MAIS PAPULAR DO MUNDO, E NESTE TRABALHO VOU CONTRA UM POUCO DESSA TECNOLOGIAS QUE ESTA modernizando o nosso FUTEBOL</a:t>
            </a:r>
          </a:p>
        </p:txBody>
      </p:sp>
      <p:pic>
        <p:nvPicPr>
          <p:cNvPr id="4" name="Picture 2">
            <a:extLst>
              <a:ext uri="{FF2B5EF4-FFF2-40B4-BE49-F238E27FC236}">
                <a16:creationId xmlns:a16="http://schemas.microsoft.com/office/drawing/2014/main" id="{D1385B4F-6715-48AF-B92B-53972BB3B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5346472C-33E8-4185-B61B-25C8F4C11815}"/>
              </a:ext>
            </a:extLst>
          </p:cNvPr>
          <p:cNvSpPr txBox="1"/>
          <p:nvPr/>
        </p:nvSpPr>
        <p:spPr>
          <a:xfrm>
            <a:off x="7420657" y="5761903"/>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172868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CC9A8-E7FA-4F26-8A70-0135169D44FC}"/>
              </a:ext>
            </a:extLst>
          </p:cNvPr>
          <p:cNvSpPr>
            <a:spLocks noGrp="1"/>
          </p:cNvSpPr>
          <p:nvPr>
            <p:ph type="title"/>
          </p:nvPr>
        </p:nvSpPr>
        <p:spPr/>
        <p:txBody>
          <a:bodyPr/>
          <a:lstStyle/>
          <a:p>
            <a:r>
              <a:rPr lang="pt-BR" dirty="0"/>
              <a:t>Transmissão de tv </a:t>
            </a:r>
          </a:p>
        </p:txBody>
      </p:sp>
      <p:sp>
        <p:nvSpPr>
          <p:cNvPr id="3" name="Espaço Reservado para Conteúdo 2">
            <a:extLst>
              <a:ext uri="{FF2B5EF4-FFF2-40B4-BE49-F238E27FC236}">
                <a16:creationId xmlns:a16="http://schemas.microsoft.com/office/drawing/2014/main" id="{DEE6360C-CF1B-406C-9F3E-E65554A5EEEB}"/>
              </a:ext>
            </a:extLst>
          </p:cNvPr>
          <p:cNvSpPr>
            <a:spLocks noGrp="1"/>
          </p:cNvSpPr>
          <p:nvPr>
            <p:ph sz="quarter" idx="13"/>
          </p:nvPr>
        </p:nvSpPr>
        <p:spPr/>
        <p:txBody>
          <a:bodyPr/>
          <a:lstStyle/>
          <a:p>
            <a:r>
              <a:rPr lang="pt-BR" dirty="0"/>
              <a:t>câmeras LOCALIZADAS EM TODO O  CAMPO</a:t>
            </a:r>
          </a:p>
          <a:p>
            <a:r>
              <a:rPr lang="pt-BR" dirty="0"/>
              <a:t>Tem as operadoras de canais de assinatura </a:t>
            </a:r>
          </a:p>
          <a:p>
            <a:r>
              <a:rPr lang="pt-BR" dirty="0"/>
              <a:t>Paperview </a:t>
            </a:r>
          </a:p>
          <a:p>
            <a:r>
              <a:rPr lang="pt-BR" dirty="0"/>
              <a:t>ALEM DOS  CANAIS ABERTOS COMO A  GLOBO  TRANSMITE OS JOGOS </a:t>
            </a:r>
          </a:p>
          <a:p>
            <a:r>
              <a:rPr lang="pt-BR" dirty="0"/>
              <a:t>Facebook  que além das câmeras TEM TAMBEM A INTERNT </a:t>
            </a:r>
          </a:p>
          <a:p>
            <a:r>
              <a:rPr lang="pt-BR" dirty="0"/>
              <a:t>TEM TAMBEM O YOUTUBE NOS CANAIS DOS CUBLES COM A FLA TV </a:t>
            </a:r>
          </a:p>
          <a:p>
            <a:endParaRPr lang="pt-BR" dirty="0"/>
          </a:p>
        </p:txBody>
      </p:sp>
    </p:spTree>
    <p:extLst>
      <p:ext uri="{BB962C8B-B14F-4D97-AF65-F5344CB8AC3E}">
        <p14:creationId xmlns:p14="http://schemas.microsoft.com/office/powerpoint/2010/main" val="2213754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FBBD45-97EA-4E9C-BCC8-A5AB8EA31112}"/>
              </a:ext>
            </a:extLst>
          </p:cNvPr>
          <p:cNvSpPr>
            <a:spLocks noGrp="1"/>
          </p:cNvSpPr>
          <p:nvPr>
            <p:ph type="title"/>
          </p:nvPr>
        </p:nvSpPr>
        <p:spPr>
          <a:xfrm>
            <a:off x="1795118" y="658091"/>
            <a:ext cx="10396882" cy="1151965"/>
          </a:xfrm>
        </p:spPr>
        <p:txBody>
          <a:bodyPr/>
          <a:lstStyle/>
          <a:p>
            <a:r>
              <a:rPr lang="pt-BR" dirty="0"/>
              <a:t>MATERIAS E EQUIPAMENTOS </a:t>
            </a:r>
          </a:p>
        </p:txBody>
      </p:sp>
      <p:sp>
        <p:nvSpPr>
          <p:cNvPr id="3" name="Espaço Reservado para Conteúdo 2">
            <a:extLst>
              <a:ext uri="{FF2B5EF4-FFF2-40B4-BE49-F238E27FC236}">
                <a16:creationId xmlns:a16="http://schemas.microsoft.com/office/drawing/2014/main" id="{8C5F6661-CEDF-4EA6-BB96-74E7437D008D}"/>
              </a:ext>
            </a:extLst>
          </p:cNvPr>
          <p:cNvSpPr>
            <a:spLocks noGrp="1"/>
          </p:cNvSpPr>
          <p:nvPr>
            <p:ph sz="quarter" idx="13"/>
          </p:nvPr>
        </p:nvSpPr>
        <p:spPr/>
        <p:txBody>
          <a:bodyPr/>
          <a:lstStyle/>
          <a:p>
            <a:r>
              <a:rPr lang="pt-BR" dirty="0"/>
              <a:t>AO PASSAR DOS ANOS os MATERIAS E  EQUIPAMENTOS PASSOU POR TRANSFORMAÇÃO E Estás TRANSFORMAÇÃO  FOI FEITA PARA MELHORA AS COMDIÇÃO PARA OS JOGADORES  DURANTE AS PATIDAS SÃO ELES </a:t>
            </a:r>
          </a:p>
          <a:p>
            <a:r>
              <a:rPr lang="pt-BR" dirty="0"/>
              <a:t>CHUTEIRA </a:t>
            </a:r>
          </a:p>
          <a:p>
            <a:r>
              <a:rPr lang="pt-BR" dirty="0"/>
              <a:t>CAMISA </a:t>
            </a:r>
          </a:p>
          <a:p>
            <a:r>
              <a:rPr lang="pt-BR" dirty="0"/>
              <a:t>BOLA </a:t>
            </a:r>
          </a:p>
          <a:p>
            <a:endParaRPr lang="pt-BR" dirty="0"/>
          </a:p>
        </p:txBody>
      </p:sp>
      <p:pic>
        <p:nvPicPr>
          <p:cNvPr id="4" name="Picture 2">
            <a:extLst>
              <a:ext uri="{FF2B5EF4-FFF2-40B4-BE49-F238E27FC236}">
                <a16:creationId xmlns:a16="http://schemas.microsoft.com/office/drawing/2014/main" id="{B648F4D1-7B59-47AB-9CA8-B568EDE9E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4FA36056-9635-44B0-B3BE-11620B5E4C38}"/>
              </a:ext>
            </a:extLst>
          </p:cNvPr>
          <p:cNvSpPr txBox="1"/>
          <p:nvPr/>
        </p:nvSpPr>
        <p:spPr>
          <a:xfrm>
            <a:off x="7420657" y="5761903"/>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176222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E73ED-2E48-478C-8E14-749D4E857236}"/>
              </a:ext>
            </a:extLst>
          </p:cNvPr>
          <p:cNvSpPr>
            <a:spLocks noGrp="1"/>
          </p:cNvSpPr>
          <p:nvPr>
            <p:ph type="title"/>
          </p:nvPr>
        </p:nvSpPr>
        <p:spPr>
          <a:xfrm>
            <a:off x="1795118" y="739706"/>
            <a:ext cx="10396882" cy="1151965"/>
          </a:xfrm>
        </p:spPr>
        <p:txBody>
          <a:bodyPr/>
          <a:lstStyle/>
          <a:p>
            <a:r>
              <a:rPr lang="pt-BR" dirty="0"/>
              <a:t>COMUNICAÇÃO</a:t>
            </a:r>
          </a:p>
        </p:txBody>
      </p:sp>
      <p:sp>
        <p:nvSpPr>
          <p:cNvPr id="3" name="Espaço Reservado para Conteúdo 2">
            <a:extLst>
              <a:ext uri="{FF2B5EF4-FFF2-40B4-BE49-F238E27FC236}">
                <a16:creationId xmlns:a16="http://schemas.microsoft.com/office/drawing/2014/main" id="{FE69E2EC-D916-4183-9549-E9639CC030D1}"/>
              </a:ext>
            </a:extLst>
          </p:cNvPr>
          <p:cNvSpPr>
            <a:spLocks noGrp="1"/>
          </p:cNvSpPr>
          <p:nvPr>
            <p:ph sz="quarter" idx="13"/>
          </p:nvPr>
        </p:nvSpPr>
        <p:spPr/>
        <p:txBody>
          <a:bodyPr/>
          <a:lstStyle/>
          <a:p>
            <a:pPr marL="0" indent="0">
              <a:buNone/>
            </a:pPr>
            <a:r>
              <a:rPr lang="pt-BR" dirty="0"/>
              <a:t>A COMUNICAÇÃO E FEITA POR MEIO DE UM RADIO  E A COMUNICAÇÃO E FEITA ENTRE  DUAS PESSOAS ESTA PESSOAS PODE SER  </a:t>
            </a:r>
          </a:p>
          <a:p>
            <a:r>
              <a:rPr lang="pt-BR" dirty="0"/>
              <a:t>AUXILIAR E TREINADOR</a:t>
            </a:r>
          </a:p>
          <a:p>
            <a:r>
              <a:rPr lang="pt-BR" dirty="0"/>
              <a:t>ÁRBRITO DE  VIDEO E ÁRBRITO DE CAMPO </a:t>
            </a:r>
          </a:p>
          <a:p>
            <a:pPr marL="0" indent="0">
              <a:buNone/>
            </a:pPr>
            <a:endParaRPr lang="pt-BR" dirty="0"/>
          </a:p>
        </p:txBody>
      </p:sp>
      <p:pic>
        <p:nvPicPr>
          <p:cNvPr id="4" name="Picture 2">
            <a:extLst>
              <a:ext uri="{FF2B5EF4-FFF2-40B4-BE49-F238E27FC236}">
                <a16:creationId xmlns:a16="http://schemas.microsoft.com/office/drawing/2014/main" id="{21A9763B-312D-4BDD-B555-9290D5F2A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F15AC537-42CF-4FD1-B74E-B10AC2621B5F}"/>
              </a:ext>
            </a:extLst>
          </p:cNvPr>
          <p:cNvSpPr txBox="1"/>
          <p:nvPr/>
        </p:nvSpPr>
        <p:spPr>
          <a:xfrm>
            <a:off x="7420657" y="5761903"/>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1361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BFD7C-A87E-4A45-A07E-8BA8C271F3E1}"/>
              </a:ext>
            </a:extLst>
          </p:cNvPr>
          <p:cNvSpPr>
            <a:spLocks noGrp="1"/>
          </p:cNvSpPr>
          <p:nvPr>
            <p:ph type="title"/>
          </p:nvPr>
        </p:nvSpPr>
        <p:spPr>
          <a:xfrm>
            <a:off x="2098964" y="739706"/>
            <a:ext cx="10396882" cy="1151965"/>
          </a:xfrm>
        </p:spPr>
        <p:txBody>
          <a:bodyPr/>
          <a:lstStyle/>
          <a:p>
            <a:r>
              <a:rPr lang="pt-BR" dirty="0"/>
              <a:t>TIRA TEIMA </a:t>
            </a:r>
          </a:p>
        </p:txBody>
      </p:sp>
      <p:sp>
        <p:nvSpPr>
          <p:cNvPr id="3" name="Espaço Reservado para Conteúdo 2">
            <a:extLst>
              <a:ext uri="{FF2B5EF4-FFF2-40B4-BE49-F238E27FC236}">
                <a16:creationId xmlns:a16="http://schemas.microsoft.com/office/drawing/2014/main" id="{FDC82CAD-0CCF-459C-8609-3F5AC3164C15}"/>
              </a:ext>
            </a:extLst>
          </p:cNvPr>
          <p:cNvSpPr>
            <a:spLocks noGrp="1"/>
          </p:cNvSpPr>
          <p:nvPr>
            <p:ph sz="quarter" idx="13"/>
          </p:nvPr>
        </p:nvSpPr>
        <p:spPr/>
        <p:txBody>
          <a:bodyPr/>
          <a:lstStyle/>
          <a:p>
            <a:r>
              <a:rPr lang="pt-BR" dirty="0"/>
              <a:t>E uma TECONOLIGA ULTILZADO POR COMENTRAIS PARA ESPLICA DETERMINADOS LANCES COM  OLHO MAIS PRECISO POR MEIO DE VIRTUALIZAÇÃO OU DIGITALIZAÇÃO DA PARA ANALIZA COM UM POUCA MAIS CUIDADO SE OUVE OU NÃO OUVE IMPEDEIEMNTO E SE A BOLA ENTROU OU NÃO ENTROU  </a:t>
            </a:r>
          </a:p>
        </p:txBody>
      </p:sp>
      <p:pic>
        <p:nvPicPr>
          <p:cNvPr id="4" name="Picture 2">
            <a:extLst>
              <a:ext uri="{FF2B5EF4-FFF2-40B4-BE49-F238E27FC236}">
                <a16:creationId xmlns:a16="http://schemas.microsoft.com/office/drawing/2014/main" id="{E3F6E212-8E00-46DF-B982-27C7F3E8D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427C7854-3F03-4592-A2A3-1563E15E579B}"/>
              </a:ext>
            </a:extLst>
          </p:cNvPr>
          <p:cNvSpPr txBox="1"/>
          <p:nvPr/>
        </p:nvSpPr>
        <p:spPr>
          <a:xfrm>
            <a:off x="7420657" y="5761903"/>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54317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2C3A8-68A2-416B-BFE8-C37B416D6DED}"/>
              </a:ext>
            </a:extLst>
          </p:cNvPr>
          <p:cNvSpPr>
            <a:spLocks noGrp="1"/>
          </p:cNvSpPr>
          <p:nvPr>
            <p:ph type="title"/>
          </p:nvPr>
        </p:nvSpPr>
        <p:spPr>
          <a:xfrm>
            <a:off x="2015837" y="739706"/>
            <a:ext cx="10396882" cy="1151965"/>
          </a:xfrm>
        </p:spPr>
        <p:txBody>
          <a:bodyPr/>
          <a:lstStyle/>
          <a:p>
            <a:r>
              <a:rPr lang="pt-BR" dirty="0"/>
              <a:t>TECNOLOGIA DA LINHA DO GOL </a:t>
            </a:r>
          </a:p>
        </p:txBody>
      </p:sp>
      <p:sp>
        <p:nvSpPr>
          <p:cNvPr id="3" name="Espaço Reservado para Conteúdo 2">
            <a:extLst>
              <a:ext uri="{FF2B5EF4-FFF2-40B4-BE49-F238E27FC236}">
                <a16:creationId xmlns:a16="http://schemas.microsoft.com/office/drawing/2014/main" id="{198607AD-1297-461F-9740-E566CDD40EB7}"/>
              </a:ext>
            </a:extLst>
          </p:cNvPr>
          <p:cNvSpPr>
            <a:spLocks noGrp="1"/>
          </p:cNvSpPr>
          <p:nvPr>
            <p:ph sz="quarter" idx="13"/>
          </p:nvPr>
        </p:nvSpPr>
        <p:spPr/>
        <p:txBody>
          <a:bodyPr/>
          <a:lstStyle/>
          <a:p>
            <a:r>
              <a:rPr lang="pt-BR" dirty="0"/>
              <a:t>SE APOIA NO USO COMPELIÇO DE CAMERAS PARA DEFINIR SE A BOLA CRUZOU A LINHA DO GOL </a:t>
            </a:r>
          </a:p>
          <a:p>
            <a:r>
              <a:rPr lang="pt-BR" dirty="0"/>
              <a:t>UM CHIP DENTRO DA BOLA AVISA REMENTAMOS O ÁRBRITO QUE RECEBE NOTIFICAÇÃO EM SEU RELOGIO</a:t>
            </a:r>
          </a:p>
        </p:txBody>
      </p:sp>
      <p:pic>
        <p:nvPicPr>
          <p:cNvPr id="4" name="Picture 2">
            <a:extLst>
              <a:ext uri="{FF2B5EF4-FFF2-40B4-BE49-F238E27FC236}">
                <a16:creationId xmlns:a16="http://schemas.microsoft.com/office/drawing/2014/main" id="{4EAA6FE2-DF27-4757-828B-B989C48E6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C3D48227-C946-4647-8027-8B2B2AEE1D90}"/>
              </a:ext>
            </a:extLst>
          </p:cNvPr>
          <p:cNvSpPr txBox="1"/>
          <p:nvPr/>
        </p:nvSpPr>
        <p:spPr>
          <a:xfrm>
            <a:off x="7420657" y="5761903"/>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332250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3E883-FD06-46A7-9FAB-7C2EA1748C54}"/>
              </a:ext>
            </a:extLst>
          </p:cNvPr>
          <p:cNvSpPr>
            <a:spLocks noGrp="1"/>
          </p:cNvSpPr>
          <p:nvPr>
            <p:ph type="title"/>
          </p:nvPr>
        </p:nvSpPr>
        <p:spPr>
          <a:xfrm>
            <a:off x="2279074" y="739706"/>
            <a:ext cx="10396882" cy="1151965"/>
          </a:xfrm>
        </p:spPr>
        <p:txBody>
          <a:bodyPr/>
          <a:lstStyle/>
          <a:p>
            <a:r>
              <a:rPr lang="pt-BR" dirty="0"/>
              <a:t>GAMES</a:t>
            </a:r>
          </a:p>
        </p:txBody>
      </p:sp>
      <p:sp>
        <p:nvSpPr>
          <p:cNvPr id="4" name="Espaço Reservado para Conteúdo 3">
            <a:extLst>
              <a:ext uri="{FF2B5EF4-FFF2-40B4-BE49-F238E27FC236}">
                <a16:creationId xmlns:a16="http://schemas.microsoft.com/office/drawing/2014/main" id="{B71AD3C4-5F75-4D50-A1C1-F44C0CF2EE49}"/>
              </a:ext>
            </a:extLst>
          </p:cNvPr>
          <p:cNvSpPr>
            <a:spLocks noGrp="1"/>
          </p:cNvSpPr>
          <p:nvPr>
            <p:ph sz="quarter" idx="13"/>
          </p:nvPr>
        </p:nvSpPr>
        <p:spPr/>
        <p:txBody>
          <a:bodyPr/>
          <a:lstStyle/>
          <a:p>
            <a:r>
              <a:rPr lang="pt-BR" dirty="0"/>
              <a:t>GAMES VEIROU VEBRE E AQUI NO BRASIL O MAIS FAMOSO E CARTOLA FC QUE TI COLOCA COMO DIRIGENTE DE UM CLUBE ONDE VOCE ESCOLA TODA A RODADA NO CAMPEONATO BRASILEIRO JOGADORES E ESTES APLICATIVOS  FAZ  USO DE ALGORITIO PARA ANALISA O DESPENHO DO JOGADORES PARA PODE AVALIARA O QUANTO ELE VALE E QUANTOS PONTOS ELE </a:t>
            </a:r>
            <a:r>
              <a:rPr lang="pt-BR"/>
              <a:t>VAI PODER FAZ A CADA RODADAS </a:t>
            </a:r>
            <a:endParaRPr lang="pt-BR" dirty="0"/>
          </a:p>
        </p:txBody>
      </p:sp>
      <p:pic>
        <p:nvPicPr>
          <p:cNvPr id="5" name="Picture 2">
            <a:extLst>
              <a:ext uri="{FF2B5EF4-FFF2-40B4-BE49-F238E27FC236}">
                <a16:creationId xmlns:a16="http://schemas.microsoft.com/office/drawing/2014/main" id="{C4CF9157-53F3-4C72-85C7-63341938DB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92" y="152484"/>
            <a:ext cx="1567463" cy="156746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279E2F08-D534-4533-83E1-0E1BA44D9079}"/>
              </a:ext>
            </a:extLst>
          </p:cNvPr>
          <p:cNvSpPr txBox="1"/>
          <p:nvPr/>
        </p:nvSpPr>
        <p:spPr>
          <a:xfrm>
            <a:off x="7018875" y="5718034"/>
            <a:ext cx="4376690" cy="369332"/>
          </a:xfrm>
          <a:prstGeom prst="rect">
            <a:avLst/>
          </a:prstGeom>
          <a:noFill/>
        </p:spPr>
        <p:txBody>
          <a:bodyPr wrap="square">
            <a:spAutoFit/>
          </a:bodyPr>
          <a:lstStyle/>
          <a:p>
            <a:r>
              <a:rPr lang="pt-BR" dirty="0"/>
              <a:t>jessicajfalmieida@gmail.com</a:t>
            </a:r>
          </a:p>
        </p:txBody>
      </p:sp>
    </p:spTree>
    <p:extLst>
      <p:ext uri="{BB962C8B-B14F-4D97-AF65-F5344CB8AC3E}">
        <p14:creationId xmlns:p14="http://schemas.microsoft.com/office/powerpoint/2010/main" val="28257627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Evento principal</Template>
  <TotalTime>267</TotalTime>
  <Words>635</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13</vt:i4>
      </vt:variant>
    </vt:vector>
  </HeadingPairs>
  <TitlesOfParts>
    <vt:vector size="16" baseType="lpstr">
      <vt:lpstr>Arial</vt:lpstr>
      <vt:lpstr>Impact</vt:lpstr>
      <vt:lpstr>Evento Principal</vt:lpstr>
      <vt:lpstr>TECNOLOGIA NO FUTEBOL</vt:lpstr>
      <vt:lpstr>Apresentação do PowerPoint</vt:lpstr>
      <vt:lpstr>INTRODUÇÃO</vt:lpstr>
      <vt:lpstr>Transmissão de tv </vt:lpstr>
      <vt:lpstr>MATERIAS E EQUIPAMENTOS </vt:lpstr>
      <vt:lpstr>COMUNICAÇÃO</vt:lpstr>
      <vt:lpstr>TIRA TEIMA </vt:lpstr>
      <vt:lpstr>TECNOLOGIA DA LINHA DO GOL </vt:lpstr>
      <vt:lpstr>GAMES</vt:lpstr>
      <vt:lpstr>ANALISE O DESEMPENHO </vt:lpstr>
      <vt:lpstr>PREPARAÇÃO FISICA E CLINCA </vt:lpstr>
      <vt:lpstr>VAR ÁRBRITO DE VIDEO</vt:lpstr>
      <vt:lpstr>REFERENCIA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TECNOLOGIA NO FUTEBOL</dc:title>
  <dc:creator>Jessica Almeida de Olivera</dc:creator>
  <cp:lastModifiedBy>Jessica Almeida de Olivera</cp:lastModifiedBy>
  <cp:revision>27</cp:revision>
  <dcterms:created xsi:type="dcterms:W3CDTF">2021-04-01T11:50:49Z</dcterms:created>
  <dcterms:modified xsi:type="dcterms:W3CDTF">2021-04-06T12:26:09Z</dcterms:modified>
</cp:coreProperties>
</file>