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93" r:id="rId3"/>
    <p:sldId id="394" r:id="rId5"/>
    <p:sldId id="395" r:id="rId6"/>
    <p:sldId id="396" r:id="rId7"/>
    <p:sldId id="397" r:id="rId8"/>
    <p:sldId id="399" r:id="rId9"/>
    <p:sldId id="398" r:id="rId10"/>
    <p:sldId id="402" r:id="rId11"/>
    <p:sldId id="401" r:id="rId12"/>
    <p:sldId id="400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4E7EC"/>
    <a:srgbClr val="00000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8" y="2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  <a:endParaRPr lang="pt-BR" sz="4800"/>
          </a:p>
        </p:txBody>
      </p:sp>
      <p:sp>
        <p:nvSpPr>
          <p:cNvPr id="14" name="Espaço Reservado para Imagem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/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6" name="Forma Livre: Forma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/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7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3" name="Espaço Reservado para Conteúdo 5"/>
          <p:cNvSpPr>
            <a:spLocks noGrp="1"/>
          </p:cNvSpPr>
          <p:nvPr>
            <p:ph sz="quarter" idx="14" hasCustomPrompt="1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  <a:endParaRPr lang="pt-BR"/>
          </a:p>
        </p:txBody>
      </p:sp>
      <p:sp>
        <p:nvSpPr>
          <p:cNvPr id="21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>
            <a:spLocks noGrp="1"/>
          </p:cNvSpPr>
          <p:nvPr>
            <p:ph type="ctrTitle" hasCustomPrompt="1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1" name="Subtítulo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/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2" name="Espaço Reservado para Imagem 41"/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grpSp>
        <p:nvGrpSpPr>
          <p:cNvPr id="43" name="Grupo 42"/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/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/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  <p:sp>
        <p:nvSpPr>
          <p:cNvPr id="17" name="Oval 16"/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  <p:sp>
        <p:nvSpPr>
          <p:cNvPr id="19" name="Forma Livre: Forma 18"/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/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6" name="Forma Livre: Forma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/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/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  <a:endParaRPr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  <a:endParaRPr lang="pt-BR" sz="1600"/>
          </a:p>
        </p:txBody>
      </p:sp>
      <p:sp>
        <p:nvSpPr>
          <p:cNvPr id="17" name="Espaço Reservado para Imagem 16"/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Imagem 24"/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/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/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12" name="Espaço Reservado para Imagem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18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19" name="Espaço Reservado para Imagem 11"/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0" name="Espaço Reservado para Imagem 11"/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  <p:sp>
        <p:nvSpPr>
          <p:cNvPr id="11" name="Espaço Reservado para Conteúdo 6"/>
          <p:cNvSpPr>
            <a:spLocks noGrp="1"/>
          </p:cNvSpPr>
          <p:nvPr>
            <p:ph sz="quarter" idx="2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16" name="Subtítulo 2"/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16" name="Subtítulo 2"/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 hasCustomPrompt="1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/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  <a:endParaRPr lang="pt-BR"/>
          </a:p>
        </p:txBody>
      </p:sp>
      <p:grpSp>
        <p:nvGrpSpPr>
          <p:cNvPr id="51" name="Grupo 50"/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/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7" name="Espaço Reservado para Imagem 55"/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8" name="Espaço Reservado para Imagem 55"/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9" name="Espaço Reservado para Imagem 55"/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3" name="Espaço Reservado para Texto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  <a:endParaRPr lang="pt-BR"/>
          </a:p>
        </p:txBody>
      </p:sp>
      <p:sp>
        <p:nvSpPr>
          <p:cNvPr id="61" name="Espaço Reservado para Texto 60"/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  <a:endParaRPr lang="pt-BR"/>
          </a:p>
        </p:txBody>
      </p:sp>
      <p:sp>
        <p:nvSpPr>
          <p:cNvPr id="65" name="Espaço Reservado para Texto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  <a:endParaRPr lang="pt-BR"/>
          </a:p>
        </p:txBody>
      </p:sp>
      <p:sp>
        <p:nvSpPr>
          <p:cNvPr id="64" name="Espaço Reservado para Texto 60"/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  <a:endParaRPr lang="pt-BR"/>
          </a:p>
        </p:txBody>
      </p:sp>
      <p:sp>
        <p:nvSpPr>
          <p:cNvPr id="67" name="Espaço Reservado para Texto 62"/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  <a:endParaRPr lang="pt-BR"/>
          </a:p>
        </p:txBody>
      </p:sp>
      <p:sp>
        <p:nvSpPr>
          <p:cNvPr id="66" name="Espaço Reservado para Texto 60"/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  <a:endParaRPr lang="pt-BR"/>
          </a:p>
        </p:txBody>
      </p:sp>
      <p:sp>
        <p:nvSpPr>
          <p:cNvPr id="69" name="Espaço Reservado para Texto 62"/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  <a:endParaRPr lang="pt-BR"/>
          </a:p>
        </p:txBody>
      </p:sp>
      <p:sp>
        <p:nvSpPr>
          <p:cNvPr id="68" name="Espaço Reservado para Texto 60"/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  <a:endParaRPr lang="pt-BR"/>
          </a:p>
          <a:p>
            <a:pPr lvl="1" rtl="0"/>
            <a:r>
              <a:rPr lang="pt-BR"/>
              <a:t>Segundo nível</a:t>
            </a:r>
            <a:endParaRPr lang="pt-BR"/>
          </a:p>
          <a:p>
            <a:pPr lvl="2" rtl="0"/>
            <a:r>
              <a:rPr lang="pt-BR"/>
              <a:t>Terceiro nível</a:t>
            </a:r>
            <a:endParaRPr lang="pt-BR"/>
          </a:p>
          <a:p>
            <a:pPr lvl="3" rtl="0"/>
            <a:r>
              <a:rPr lang="pt-BR"/>
              <a:t>Quarto nível</a:t>
            </a:r>
            <a:endParaRPr lang="pt-BR"/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 hidden="1"/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</a:fld>
            <a:endParaRPr lang="pt-BR"/>
          </a:p>
        </p:txBody>
      </p:sp>
      <p:pic>
        <p:nvPicPr>
          <p:cNvPr id="5" name="Imagem 4" descr="Padrão do plano de fu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31216" y="150829"/>
            <a:ext cx="94173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X Seminário Acadêmico e Científico da Estácio Juiz de Fora</a:t>
            </a:r>
            <a:endParaRPr lang="pt-BR" sz="6000" b="1" dirty="0"/>
          </a:p>
          <a:p>
            <a:pPr algn="ctr"/>
            <a:endParaRPr lang="pt-BR" sz="4000" b="1" dirty="0"/>
          </a:p>
          <a:p>
            <a:pPr algn="ctr"/>
            <a:r>
              <a:rPr lang="pt-BR" sz="6000" b="1"/>
              <a:t>IV </a:t>
            </a:r>
            <a:r>
              <a:rPr lang="pt-BR" sz="6000" b="1" dirty="0"/>
              <a:t>SEPESQI</a:t>
            </a:r>
            <a:endParaRPr lang="pt-BR" sz="6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26264" y="4971247"/>
            <a:ext cx="616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DE 16 A 20 DE OUTUBRO DE 2023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001479" y="5728046"/>
            <a:ext cx="1222573" cy="11299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 hidden="1"/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</a:fld>
            <a:endParaRPr lang="pt-BR"/>
          </a:p>
        </p:txBody>
      </p:sp>
      <p:pic>
        <p:nvPicPr>
          <p:cNvPr id="5" name="Imagem 4" descr="Padrão do plano de fu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31216" y="150829"/>
            <a:ext cx="94173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X Seminário Acadêmico e Científico da Estácio Juiz de Fora</a:t>
            </a:r>
            <a:endParaRPr lang="pt-BR" sz="6000" b="1" dirty="0"/>
          </a:p>
          <a:p>
            <a:pPr algn="ctr"/>
            <a:endParaRPr lang="pt-BR" sz="4000" b="1" dirty="0"/>
          </a:p>
          <a:p>
            <a:pPr algn="ctr"/>
            <a:r>
              <a:rPr lang="pt-BR" sz="6000" b="1" dirty="0"/>
              <a:t>IV SEPESQI</a:t>
            </a:r>
            <a:endParaRPr lang="pt-BR" sz="6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26264" y="4971247"/>
            <a:ext cx="616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DE 16 A 20 DE OUTUBRO DE 2023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001479" y="5728046"/>
            <a:ext cx="1222573" cy="11299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 hidden="1"/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</a:fld>
            <a:endParaRPr lang="pt-BR"/>
          </a:p>
        </p:txBody>
      </p:sp>
      <p:pic>
        <p:nvPicPr>
          <p:cNvPr id="5" name="Imagem 4" descr="Padrão do plano de fu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88556" y="2149352"/>
            <a:ext cx="9417377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/>
              <a:t>ThothG</a:t>
            </a:r>
            <a:endParaRPr lang="pt-BR" sz="5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30257" y="3741405"/>
            <a:ext cx="6169842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Jennifer Fartes Procópio</a:t>
            </a:r>
            <a:endParaRPr lang="pt-BR" dirty="0"/>
          </a:p>
          <a:p>
            <a:pPr algn="ctr"/>
            <a:r>
              <a:rPr lang="pt-BR" dirty="0"/>
              <a:t>Letícia Baptista de Abreu Miguelez</a:t>
            </a:r>
            <a:endParaRPr lang="pt-BR" dirty="0"/>
          </a:p>
          <a:p>
            <a:pPr algn="ctr"/>
            <a:r>
              <a:rPr lang="pt-BR" dirty="0"/>
              <a:t>Gabriel Herculano Oliveira</a:t>
            </a:r>
            <a:endParaRPr lang="pt-BR" dirty="0"/>
          </a:p>
          <a:p>
            <a:pPr algn="ctr"/>
            <a:r>
              <a:rPr lang="pt-BR" dirty="0"/>
              <a:t>Geovanna Vale de Souza</a:t>
            </a:r>
            <a:endParaRPr lang="pt-BR" dirty="0"/>
          </a:p>
          <a:p>
            <a:pPr algn="ctr"/>
            <a:r>
              <a:rPr lang="pt-BR" dirty="0"/>
              <a:t>Willyan Oliveira Lima</a:t>
            </a:r>
            <a:endParaRPr lang="pt-BR" dirty="0"/>
          </a:p>
          <a:p>
            <a:pPr algn="ctr"/>
            <a:r>
              <a:rPr lang="pt-BR" dirty="0"/>
              <a:t>Jessica Almeida de Oliveira</a:t>
            </a:r>
            <a:endParaRPr lang="pt-BR" dirty="0"/>
          </a:p>
          <a:p>
            <a:pPr algn="ctr"/>
            <a:r>
              <a:rPr lang="pt-BR" dirty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 hidden="1"/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</a:fld>
            <a:endParaRPr lang="pt-BR"/>
          </a:p>
        </p:txBody>
      </p:sp>
      <p:pic>
        <p:nvPicPr>
          <p:cNvPr id="5" name="Imagem 4" descr="Padrão do plano de fu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969868" y="414780"/>
            <a:ext cx="9417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/>
              <a:t>TEMA</a:t>
            </a:r>
            <a:endParaRPr lang="pt-BR" sz="5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6482" y="2213282"/>
            <a:ext cx="10639036" cy="24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Levantamente de Requisitos para Desenvolvimento de uma Aplicação para conexão de Plataforma  de Rede Social  </a:t>
            </a:r>
            <a:endParaRPr lang="pt-BR" sz="2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 hidden="1"/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</a:fld>
            <a:endParaRPr lang="pt-BR"/>
          </a:p>
        </p:txBody>
      </p:sp>
      <p:pic>
        <p:nvPicPr>
          <p:cNvPr id="5" name="Imagem 4" descr="Padrão do plano de fu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969868" y="414780"/>
            <a:ext cx="9417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/>
              <a:t>OBJETIVO</a:t>
            </a:r>
            <a:endParaRPr lang="pt-BR" sz="5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6605" y="2212975"/>
            <a:ext cx="10676255" cy="15367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dirty="0"/>
              <a:t>desenvolvimento de uma plataforma que integre várias fontes de entretenimento, como YouTube, Twitch, TikTok e Steam, em uma única interface. 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 hidden="1"/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</a:fld>
            <a:endParaRPr lang="pt-BR"/>
          </a:p>
        </p:txBody>
      </p:sp>
      <p:pic>
        <p:nvPicPr>
          <p:cNvPr id="5" name="Imagem 4" descr="Padrão do plano de fu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969868" y="414780"/>
            <a:ext cx="9417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/>
              <a:t>JUSTIFICATIVA</a:t>
            </a:r>
            <a:endParaRPr lang="pt-BR" sz="5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43437" y="2385367"/>
            <a:ext cx="1063903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criação de conteúdo, eliminando a necessidade de alternar entre sites ou fazer download de múltiplos aplicativos. Essa abordagem busca aprimorar a interação da comunidade de usuários.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Os criadores de conteúdo podem postar, gerenciar e interagir com seus seguidores e membros em um só local, podendo postar vídeos, criar shorts e fazer transmissões ao vivo em um único canal, possibilitando que cada consumidor ou criador de conteúdo possa desfrutar e explorar uma imensa variedade de conteúd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 hidden="1"/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</a:fld>
            <a:endParaRPr lang="pt-BR"/>
          </a:p>
        </p:txBody>
      </p:sp>
      <p:pic>
        <p:nvPicPr>
          <p:cNvPr id="5" name="Imagem 4" descr="Padrão do plano de fu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969868" y="414780"/>
            <a:ext cx="9417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/>
              <a:t>METODOLOGIA</a:t>
            </a:r>
            <a:endParaRPr lang="pt-BR" sz="5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6482" y="2213282"/>
            <a:ext cx="10639036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/>
              <a:t>Além disso, foram utilizadas ferramentas para garantir a devida eficácia do processo de desenvolvimento. Para a ferramenta de versionamento de código, foi escolhido o GitHub; para o gerenciamento de projetos, o Microsoft Project; e para uma melhor comunicação entre os membros da equipe, foi escolhido o Microsoft Teams </a:t>
            </a:r>
            <a:endParaRPr lang="pt-BR" sz="2200" b="1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 hidden="1"/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</a:fld>
            <a:endParaRPr lang="pt-BR"/>
          </a:p>
        </p:txBody>
      </p:sp>
      <p:pic>
        <p:nvPicPr>
          <p:cNvPr id="5" name="Imagem 4" descr="Padrão do plano de fu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969868" y="414780"/>
            <a:ext cx="9417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/>
              <a:t>RESULTADOS</a:t>
            </a:r>
            <a:endParaRPr lang="pt-BR" sz="5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6482" y="2213282"/>
            <a:ext cx="10639036" cy="2830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/>
              <a:t>O resultado esperado do sistema é que ele seja um grande atrativo para a comunidade gamer, com o objetivo de compartilhamento de gameplays, vídeos relacionados à jogos, além da monetização através do conteúdo exposto.</a:t>
            </a:r>
            <a:endParaRPr lang="pt-BR" sz="2200" b="1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 hidden="1"/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</a:fld>
            <a:endParaRPr lang="pt-BR"/>
          </a:p>
        </p:txBody>
      </p:sp>
      <p:pic>
        <p:nvPicPr>
          <p:cNvPr id="5" name="Imagem 4" descr="Padrão do plano de fu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969868" y="414780"/>
            <a:ext cx="9417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/>
              <a:t>REFERÊNCIAS</a:t>
            </a:r>
            <a:endParaRPr lang="pt-BR" sz="5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6482" y="2213282"/>
            <a:ext cx="10639036" cy="276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REFERÊNCIAS:</a:t>
            </a:r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VALENTE, Marco Túlio. Engenharia de Software Moderna. [S. l.]: Editora Independente, 2022. 408 p. ISBN 6500019504.</a:t>
            </a:r>
            <a:endParaRPr lang="pt-BR" sz="2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 hidden="1"/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</a:fld>
            <a:endParaRPr lang="pt-BR"/>
          </a:p>
        </p:txBody>
      </p:sp>
      <p:pic>
        <p:nvPicPr>
          <p:cNvPr id="5" name="Imagem 4" descr="Padrão do plano de fu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0" name="Caixa de Texto 99"/>
          <p:cNvSpPr txBox="1"/>
          <p:nvPr/>
        </p:nvSpPr>
        <p:spPr>
          <a:xfrm>
            <a:off x="3556000" y="3244850"/>
            <a:ext cx="50800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4400" b="0">
                <a:latin typeface="Calibri" panose="020F0502020204030204" charset="0"/>
              </a:rPr>
              <a:t>Pergutas ?</a:t>
            </a:r>
            <a:endParaRPr lang="en-US" altLang="en-US" sz="4400" b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o "   m a : c o n t e n t T y p e I D = " 0 x 0 1 0 1 0 0 6 0 0 4 9 C 4 2 6 2 8 4 E 8 4 1 B 8 E 6 F E F 0 5 7 B C 4 D F 0 "   m a : c o n t e n t T y p e V e r s i o n = " 2 2 "   m a : c o n t e n t T y p e D e s c r i p t i o n = " C r i e   u m   n o v o   d o c u m e n t o . "   m a : c o n t e n t T y p e S c o p e = " "   m a : v e r s i o n I D = " 4 3 c 2 6 c e 1 3 9 2 0 9 6 a b 3 f 0 0 0 5 f 8 2 6 4 b 5 5 5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f 1 f 1 4 5 d 9 2 5 c e f 8 1 e 9 f 8 8 e d b 0 4 b 8 a 0 b a "   n s 1 : _ = "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0 2 e f 2 7 2 9 - 5 7 3 1 - 4 a 8 b - b 8 7 b - f d 2 6 3 5 a c e 0 d 6 "   x m l n s : n s 3 = " 2 b 4 6 b f 3 9 - 1 7 c 2 - 4 6 7 e - a 2 0 2 - 6 5 1 c 3 2 4 7 1 a 4 7 " >  
 < x s d : i m p o r t   n a m e s p a c e = " h t t p : / / s c h e m a s . m i c r o s o f t . c o m / s h a r e p o i n t / v 3 " / >  
 < x s d : i m p o r t   n a m e s p a c e = " 0 2 e f 2 7 2 9 - 5 7 3 1 - 4 a 8 b - b 8 7 b - f d 2 6 3 5 a c e 0 d 6 " / >  
 < x s d : i m p o r t   n a m e s p a c e = " 2 b 4 6 b f 3 9 - 1 7 c 2 - 4 6 7 e - a 2 0 2 - 6 5 1 c 3 2 4 7 1 a 4 7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A u t o T a g s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2 : O B S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D o c u m e n t o s "   m i n O c c u r s = " 0 " / >  
 < x s d : e l e m e n t   r e f = " n s 2 : _ F l o w _ S i g n o f f S t a t u s "   m i n O c c u r s = " 0 " / >  
 < x s d : e l e m e n t   r e f = " n s 2 : M e d i a S e r v i c e L o c a t i o n "   m i n O c c u r s = " 0 " / >  
 < x s d : e l e m e n t   r e f = " n s 2 : M e d i a S e r v i c e O b j e c t D e t e c t o r V e r s i o n s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8 "   n i l l a b l e = " t r u e "   m a : d i s p l a y N a m e = " P r o p r i e d a d e s   d a   P o l � t i c a   d e   C o n f o r m i d a d e   U n i f i c a d a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9 "   n i l l a b l e = " t r u e "   m a : d i s p l a y N a m e = " A � � o   d e   I n t e r f a c e   d o   U s u � r i o   d a   P o l � t i c a   d e   C o n f o r m i d a d e   U n i f i c a d a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0 2 e f 2 7 2 9 - 5 7 3 1 - 4 a 8 b - b 8 7 b - f d 2 6 3 5 a c e 0 d 6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0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1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2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3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4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5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9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O B S "   m a : i n d e x = " 2 0 "   n i l l a b l e = " t r u e "   m a : d i s p l a y N a m e = " O B S "   m a : d e f a u l t = " T e s t e "   m a : d e s c r i p t i o n = " T e s t e "   m a : f o r m a t = " D r o p d o w n "   m a : i n t e r n a l N a m e = " O B S " >  
 < x s d : s i m p l e T y p e >  
 < x s d : r e s t r i c t i o n   b a s e = " d m s : T e x t " >  
 < x s d : m a x L e n g t h   v a l u e = " 2 5 5 " / >  
 < / x s d : r e s t r i c t i o n >  
 < / x s d : s i m p l e T y p e >  
 < / x s d : e l e m e n t >  
 < x s d : e l e m e n t   n a m e = " l c f 7 6 f 1 5 5 c e d 4 d d c b 4 0 9 7 1 3 4 f f 3 c 3 3 2 f "   m a : i n d e x = " 2 2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M a r c a � � e s   d e   i m a g e m "   m a : r e a d O n l y = " f a l s e "   m a : f i e l d I d = " { 5 c f 7 6 f 1 5 - 5 c e d - 4 d d c - b 4 0 9 - 7 1 3 4 f f 3 c 3 3 2 f } "   m a : t a x o n o m y M u l t i = " t r u e "   m a : s s p I d = " a 0 c c 3 3 b b - f 4 2 3 - 4 b c 4 - 9 5 4 7 - 3 2 3 b b 3 4 3 d 7 e 1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D o c u m e n t o s "   m a : i n d e x = " 2 4 "   n i l l a b l e = " t r u e "   m a : d i s p l a y N a m e = " D o c u m e n t o s "   m a : f o r m a t = " D r o p d o w n "   m a : i n t e r n a l N a m e = " D o c u m e n t o s "   m a : p e r c e n t a g e = " F A L S E " >  
 < x s d : s i m p l e T y p e >  
 < x s d : r e s t r i c t i o n   b a s e = " d m s : N u m b e r " >  
 < x s d : m a x I n c l u s i v e   v a l u e = " 1 0 0 " / >  
 < x s d : m i n I n c l u s i v e   v a l u e = " 1 " / >  
 < / x s d : r e s t r i c t i o n >  
 < / x s d : s i m p l e T y p e >  
 < / x s d : e l e m e n t >  
 < x s d : e l e m e n t   n a m e = " _ F l o w _ S i g n o f f S t a t u s "   m a : i n d e x = " 2 5 "   n i l l a b l e = " t r u e "   m a : d i s p l a y N a m e = " S t a t u s   d e   l i b e r a � � o "   m a : i n t e r n a l N a m e = " S t a t u s _ x 0 0 2 0 _ d e _ x 0 0 2 0 _ l i b e r a _ x 0 0 e 7 _ _ x 0 0 e 3 _ o " >  
 < x s d : s i m p l e T y p e >  
 < x s d : r e s t r i c t i o n   b a s e = " d m s : T e x t " / >  
 < / x s d : s i m p l e T y p e >  
 < / x s d : e l e m e n t >  
 < x s d : e l e m e n t   n a m e = " M e d i a S e r v i c e L o c a t i o n "   m a : i n d e x = " 2 6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b j e c t D e t e c t o r V e r s i o n s "   m a : i n d e x = " 2 7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2 b 4 6 b f 3 9 - 1 7 c 2 - 4 6 7 e - a 2 0 2 - 6 5 1 c 3 2 4 7 1 a 4 7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6 "   n i l l a b l e = " t r u e "   m a : d i s p l a y N a m e = " C o m p a r t i l h a d o   c o m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7 "   n i l l a b l e = " t r u e "   m a : d i s p l a y N a m e = " D e t a l h e s   d e   C o m p a r t i l h a d o   C o m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T a x C a t c h A l l "   m a : i n d e x = " 2 3 "   n i l l a b l e = " t r u e "   m a : d i s p l a y N a m e = " T a x o n o m y   C a t c h   A l l   C o l u m n "   m a : h i d d e n = " t r u e "   m a : l i s t = " { b d c d a 9 f b - e f 4 d - 4 4 7 e - 9 1 1 d - 8 d a f 8 5 8 9 b 5 3 4 } "   m a : i n t e r n a l N a m e = " T a x C a t c h A l l "   m a : s h o w F i e l d = " C a t c h A l l D a t a "   m a : w e b = " 2 b 4 6 b f 3 9 - 1 7 c 2 - 4 6 7 e - a 2 0 2 - 6 5 1 c 3 2 4 7 1 a 4 7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T i p o   d e   C o n t e � d o " / >  
 < x s d : e l e m e n t   r e f = " d c : t i t l e "   m i n O c c u r s = " 0 "   m a x O c c u r s = " 1 "   m a : i n d e x = " 4 "   m a : d i s p l a y N a m e = " T � t u l o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_ i p _ U n i f i e d C o m p l i a n c e P o l i c y P r o p e r t i e s   x m l n s = " h t t p : / / s c h e m a s . m i c r o s o f t . c o m / s h a r e p o i n t / v 3 "   x s i : n i l = " t r u e " > < / _ i p _ U n i f i e d C o m p l i a n c e P o l i c y P r o p e r t i e s > < l c f 7 6 f 1 5 5 c e d 4 d d c b 4 0 9 7 1 3 4 f f 3 c 3 3 2 f   x m l n s = " 0 2 e f 2 7 2 9 - 5 7 3 1 - 4 a 8 b - b 8 7 b - f d 2 6 3 5 a c e 0 d 6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2 b 4 6 b f 3 9 - 1 7 c 2 - 4 6 7 e - a 2 0 2 - 6 5 1 c 3 2 4 7 1 a 4 7 "   x s i : n i l = " t r u e " / > < M e d i a S e r v i c e K e y P o i n t s   x m l n s = " 0 2 e f 2 7 2 9 - 5 7 3 1 - 4 a 8 b - b 8 7 b - f d 2 6 3 5 a c e 0 d 6 "   x s i : n i l = " t r u e " / > < _ F l o w _ S i g n o f f S t a t u s   x m l n s = " 0 2 e f 2 7 2 9 - 5 7 3 1 - 4 a 8 b - b 8 7 b - f d 2 6 3 5 a c e 0 d 6 "   x s i : n i l = " t r u e " / > < D o c u m e n t o s   x m l n s = " 0 2 e f 2 7 2 9 - 5 7 3 1 - 4 a 8 b - b 8 7 b - f d 2 6 3 5 a c e 0 d 6 "   x s i : n i l = " t r u e " / > < O B S   x m l n s = " 0 2 e f 2 7 2 9 - 5 7 3 1 - 4 a 8 b - b 8 7 b - f d 2 6 3 5 a c e 0 d 6 " > T e s t e < / O B S > < / d o c u m e n t M a n a g e m e n t > < / p : p r o p e r t i e s > 
</file>

<file path=customXml/itemProps1.xml><?xml version="1.0" encoding="utf-8"?>
<ds:datastoreItem xmlns:ds="http://schemas.openxmlformats.org/officeDocument/2006/customXml" ds:itemID="{904751AB-E840-446F-8D49-E697067EC887}">
  <ds:schemaRefs/>
</ds:datastoreItem>
</file>

<file path=customXml/itemProps2.xml><?xml version="1.0" encoding="utf-8"?>
<ds:datastoreItem xmlns:ds="http://schemas.openxmlformats.org/officeDocument/2006/customXml" ds:itemID="{82F77405-CA21-4F60-B596-D1BF1E0C353C}">
  <ds:schemaRefs/>
</ds:datastoreItem>
</file>

<file path=customXml/itemProps3.xml><?xml version="1.0" encoding="utf-8"?>
<ds:datastoreItem xmlns:ds="http://schemas.openxmlformats.org/officeDocument/2006/customXml" ds:itemID="{50811A92-D464-4AC4-A396-BA73B10CEEA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{D37FBDCD-C4EF-414B-B4DF-6B9BECCBC8A9}tf33713516_win32</Template>
  <TotalTime>0</TotalTime>
  <Words>1838</Words>
  <Application>WPS Presentation</Application>
  <PresentationFormat>Widescreen</PresentationFormat>
  <Paragraphs>93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Gill Sans MT</vt:lpstr>
      <vt:lpstr>Microsoft YaHei</vt:lpstr>
      <vt:lpstr>Arial Unicode MS</vt:lpstr>
      <vt:lpstr>Walbaum Display</vt:lpstr>
      <vt:lpstr>Segoe Print</vt:lpstr>
      <vt:lpstr>3DFloatVTI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SEPESQI 2023  PREPARE-SE!</dc:title>
  <dc:creator>Matheus Felippe Tunis</dc:creator>
  <cp:lastModifiedBy>familia almeida</cp:lastModifiedBy>
  <cp:revision>9</cp:revision>
  <dcterms:created xsi:type="dcterms:W3CDTF">2023-06-21T15:05:00Z</dcterms:created>
  <dcterms:modified xsi:type="dcterms:W3CDTF">2023-10-16T13:25:30Z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0x01010060049C426284E841B8E6FEF057BC4DF0</vt:lpwstr>
  </property>
  <property fmtid="{D5CDD505-2E9C-101B-9397-08002B2CF9AE}" pid="3" name="MediaServiceImageTags">
    <vt:lpwstr/>
  </property>
  <property fmtid="{D5CDD505-2E9C-101B-9397-08002B2CF9AE}" pid="4" name="ICV">
    <vt:lpwstr>21FEC6B10F974CE595535637EA27BD6F_13</vt:lpwstr>
  </property>
  <property fmtid="{D5CDD505-2E9C-101B-9397-08002B2CF9AE}" pid="5" name="KSOProductBuildVer">
    <vt:lpwstr>1046-12.2.0.13215</vt:lpwstr>
  </property>
</Properties>
</file>