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65706" autoAdjust="0"/>
  </p:normalViewPr>
  <p:slideViewPr>
    <p:cSldViewPr snapToGrid="0">
      <p:cViewPr>
        <p:scale>
          <a:sx n="92" d="100"/>
          <a:sy n="92" d="100"/>
        </p:scale>
        <p:origin x="96" y="-272"/>
      </p:cViewPr>
      <p:guideLst/>
    </p:cSldViewPr>
  </p:slideViewPr>
  <p:notesTextViewPr>
    <p:cViewPr>
      <p:scale>
        <a:sx n="130" d="100"/>
        <a:sy n="13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non- functional requirements, it is important that the system can be easily updated when the DMV guidelines have changed. This should be added promptly so the students are learning the most relevant and accurate information needed to succeed their driving tests. The system should also be up-to-date with security features to prevent unauthorized access to sensitive information. Functional requirements for </a:t>
            </a:r>
            <a:r>
              <a:rPr lang="en-US" baseline="0" dirty="0" err="1"/>
              <a:t>DriverPass</a:t>
            </a:r>
            <a:r>
              <a:rPr lang="en-US" baseline="0" dirty="0"/>
              <a:t> system are that the system shall validate users unique username/password when logging in and once the users credentials are validated they can have access to their accounts. If the user fails to enter the username/password more than three times, the account will be locked. Another functional requirement is that the system shall let the owner disable packages when its gets full and allow users to choose packages from their accounts.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users involved in the system are customers, owner, secretary, and IT officer. The system should be able to register customers, verify login, manage packages, access DMV updates, generate Activity Report, schedule Appointments, manage appointments that includes schedule appointments, modify appointment and cancel appointment, etc. Users needs to able reset their own passwords. The IT officer can also help reset passwords as well. The IT officer should also be able to block access or delete account when needed. The owner needs to be disable packages. The secretary needs to be able manage, conform, and schedule appointments. </a:t>
            </a:r>
            <a:r>
              <a:rPr lang="en-US" sz="1200" b="0" i="0" kern="1200" dirty="0" err="1">
                <a:solidFill>
                  <a:schemeClr val="tx1"/>
                </a:solidFill>
                <a:effectLst/>
                <a:latin typeface="+mn-lt"/>
                <a:ea typeface="+mn-ea"/>
                <a:cs typeface="+mn-cs"/>
              </a:rPr>
              <a:t>DriverPass</a:t>
            </a:r>
            <a:r>
              <a:rPr lang="en-US" sz="1200" b="0" i="0" kern="1200" dirty="0">
                <a:solidFill>
                  <a:schemeClr val="tx1"/>
                </a:solidFill>
                <a:effectLst/>
                <a:latin typeface="+mn-lt"/>
                <a:ea typeface="+mn-ea"/>
                <a:cs typeface="+mn-cs"/>
              </a:rPr>
              <a:t> also needs to be able to verify and process customer payments and have an option where students can view their driver notes.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a:t>
            </a:r>
            <a:r>
              <a:rPr lang="en-US" baseline="0" dirty="0" err="1"/>
              <a:t>DriverPass</a:t>
            </a:r>
            <a:r>
              <a:rPr lang="en-US" baseline="0" dirty="0"/>
              <a:t>, users need to log in using their username and password. In this diagram, we break down the steps for user login. The users will first enter their username and password. The system will then verify if the information is correct. If the information is correct, the users will be granted access to their accounts. If the information is entered incorrectly more than three times, the system will lock the account. When that happens, the administrator will be notified. The account stays unlocked for a certain amount of time before users can try logging in to the accounts again.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is an important part of the systems design and to keep the trust of customers. </a:t>
            </a:r>
            <a:r>
              <a:rPr lang="en-US" dirty="0" err="1"/>
              <a:t>DriverPass</a:t>
            </a:r>
            <a:r>
              <a:rPr lang="en-US" dirty="0"/>
              <a:t> is hosted on a cloud. Cloud ensures a secure connection and data exchange between the client and the server. Users will have unique and case-sensitive passwords to log in their accounts. If there is a “brute force” hacking attempt the account will be locked. There are a certain number of attempts to log in the account with the correct username and password, if they fail to do so, the users account will be locked and the administrator will be notified. If the user forgets their password, they should be able to click a link where they can reset their password by receiving a temporary password through their email associated with the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Some of the limitation in the system design are that users needs to have good internet connection in order for the system to run smoothly, users’ needs a computer or a mobile device to use the application, DMV rules and exams question will need to be updated upon DMV notification, customers might not have the money to pay for lessons, and there are limited cars so the customers might have to schedule ahead of time, in case, the days they are available are booked.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3/1/24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3/1/24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https://documents.lucid.app/documents/471f6b13-9900-4c47-be99-c21346ad557b/pages/0_0?a=1263&amp;x=704&amp;y=45&amp;w=1210&amp;h=1211&amp;store=1&amp;accept=image%2F*&amp;auth=LCA%20b37bc09851ca3e7146c67d95cafbe542eb79259366ea97244e2d49c5e7c8889b-ts%3D1709485371" TargetMode="Externa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Jessica Bains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Non-functional Requirement</a:t>
            </a:r>
          </a:p>
          <a:p>
            <a:r>
              <a:rPr lang="en-US" sz="2400" dirty="0">
                <a:solidFill>
                  <a:srgbClr val="000000"/>
                </a:solidFill>
              </a:rPr>
              <a:t>The system should be easily updated when the DMV requirements change.</a:t>
            </a:r>
          </a:p>
          <a:p>
            <a:r>
              <a:rPr lang="en-US" sz="2400" dirty="0">
                <a:solidFill>
                  <a:srgbClr val="000000"/>
                </a:solidFill>
              </a:rPr>
              <a:t>The system should stay up-to-date with  security features to prevent breaches.</a:t>
            </a:r>
          </a:p>
          <a:p>
            <a:pPr marL="0" indent="0">
              <a:buNone/>
            </a:pPr>
            <a:r>
              <a:rPr lang="en-US" sz="2400" dirty="0">
                <a:solidFill>
                  <a:srgbClr val="000000"/>
                </a:solidFill>
              </a:rPr>
              <a:t>Functional Requirement</a:t>
            </a:r>
          </a:p>
          <a:p>
            <a:r>
              <a:rPr lang="en-US" sz="2400" dirty="0">
                <a:solidFill>
                  <a:srgbClr val="000000"/>
                </a:solidFill>
              </a:rPr>
              <a:t>The system shall validate user credentials when logging in. </a:t>
            </a:r>
          </a:p>
          <a:p>
            <a:r>
              <a:rPr lang="en-US" sz="2400" dirty="0">
                <a:solidFill>
                  <a:srgbClr val="000000"/>
                </a:solidFill>
              </a:rPr>
              <a:t>The system shall let the owner disable packages and allow users to choose packages. </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pic>
        <p:nvPicPr>
          <p:cNvPr id="15" name="Content Placeholder 14">
            <a:extLst>
              <a:ext uri="{FF2B5EF4-FFF2-40B4-BE49-F238E27FC236}">
                <a16:creationId xmlns:a16="http://schemas.microsoft.com/office/drawing/2014/main" id="{539D4704-01A0-B546-B23F-49F86A5A309B}"/>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5284922" y="418454"/>
            <a:ext cx="6478292" cy="643954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4" name="Rectangle 2">
            <a:extLst>
              <a:ext uri="{FF2B5EF4-FFF2-40B4-BE49-F238E27FC236}">
                <a16:creationId xmlns:a16="http://schemas.microsoft.com/office/drawing/2014/main" id="{D039C2FF-CF76-8447-80B5-41DA1C65A54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5" descr="https://documents.lucid.app/documents/471f6b13-9900-4c47-be99-c21346ad557b/pages/0_0?a=1263&amp;x=704&amp;y=45&amp;w=1210&amp;h=1211&amp;store=1&amp;accept=image%2F*&amp;auth=LCA%20b37bc09851ca3e7146c67d95cafbe542eb79259366ea97244e2d49c5e7c8889b-ts%3D1709485371">
            <a:extLst>
              <a:ext uri="{FF2B5EF4-FFF2-40B4-BE49-F238E27FC236}">
                <a16:creationId xmlns:a16="http://schemas.microsoft.com/office/drawing/2014/main" id="{B739A9B4-9A20-B745-B0F3-BA4D07868F58}"/>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864087" y="463550"/>
            <a:ext cx="5943600" cy="5930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lvl="0"/>
            <a:r>
              <a:rPr lang="en-US" dirty="0"/>
              <a:t>All users are required to have a unique and case-sensitive username and password to log in. </a:t>
            </a:r>
          </a:p>
          <a:p>
            <a:pPr lvl="0"/>
            <a:r>
              <a:rPr lang="en-US" dirty="0"/>
              <a:t>Cloud ensure a secure connection or the data exchange between the client and the server. </a:t>
            </a:r>
          </a:p>
          <a:p>
            <a:pPr lvl="0"/>
            <a:r>
              <a:rPr lang="en-US" dirty="0"/>
              <a:t>The account will be locked after three failed attempts and administer will be notified. </a:t>
            </a:r>
          </a:p>
          <a:p>
            <a:pPr lvl="0"/>
            <a:r>
              <a:rPr lang="en-US" dirty="0"/>
              <a:t>Users can reset their own passwords with their email.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lnSpcReduction="10000"/>
          </a:bodyPr>
          <a:lstStyle/>
          <a:p>
            <a:pPr lvl="0"/>
            <a:r>
              <a:rPr lang="en-US" dirty="0"/>
              <a:t>The system needs a good internet connection to run smoothly.</a:t>
            </a:r>
          </a:p>
          <a:p>
            <a:pPr lvl="0"/>
            <a:r>
              <a:rPr lang="en-US" dirty="0"/>
              <a:t> Users’ needs a computer or a mobile device to use the application.</a:t>
            </a:r>
          </a:p>
          <a:p>
            <a:pPr lvl="0"/>
            <a:r>
              <a:rPr lang="en-US" dirty="0"/>
              <a:t>DMV rules and exams question will need to be updated upon DMV notification. </a:t>
            </a:r>
          </a:p>
          <a:p>
            <a:pPr lvl="0"/>
            <a:r>
              <a:rPr lang="en-US" dirty="0"/>
              <a:t>Customers might not have the money to pay for lessons. </a:t>
            </a:r>
          </a:p>
          <a:p>
            <a:pPr lvl="0"/>
            <a:r>
              <a:rPr lang="en-US" dirty="0"/>
              <a:t>There are limited cars so the customers might have to schedule ahead of time, in case, the days they are available are booked.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4751</TotalTime>
  <Words>850</Words>
  <Application>Microsoft Macintosh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bainsjessica4@yahoo.com</cp:lastModifiedBy>
  <cp:revision>32</cp:revision>
  <dcterms:created xsi:type="dcterms:W3CDTF">2019-10-14T02:36:52Z</dcterms:created>
  <dcterms:modified xsi:type="dcterms:W3CDTF">2024-03-03T22:19:27Z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