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75" r:id="rId5"/>
    <p:sldId id="276" r:id="rId6"/>
    <p:sldId id="277" r:id="rId7"/>
    <p:sldId id="278" r:id="rId8"/>
    <p:sldId id="289" r:id="rId9"/>
    <p:sldId id="290" r:id="rId10"/>
    <p:sldId id="291" r:id="rId11"/>
    <p:sldId id="292" r:id="rId12"/>
    <p:sldId id="279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55" autoAdjust="0"/>
  </p:normalViewPr>
  <p:slideViewPr>
    <p:cSldViewPr snapToGrid="0" snapToObjects="1">
      <p:cViewPr varScale="1">
        <p:scale>
          <a:sx n="72" d="100"/>
          <a:sy n="72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58E68-DCD9-B94A-9AF5-FDC00BEC6EAF}" type="datetimeFigureOut">
              <a:rPr lang="en-US" smtClean="0"/>
              <a:t>28/06/19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EFE69-99CD-0D4D-9339-6E1406130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67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9E26-1CCF-674C-9F1A-3C99EAF9ACC6}" type="datetimeFigureOut">
              <a:rPr lang="en-US" smtClean="0"/>
              <a:t>28/06/19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DCE6F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DCE6F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DCE6F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DCE6F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DCE6F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DCE6F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42372" y="2301089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Virtualization </a:t>
            </a:r>
            <a:endParaRPr lang="en-US" sz="8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89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Installing Python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3- Once the download is complete open the program terminal and type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bash </a:t>
            </a:r>
            <a:r>
              <a:rPr lang="en-US" sz="2400" dirty="0">
                <a:solidFill>
                  <a:schemeClr val="bg1"/>
                </a:solidFill>
              </a:rPr>
              <a:t>Anaconda3-5.1.0-Linux-x86_64.</a:t>
            </a:r>
            <a:r>
              <a:rPr lang="en-US" sz="2400" dirty="0" smtClean="0">
                <a:solidFill>
                  <a:schemeClr val="bg1"/>
                </a:solidFill>
              </a:rPr>
              <a:t>sh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4- Answer the questions on your prompt (if you unsure of any settings, accept the default).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5- After installation is done, close and re-open terminal.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4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Installing Python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6</a:t>
            </a:r>
            <a:r>
              <a:rPr lang="en-US" sz="2400" dirty="0" smtClean="0">
                <a:solidFill>
                  <a:srgbClr val="FFFFFF"/>
                </a:solidFill>
              </a:rPr>
              <a:t>- To test you installation run on terminal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err="1" smtClean="0">
                <a:solidFill>
                  <a:srgbClr val="FFFFFF"/>
                </a:solidFill>
              </a:rPr>
              <a:t>conda</a:t>
            </a:r>
            <a:r>
              <a:rPr lang="en-US" sz="2400" dirty="0" smtClean="0">
                <a:solidFill>
                  <a:srgbClr val="FFFFFF"/>
                </a:solidFill>
              </a:rPr>
              <a:t> list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You should see a list of packages installed on your </a:t>
            </a:r>
            <a:r>
              <a:rPr lang="en-US" sz="2400" dirty="0" err="1" smtClean="0">
                <a:solidFill>
                  <a:srgbClr val="FFFFFF"/>
                </a:solidFill>
              </a:rPr>
              <a:t>conda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If you are ever in doubt you can refer to </a:t>
            </a:r>
            <a:r>
              <a:rPr lang="en-US" sz="2400" dirty="0">
                <a:solidFill>
                  <a:srgbClr val="FFFFFF"/>
                </a:solidFill>
              </a:rPr>
              <a:t>this page here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https://</a:t>
            </a:r>
            <a:r>
              <a:rPr lang="en-US" sz="2400" dirty="0" err="1">
                <a:solidFill>
                  <a:srgbClr val="FFFFFF"/>
                </a:solidFill>
              </a:rPr>
              <a:t>www.digitalocean.com</a:t>
            </a:r>
            <a:r>
              <a:rPr lang="en-US" sz="2400" dirty="0">
                <a:solidFill>
                  <a:srgbClr val="FFFFFF"/>
                </a:solidFill>
              </a:rPr>
              <a:t>/community/tutorials/how-to-install-the-anaconda-python-distribution-on-ubuntu-16-04</a:t>
            </a:r>
          </a:p>
        </p:txBody>
      </p:sp>
    </p:spTree>
    <p:extLst>
      <p:ext uri="{BB962C8B-B14F-4D97-AF65-F5344CB8AC3E}">
        <p14:creationId xmlns:p14="http://schemas.microsoft.com/office/powerpoint/2010/main" val="365650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548424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Create your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371922"/>
            <a:ext cx="74826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Once </a:t>
            </a:r>
            <a:r>
              <a:rPr lang="en-US" sz="2400" dirty="0" err="1" smtClean="0">
                <a:solidFill>
                  <a:srgbClr val="FFFFFF"/>
                </a:solidFill>
              </a:rPr>
              <a:t>Conda</a:t>
            </a:r>
            <a:r>
              <a:rPr lang="en-US" sz="2400" dirty="0" smtClean="0">
                <a:solidFill>
                  <a:srgbClr val="FFFFFF"/>
                </a:solidFill>
              </a:rPr>
              <a:t> is installed you will create you Python virtual environment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1- Open your terminal and type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 smtClean="0">
                <a:solidFill>
                  <a:srgbClr val="FFFFFF"/>
                </a:solidFill>
              </a:rPr>
              <a:t>conda</a:t>
            </a:r>
            <a:r>
              <a:rPr lang="en-US" sz="2400" dirty="0" smtClean="0">
                <a:solidFill>
                  <a:srgbClr val="FFFFFF"/>
                </a:solidFill>
              </a:rPr>
              <a:t> create -n </a:t>
            </a:r>
            <a:r>
              <a:rPr lang="en-US" sz="2400" dirty="0" err="1" smtClean="0">
                <a:solidFill>
                  <a:srgbClr val="FFFFFF"/>
                </a:solidFill>
              </a:rPr>
              <a:t>curso</a:t>
            </a:r>
            <a:r>
              <a:rPr lang="en-US" sz="2400" dirty="0" smtClean="0">
                <a:solidFill>
                  <a:srgbClr val="FFFFFF"/>
                </a:solidFill>
              </a:rPr>
              <a:t> python=3.6.2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2- Answer the questions on your prompt and go get a beer!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3- To test your VE type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on your terminal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source activate </a:t>
            </a:r>
            <a:r>
              <a:rPr lang="en-US" sz="2400" dirty="0" err="1" smtClean="0">
                <a:solidFill>
                  <a:srgbClr val="FFFFFF"/>
                </a:solidFill>
              </a:rPr>
              <a:t>curso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You should see the name (</a:t>
            </a:r>
            <a:r>
              <a:rPr lang="en-US" sz="2400" dirty="0" err="1" smtClean="0">
                <a:solidFill>
                  <a:srgbClr val="FFFFFF"/>
                </a:solidFill>
              </a:rPr>
              <a:t>curso</a:t>
            </a:r>
            <a:r>
              <a:rPr lang="en-US" sz="2400" dirty="0" smtClean="0">
                <a:solidFill>
                  <a:srgbClr val="FFFFFF"/>
                </a:solidFill>
              </a:rPr>
              <a:t>) on your prompt </a:t>
            </a:r>
          </a:p>
        </p:txBody>
      </p:sp>
    </p:spTree>
    <p:extLst>
      <p:ext uri="{BB962C8B-B14F-4D97-AF65-F5344CB8AC3E}">
        <p14:creationId xmlns:p14="http://schemas.microsoft.com/office/powerpoint/2010/main" val="46448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548424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Create your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371922"/>
            <a:ext cx="748260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4- Take another beer (except </a:t>
            </a:r>
            <a:r>
              <a:rPr lang="en-US" sz="2400" dirty="0" err="1" smtClean="0">
                <a:solidFill>
                  <a:srgbClr val="FFFFFF"/>
                </a:solidFill>
              </a:rPr>
              <a:t>Artemisa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Y</a:t>
            </a:r>
            <a:r>
              <a:rPr lang="en-US" sz="2400" dirty="0" smtClean="0">
                <a:solidFill>
                  <a:srgbClr val="FFFFFF"/>
                </a:solidFill>
              </a:rPr>
              <a:t>ou are ready to start the course!!!</a:t>
            </a:r>
          </a:p>
        </p:txBody>
      </p:sp>
    </p:spTree>
    <p:extLst>
      <p:ext uri="{BB962C8B-B14F-4D97-AF65-F5344CB8AC3E}">
        <p14:creationId xmlns:p14="http://schemas.microsoft.com/office/powerpoint/2010/main" val="304774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Virtual Box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783238"/>
            <a:ext cx="7575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Virtual Box </a:t>
            </a:r>
            <a:r>
              <a:rPr lang="en-US" sz="2400" dirty="0">
                <a:solidFill>
                  <a:srgbClr val="FFFFFF"/>
                </a:solidFill>
              </a:rPr>
              <a:t>is a free and open-source hypervisor for x86 computers currently being developed by Oracle Corporation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dirty="0">
                <a:solidFill>
                  <a:srgbClr val="FFFFFF"/>
                </a:solidFill>
              </a:rPr>
              <a:t>t supports the creation and management of guest virtual machines running versions and derivations of Windows, Linux, BSD, OS/2, Solaris, Haiku, OSx86 and </a:t>
            </a:r>
            <a:r>
              <a:rPr lang="en-US" sz="2400" dirty="0" smtClean="0">
                <a:solidFill>
                  <a:srgbClr val="FFFFFF"/>
                </a:solidFill>
              </a:rPr>
              <a:t>others.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Why is Virtualization useful?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763" y="1783238"/>
            <a:ext cx="787946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1- Running </a:t>
            </a:r>
            <a:r>
              <a:rPr lang="en-US" sz="2400" dirty="0">
                <a:solidFill>
                  <a:srgbClr val="FFFFFF"/>
                </a:solidFill>
              </a:rPr>
              <a:t>multiple operating systems simultaneously. </a:t>
            </a:r>
            <a:r>
              <a:rPr lang="en-US" sz="2400" dirty="0" err="1">
                <a:solidFill>
                  <a:srgbClr val="FFFFFF"/>
                </a:solidFill>
              </a:rPr>
              <a:t>VirtualBox</a:t>
            </a:r>
            <a:r>
              <a:rPr lang="en-US" sz="2400" dirty="0">
                <a:solidFill>
                  <a:srgbClr val="FFFFFF"/>
                </a:solidFill>
              </a:rPr>
              <a:t> allows you to run more than one operating system at a time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2- </a:t>
            </a:r>
            <a:r>
              <a:rPr lang="en-US" sz="2400" b="1" dirty="0">
                <a:solidFill>
                  <a:srgbClr val="FFFFFF"/>
                </a:solidFill>
              </a:rPr>
              <a:t>Easier software installations.</a:t>
            </a:r>
            <a:r>
              <a:rPr lang="en-US" sz="2400" dirty="0">
                <a:solidFill>
                  <a:srgbClr val="FFFFFF"/>
                </a:solidFill>
              </a:rPr>
              <a:t> Software vendors can use virtual machines to ship entire software configurations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3- </a:t>
            </a:r>
            <a:r>
              <a:rPr lang="en-US" sz="2400" b="1" dirty="0">
                <a:solidFill>
                  <a:srgbClr val="FFFFFF"/>
                </a:solidFill>
              </a:rPr>
              <a:t>Testing and disaster recovery.</a:t>
            </a:r>
            <a:r>
              <a:rPr lang="en-US" sz="2400" dirty="0">
                <a:solidFill>
                  <a:srgbClr val="FFFFFF"/>
                </a:solidFill>
              </a:rPr>
              <a:t> Once installed, a virtual machine and its virtual hard disks can be considered a "container" that can be arbitrarily frozen, woken up, copied, backed up, and transported between hosts.</a:t>
            </a:r>
          </a:p>
        </p:txBody>
      </p:sp>
    </p:spTree>
    <p:extLst>
      <p:ext uri="{BB962C8B-B14F-4D97-AF65-F5344CB8AC3E}">
        <p14:creationId xmlns:p14="http://schemas.microsoft.com/office/powerpoint/2010/main" val="2469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Installing Virtual Box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install Virtual Box (VB) and his guest OS will you need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1- The </a:t>
            </a:r>
            <a:r>
              <a:rPr lang="en-US" sz="2400" dirty="0">
                <a:solidFill>
                  <a:schemeClr val="bg1"/>
                </a:solidFill>
              </a:rPr>
              <a:t>VB installer 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</a:t>
            </a:r>
            <a:r>
              <a:rPr lang="en-US" sz="2400" dirty="0" err="1">
                <a:solidFill>
                  <a:schemeClr val="bg1"/>
                </a:solidFill>
              </a:rPr>
              <a:t>www.virtualbox.org</a:t>
            </a:r>
            <a:r>
              <a:rPr lang="en-US" sz="2400" dirty="0">
                <a:solidFill>
                  <a:schemeClr val="bg1"/>
                </a:solidFill>
              </a:rPr>
              <a:t>/wiki/</a:t>
            </a:r>
            <a:r>
              <a:rPr lang="en-US" sz="2400" dirty="0" smtClean="0">
                <a:solidFill>
                  <a:schemeClr val="bg1"/>
                </a:solidFill>
              </a:rPr>
              <a:t>Downloads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2- The VB Extension Pack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3- The Ubuntu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18.04) </a:t>
            </a:r>
            <a:r>
              <a:rPr lang="en-US" sz="2400" dirty="0">
                <a:solidFill>
                  <a:schemeClr val="bg1"/>
                </a:solidFill>
              </a:rPr>
              <a:t>ISO image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</a:t>
            </a:r>
            <a:r>
              <a:rPr lang="en-US" sz="2400" dirty="0" err="1">
                <a:solidFill>
                  <a:schemeClr val="bg1"/>
                </a:solidFill>
              </a:rPr>
              <a:t>www.ubuntu.com</a:t>
            </a:r>
            <a:r>
              <a:rPr lang="en-US" sz="2400" dirty="0">
                <a:solidFill>
                  <a:schemeClr val="bg1"/>
                </a:solidFill>
              </a:rPr>
              <a:t>/download/desktop</a:t>
            </a:r>
          </a:p>
        </p:txBody>
      </p:sp>
    </p:spTree>
    <p:extLst>
      <p:ext uri="{BB962C8B-B14F-4D97-AF65-F5344CB8AC3E}">
        <p14:creationId xmlns:p14="http://schemas.microsoft.com/office/powerpoint/2010/main" val="332804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Virtual Box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Install VB and its extension package you can follow </a:t>
            </a:r>
            <a:r>
              <a:rPr lang="en-US" sz="2400" dirty="0" err="1" smtClean="0">
                <a:solidFill>
                  <a:schemeClr val="bg1"/>
                </a:solidFill>
              </a:rPr>
              <a:t>thess</a:t>
            </a:r>
            <a:r>
              <a:rPr lang="en-US" sz="2400" dirty="0" smtClean="0">
                <a:solidFill>
                  <a:schemeClr val="bg1"/>
                </a:solidFill>
              </a:rPr>
              <a:t> tutorials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websiteforstudents.com</a:t>
            </a:r>
            <a:r>
              <a:rPr lang="en-US" sz="2000" dirty="0">
                <a:solidFill>
                  <a:schemeClr val="bg1"/>
                </a:solidFill>
              </a:rPr>
              <a:t>/installing-virtualbox-windows-10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www.wikihow.com</a:t>
            </a:r>
            <a:r>
              <a:rPr lang="en-US" sz="2000" dirty="0">
                <a:solidFill>
                  <a:schemeClr val="bg1"/>
                </a:solidFill>
              </a:rPr>
              <a:t>/Install-</a:t>
            </a:r>
            <a:r>
              <a:rPr lang="en-US" sz="2000" dirty="0" err="1">
                <a:solidFill>
                  <a:schemeClr val="bg1"/>
                </a:solidFill>
              </a:rPr>
              <a:t>VirtualBox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You can watch this two videos that show how to install VB, Ubuntu and configure the virtual machine.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www.youtube.com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watch?v</a:t>
            </a:r>
            <a:r>
              <a:rPr lang="en-US" sz="2000" dirty="0">
                <a:solidFill>
                  <a:schemeClr val="bg1"/>
                </a:solidFill>
              </a:rPr>
              <a:t>=7FCYFy0J4NQ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</a:t>
            </a:r>
            <a:r>
              <a:rPr lang="en-US" sz="2000" dirty="0" err="1">
                <a:solidFill>
                  <a:schemeClr val="bg1"/>
                </a:solidFill>
              </a:rPr>
              <a:t>www.youtube.com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watch?v</a:t>
            </a:r>
            <a:r>
              <a:rPr lang="en-US" sz="2000" dirty="0">
                <a:solidFill>
                  <a:schemeClr val="bg1"/>
                </a:solidFill>
              </a:rPr>
              <a:t>=XAnv-KkGMg0</a:t>
            </a:r>
          </a:p>
        </p:txBody>
      </p:sp>
    </p:spTree>
    <p:extLst>
      <p:ext uri="{BB962C8B-B14F-4D97-AF65-F5344CB8AC3E}">
        <p14:creationId xmlns:p14="http://schemas.microsoft.com/office/powerpoint/2010/main" val="4644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Virtual Box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Recommendations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1- Give your VM at least half of your available ram. So if you have a computer with 8GB of RAM give around 4GB to you VM.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2- Allocate between 15-20 GB of disk to your VM.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8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Python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One of the greatest features in Python are the virtual environments (VE).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 VE allows you to create a sandboxed python isolated from your main Python installation and add packages which will not conflict with the main Python or with other VEs.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Installing Python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There are many VE managers for Python.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For this course we will use Anaconda.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Anaconda allows you to install an specific Python version and create multiple VEs. It also uses pip which is a package manager for installing libraries in Python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Installing Python virtual </a:t>
            </a:r>
            <a:r>
              <a:rPr lang="en-US" sz="4000" dirty="0" err="1" smtClean="0">
                <a:solidFill>
                  <a:schemeClr val="bg1"/>
                </a:solidFill>
              </a:rPr>
              <a:t>env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4" y="1783238"/>
            <a:ext cx="7482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 this course we will install </a:t>
            </a:r>
            <a:r>
              <a:rPr lang="en-US" sz="2400" dirty="0" err="1" smtClean="0">
                <a:solidFill>
                  <a:schemeClr val="bg1"/>
                </a:solidFill>
              </a:rPr>
              <a:t>miniconda</a:t>
            </a:r>
            <a:r>
              <a:rPr lang="en-US" sz="2400" dirty="0" smtClean="0">
                <a:solidFill>
                  <a:schemeClr val="bg1"/>
                </a:solidFill>
              </a:rPr>
              <a:t>, a smaller, more compact version of Anaconda.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1- First on your Linux VM download the </a:t>
            </a:r>
            <a:r>
              <a:rPr lang="en-US" sz="2400" dirty="0" err="1" smtClean="0">
                <a:solidFill>
                  <a:schemeClr val="bg1"/>
                </a:solidFill>
              </a:rPr>
              <a:t>Miniconda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installer from here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www.anaconda.com</a:t>
            </a:r>
            <a:r>
              <a:rPr lang="en-US" sz="2400" dirty="0">
                <a:solidFill>
                  <a:schemeClr val="bg1"/>
                </a:solidFill>
              </a:rPr>
              <a:t>/download/#</a:t>
            </a:r>
            <a:r>
              <a:rPr lang="en-US" sz="2400" dirty="0" err="1">
                <a:solidFill>
                  <a:schemeClr val="bg1"/>
                </a:solidFill>
              </a:rPr>
              <a:t>linux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2- Choose the image Linux, 64-bit, python 3.6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19430</TotalTime>
  <Words>632</Words>
  <Application>Microsoft Macintosh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Virtualization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Bristol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Morais</dc:creator>
  <cp:lastModifiedBy>David Morais</cp:lastModifiedBy>
  <cp:revision>190</cp:revision>
  <cp:lastPrinted>2016-03-21T15:54:01Z</cp:lastPrinted>
  <dcterms:created xsi:type="dcterms:W3CDTF">2016-01-17T21:29:20Z</dcterms:created>
  <dcterms:modified xsi:type="dcterms:W3CDTF">2019-06-28T08:08:37Z</dcterms:modified>
</cp:coreProperties>
</file>