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28"/>
  </p:notesMasterIdLst>
  <p:handoutMasterIdLst>
    <p:handoutMasterId r:id="rId29"/>
  </p:handoutMasterIdLst>
  <p:sldIdLst>
    <p:sldId id="256" r:id="rId5"/>
    <p:sldId id="268" r:id="rId6"/>
    <p:sldId id="267" r:id="rId7"/>
    <p:sldId id="262" r:id="rId8"/>
    <p:sldId id="273" r:id="rId9"/>
    <p:sldId id="288" r:id="rId10"/>
    <p:sldId id="277" r:id="rId11"/>
    <p:sldId id="290" r:id="rId12"/>
    <p:sldId id="289" r:id="rId13"/>
    <p:sldId id="293" r:id="rId14"/>
    <p:sldId id="294" r:id="rId15"/>
    <p:sldId id="295" r:id="rId16"/>
    <p:sldId id="286" r:id="rId17"/>
    <p:sldId id="280" r:id="rId18"/>
    <p:sldId id="281" r:id="rId19"/>
    <p:sldId id="287" r:id="rId20"/>
    <p:sldId id="299" r:id="rId21"/>
    <p:sldId id="284" r:id="rId22"/>
    <p:sldId id="300" r:id="rId23"/>
    <p:sldId id="270" r:id="rId24"/>
    <p:sldId id="302" r:id="rId25"/>
    <p:sldId id="301" r:id="rId26"/>
    <p:sldId id="25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9EE26-7614-4394-917C-75F2785880F7}" v="203" dt="2024-05-17T02:44:02.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3" d="100"/>
          <a:sy n="103" d="100"/>
        </p:scale>
        <p:origin x="150" y="3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ouza" userId="113d1c0a12631a6d" providerId="LiveId" clId="{2D19EE26-7614-4394-917C-75F2785880F7}"/>
    <pc:docChg chg="undo custSel addSld delSld modSld sldOrd">
      <pc:chgData name="Stephanie Souza" userId="113d1c0a12631a6d" providerId="LiveId" clId="{2D19EE26-7614-4394-917C-75F2785880F7}" dt="2024-05-17T02:44:02.235" v="3793"/>
      <pc:docMkLst>
        <pc:docMk/>
      </pc:docMkLst>
      <pc:sldChg chg="modSp mod">
        <pc:chgData name="Stephanie Souza" userId="113d1c0a12631a6d" providerId="LiveId" clId="{2D19EE26-7614-4394-917C-75F2785880F7}" dt="2024-05-16T23:11:41.538" v="229" actId="6549"/>
        <pc:sldMkLst>
          <pc:docMk/>
          <pc:sldMk cId="306700942" sldId="256"/>
        </pc:sldMkLst>
        <pc:spChg chg="mod">
          <ac:chgData name="Stephanie Souza" userId="113d1c0a12631a6d" providerId="LiveId" clId="{2D19EE26-7614-4394-917C-75F2785880F7}" dt="2024-05-16T23:08:26.509" v="63" actId="20577"/>
          <ac:spMkLst>
            <pc:docMk/>
            <pc:sldMk cId="306700942" sldId="256"/>
            <ac:spMk id="2" creationId="{1129B41E-FC51-4047-9C2D-7FA6782DAFEB}"/>
          </ac:spMkLst>
        </pc:spChg>
        <pc:spChg chg="mod">
          <ac:chgData name="Stephanie Souza" userId="113d1c0a12631a6d" providerId="LiveId" clId="{2D19EE26-7614-4394-917C-75F2785880F7}" dt="2024-05-16T23:11:41.538" v="229" actId="6549"/>
          <ac:spMkLst>
            <pc:docMk/>
            <pc:sldMk cId="306700942" sldId="256"/>
            <ac:spMk id="3" creationId="{252E989F-747B-4007-9C7A-A35E8B662A7B}"/>
          </ac:spMkLst>
        </pc:spChg>
      </pc:sldChg>
      <pc:sldChg chg="delSp modSp mod">
        <pc:chgData name="Stephanie Souza" userId="113d1c0a12631a6d" providerId="LiveId" clId="{2D19EE26-7614-4394-917C-75F2785880F7}" dt="2024-05-17T01:53:55.018" v="3662" actId="478"/>
        <pc:sldMkLst>
          <pc:docMk/>
          <pc:sldMk cId="2394598200" sldId="257"/>
        </pc:sldMkLst>
        <pc:spChg chg="mod">
          <ac:chgData name="Stephanie Souza" userId="113d1c0a12631a6d" providerId="LiveId" clId="{2D19EE26-7614-4394-917C-75F2785880F7}" dt="2024-05-17T01:53:51.609" v="3661" actId="20577"/>
          <ac:spMkLst>
            <pc:docMk/>
            <pc:sldMk cId="2394598200" sldId="257"/>
            <ac:spMk id="2" creationId="{F4480DAD-30FE-4C86-9C81-495661668944}"/>
          </ac:spMkLst>
        </pc:spChg>
        <pc:spChg chg="del mod">
          <ac:chgData name="Stephanie Souza" userId="113d1c0a12631a6d" providerId="LiveId" clId="{2D19EE26-7614-4394-917C-75F2785880F7}" dt="2024-05-17T01:53:55.018" v="3662" actId="478"/>
          <ac:spMkLst>
            <pc:docMk/>
            <pc:sldMk cId="2394598200" sldId="257"/>
            <ac:spMk id="4" creationId="{E98DCA46-603B-4178-8707-30E192CE6B8D}"/>
          </ac:spMkLst>
        </pc:spChg>
      </pc:sldChg>
      <pc:sldChg chg="modSp mod">
        <pc:chgData name="Stephanie Souza" userId="113d1c0a12631a6d" providerId="LiveId" clId="{2D19EE26-7614-4394-917C-75F2785880F7}" dt="2024-05-17T00:14:04.999" v="1817" actId="207"/>
        <pc:sldMkLst>
          <pc:docMk/>
          <pc:sldMk cId="3628637217" sldId="262"/>
        </pc:sldMkLst>
        <pc:spChg chg="mod">
          <ac:chgData name="Stephanie Souza" userId="113d1c0a12631a6d" providerId="LiveId" clId="{2D19EE26-7614-4394-917C-75F2785880F7}" dt="2024-05-16T23:31:57.716" v="657" actId="5793"/>
          <ac:spMkLst>
            <pc:docMk/>
            <pc:sldMk cId="3628637217" sldId="262"/>
            <ac:spMk id="2" creationId="{C185B441-CEE7-4B03-83E6-D9CE5466EDFC}"/>
          </ac:spMkLst>
        </pc:spChg>
        <pc:graphicFrameChg chg="mod modGraphic">
          <ac:chgData name="Stephanie Souza" userId="113d1c0a12631a6d" providerId="LiveId" clId="{2D19EE26-7614-4394-917C-75F2785880F7}" dt="2024-05-17T00:14:04.999" v="1817" actId="207"/>
          <ac:graphicFrameMkLst>
            <pc:docMk/>
            <pc:sldMk cId="3628637217" sldId="262"/>
            <ac:graphicFrameMk id="5" creationId="{98A38006-F5DD-4447-B2BD-295B48BD10E7}"/>
          </ac:graphicFrameMkLst>
        </pc:graphicFrameChg>
      </pc:sldChg>
      <pc:sldChg chg="addSp delSp modSp del mod">
        <pc:chgData name="Stephanie Souza" userId="113d1c0a12631a6d" providerId="LiveId" clId="{2D19EE26-7614-4394-917C-75F2785880F7}" dt="2024-05-17T01:53:06.443" v="3643" actId="47"/>
        <pc:sldMkLst>
          <pc:docMk/>
          <pc:sldMk cId="4049523675" sldId="264"/>
        </pc:sldMkLst>
        <pc:spChg chg="add mod">
          <ac:chgData name="Stephanie Souza" userId="113d1c0a12631a6d" providerId="LiveId" clId="{2D19EE26-7614-4394-917C-75F2785880F7}" dt="2024-05-16T23:58:28.444" v="1406" actId="478"/>
          <ac:spMkLst>
            <pc:docMk/>
            <pc:sldMk cId="4049523675" sldId="264"/>
            <ac:spMk id="3" creationId="{2A1F11AE-5741-6028-5721-4650F63586F7}"/>
          </ac:spMkLst>
        </pc:spChg>
        <pc:spChg chg="mod">
          <ac:chgData name="Stephanie Souza" userId="113d1c0a12631a6d" providerId="LiveId" clId="{2D19EE26-7614-4394-917C-75F2785880F7}" dt="2024-05-16T23:59:32.857" v="1518" actId="20577"/>
          <ac:spMkLst>
            <pc:docMk/>
            <pc:sldMk cId="4049523675" sldId="264"/>
            <ac:spMk id="8" creationId="{5495FDB2-AFE9-4654-B647-0B61FFE74E5F}"/>
          </ac:spMkLst>
        </pc:spChg>
        <pc:spChg chg="mod">
          <ac:chgData name="Stephanie Souza" userId="113d1c0a12631a6d" providerId="LiveId" clId="{2D19EE26-7614-4394-917C-75F2785880F7}" dt="2024-05-16T23:59:24.289" v="1516" actId="20577"/>
          <ac:spMkLst>
            <pc:docMk/>
            <pc:sldMk cId="4049523675" sldId="264"/>
            <ac:spMk id="9" creationId="{00B1292E-B737-4FE7-9300-AC938EA7FB39}"/>
          </ac:spMkLst>
        </pc:spChg>
        <pc:picChg chg="del">
          <ac:chgData name="Stephanie Souza" userId="113d1c0a12631a6d" providerId="LiveId" clId="{2D19EE26-7614-4394-917C-75F2785880F7}" dt="2024-05-16T23:58:28.444" v="1406" actId="478"/>
          <ac:picMkLst>
            <pc:docMk/>
            <pc:sldMk cId="4049523675" sldId="264"/>
            <ac:picMk id="22" creationId="{E3E67B8C-FF6C-4AE0-9AA4-F6E7771D5C5E}"/>
          </ac:picMkLst>
        </pc:picChg>
      </pc:sldChg>
      <pc:sldChg chg="del">
        <pc:chgData name="Stephanie Souza" userId="113d1c0a12631a6d" providerId="LiveId" clId="{2D19EE26-7614-4394-917C-75F2785880F7}" dt="2024-05-16T23:30:58.944" v="573" actId="47"/>
        <pc:sldMkLst>
          <pc:docMk/>
          <pc:sldMk cId="3162439051" sldId="265"/>
        </pc:sldMkLst>
      </pc:sldChg>
      <pc:sldChg chg="addSp delSp modSp mod">
        <pc:chgData name="Stephanie Souza" userId="113d1c0a12631a6d" providerId="LiveId" clId="{2D19EE26-7614-4394-917C-75F2785880F7}" dt="2024-05-16T23:29:07.071" v="568" actId="1076"/>
        <pc:sldMkLst>
          <pc:docMk/>
          <pc:sldMk cId="944875080" sldId="267"/>
        </pc:sldMkLst>
        <pc:spChg chg="mod">
          <ac:chgData name="Stephanie Souza" userId="113d1c0a12631a6d" providerId="LiveId" clId="{2D19EE26-7614-4394-917C-75F2785880F7}" dt="2024-05-16T23:16:17.711" v="324" actId="20577"/>
          <ac:spMkLst>
            <pc:docMk/>
            <pc:sldMk cId="944875080" sldId="267"/>
            <ac:spMk id="2" creationId="{09588723-F88E-4F02-B1A9-D1224233BEEF}"/>
          </ac:spMkLst>
        </pc:spChg>
        <pc:spChg chg="mod">
          <ac:chgData name="Stephanie Souza" userId="113d1c0a12631a6d" providerId="LiveId" clId="{2D19EE26-7614-4394-917C-75F2785880F7}" dt="2024-05-16T23:20:20.109" v="505" actId="20577"/>
          <ac:spMkLst>
            <pc:docMk/>
            <pc:sldMk cId="944875080" sldId="267"/>
            <ac:spMk id="3" creationId="{902B5742-D468-45B7-9156-641CD4D80AD3}"/>
          </ac:spMkLst>
        </pc:spChg>
        <pc:spChg chg="mod">
          <ac:chgData name="Stephanie Souza" userId="113d1c0a12631a6d" providerId="LiveId" clId="{2D19EE26-7614-4394-917C-75F2785880F7}" dt="2024-05-16T23:20:24.336" v="509" actId="20577"/>
          <ac:spMkLst>
            <pc:docMk/>
            <pc:sldMk cId="944875080" sldId="267"/>
            <ac:spMk id="4" creationId="{D88D3AC9-532C-45CE-A886-41FE54A32E61}"/>
          </ac:spMkLst>
        </pc:spChg>
        <pc:spChg chg="mod">
          <ac:chgData name="Stephanie Souza" userId="113d1c0a12631a6d" providerId="LiveId" clId="{2D19EE26-7614-4394-917C-75F2785880F7}" dt="2024-05-16T23:20:29.112" v="520" actId="20577"/>
          <ac:spMkLst>
            <pc:docMk/>
            <pc:sldMk cId="944875080" sldId="267"/>
            <ac:spMk id="5" creationId="{CB033E00-5119-4205-BD29-9D1A753BE3C3}"/>
          </ac:spMkLst>
        </pc:spChg>
        <pc:spChg chg="mod">
          <ac:chgData name="Stephanie Souza" userId="113d1c0a12631a6d" providerId="LiveId" clId="{2D19EE26-7614-4394-917C-75F2785880F7}" dt="2024-05-16T23:20:06.897" v="467" actId="20577"/>
          <ac:spMkLst>
            <pc:docMk/>
            <pc:sldMk cId="944875080" sldId="267"/>
            <ac:spMk id="6" creationId="{0C0A6450-4901-4648-A1D8-F9E19429FA66}"/>
          </ac:spMkLst>
        </pc:spChg>
        <pc:spChg chg="mod">
          <ac:chgData name="Stephanie Souza" userId="113d1c0a12631a6d" providerId="LiveId" clId="{2D19EE26-7614-4394-917C-75F2785880F7}" dt="2024-05-16T23:20:12.545" v="485" actId="20577"/>
          <ac:spMkLst>
            <pc:docMk/>
            <pc:sldMk cId="944875080" sldId="267"/>
            <ac:spMk id="9" creationId="{246A07C8-F3A3-4A79-ADA4-D3DF410E6827}"/>
          </ac:spMkLst>
        </pc:spChg>
        <pc:spChg chg="add del mod">
          <ac:chgData name="Stephanie Souza" userId="113d1c0a12631a6d" providerId="LiveId" clId="{2D19EE26-7614-4394-917C-75F2785880F7}" dt="2024-05-16T23:22:37.274" v="528" actId="478"/>
          <ac:spMkLst>
            <pc:docMk/>
            <pc:sldMk cId="944875080" sldId="267"/>
            <ac:spMk id="12" creationId="{1527EBF6-2C01-0AA4-B8CE-B6195981B808}"/>
          </ac:spMkLst>
        </pc:spChg>
        <pc:spChg chg="add del mod">
          <ac:chgData name="Stephanie Souza" userId="113d1c0a12631a6d" providerId="LiveId" clId="{2D19EE26-7614-4394-917C-75F2785880F7}" dt="2024-05-16T23:23:58.553" v="537" actId="478"/>
          <ac:spMkLst>
            <pc:docMk/>
            <pc:sldMk cId="944875080" sldId="267"/>
            <ac:spMk id="16" creationId="{7528510C-C9F5-7602-D3B6-0451EF1E9C9B}"/>
          </ac:spMkLst>
        </pc:spChg>
        <pc:spChg chg="add del mod">
          <ac:chgData name="Stephanie Souza" userId="113d1c0a12631a6d" providerId="LiveId" clId="{2D19EE26-7614-4394-917C-75F2785880F7}" dt="2024-05-16T23:24:46.412" v="544" actId="478"/>
          <ac:spMkLst>
            <pc:docMk/>
            <pc:sldMk cId="944875080" sldId="267"/>
            <ac:spMk id="20" creationId="{07784C94-ABDB-D4BB-60FE-53BD504BF6B7}"/>
          </ac:spMkLst>
        </pc:spChg>
        <pc:spChg chg="add del mod">
          <ac:chgData name="Stephanie Souza" userId="113d1c0a12631a6d" providerId="LiveId" clId="{2D19EE26-7614-4394-917C-75F2785880F7}" dt="2024-05-16T23:26:46.979" v="553" actId="478"/>
          <ac:spMkLst>
            <pc:docMk/>
            <pc:sldMk cId="944875080" sldId="267"/>
            <ac:spMk id="24" creationId="{9FCF9D4F-A5C6-6C7B-708A-ABAC8B246261}"/>
          </ac:spMkLst>
        </pc:spChg>
        <pc:spChg chg="add del mod">
          <ac:chgData name="Stephanie Souza" userId="113d1c0a12631a6d" providerId="LiveId" clId="{2D19EE26-7614-4394-917C-75F2785880F7}" dt="2024-05-16T23:28:51.112" v="566" actId="478"/>
          <ac:spMkLst>
            <pc:docMk/>
            <pc:sldMk cId="944875080" sldId="267"/>
            <ac:spMk id="30" creationId="{C49C3B0F-03B7-4F8A-A589-27624B53956A}"/>
          </ac:spMkLst>
        </pc:spChg>
        <pc:picChg chg="add mod">
          <ac:chgData name="Stephanie Souza" userId="113d1c0a12631a6d" providerId="LiveId" clId="{2D19EE26-7614-4394-917C-75F2785880F7}" dt="2024-05-16T23:22:41.935" v="529" actId="1076"/>
          <ac:picMkLst>
            <pc:docMk/>
            <pc:sldMk cId="944875080" sldId="267"/>
            <ac:picMk id="10" creationId="{BDCA3FCB-1D9E-CC0A-3EE2-25F4168CA3E2}"/>
          </ac:picMkLst>
        </pc:picChg>
        <pc:picChg chg="add mod">
          <ac:chgData name="Stephanie Souza" userId="113d1c0a12631a6d" providerId="LiveId" clId="{2D19EE26-7614-4394-917C-75F2785880F7}" dt="2024-05-16T23:24:06.823" v="538" actId="1076"/>
          <ac:picMkLst>
            <pc:docMk/>
            <pc:sldMk cId="944875080" sldId="267"/>
            <ac:picMk id="14" creationId="{193DBAEA-D831-5881-D508-778B8E2A5A7C}"/>
          </ac:picMkLst>
        </pc:picChg>
        <pc:picChg chg="add mod">
          <ac:chgData name="Stephanie Souza" userId="113d1c0a12631a6d" providerId="LiveId" clId="{2D19EE26-7614-4394-917C-75F2785880F7}" dt="2024-05-16T23:26:53.418" v="555" actId="1076"/>
          <ac:picMkLst>
            <pc:docMk/>
            <pc:sldMk cId="944875080" sldId="267"/>
            <ac:picMk id="18" creationId="{DF6AA362-4F12-6C44-2B0C-04E984E05D26}"/>
          </ac:picMkLst>
        </pc:picChg>
        <pc:picChg chg="add mod">
          <ac:chgData name="Stephanie Souza" userId="113d1c0a12631a6d" providerId="LiveId" clId="{2D19EE26-7614-4394-917C-75F2785880F7}" dt="2024-05-16T23:26:51.234" v="554" actId="1076"/>
          <ac:picMkLst>
            <pc:docMk/>
            <pc:sldMk cId="944875080" sldId="267"/>
            <ac:picMk id="22" creationId="{8A460F28-F3D0-67C8-CB4A-F03FBB1AA77A}"/>
          </ac:picMkLst>
        </pc:picChg>
        <pc:picChg chg="add del mod">
          <ac:chgData name="Stephanie Souza" userId="113d1c0a12631a6d" providerId="LiveId" clId="{2D19EE26-7614-4394-917C-75F2785880F7}" dt="2024-05-16T23:27:36.019" v="558" actId="478"/>
          <ac:picMkLst>
            <pc:docMk/>
            <pc:sldMk cId="944875080" sldId="267"/>
            <ac:picMk id="26" creationId="{0A3A3F2E-3F89-AEC4-BFC4-437B1164A4EE}"/>
          </ac:picMkLst>
        </pc:picChg>
        <pc:picChg chg="add mod">
          <ac:chgData name="Stephanie Souza" userId="113d1c0a12631a6d" providerId="LiveId" clId="{2D19EE26-7614-4394-917C-75F2785880F7}" dt="2024-05-16T23:29:07.071" v="568" actId="1076"/>
          <ac:picMkLst>
            <pc:docMk/>
            <pc:sldMk cId="944875080" sldId="267"/>
            <ac:picMk id="28" creationId="{07DE0920-1E60-9D16-A2AF-B3558931E7FD}"/>
          </ac:picMkLst>
        </pc:picChg>
        <pc:picChg chg="del">
          <ac:chgData name="Stephanie Souza" userId="113d1c0a12631a6d" providerId="LiveId" clId="{2D19EE26-7614-4394-917C-75F2785880F7}" dt="2024-05-16T23:22:21.067" v="526" actId="478"/>
          <ac:picMkLst>
            <pc:docMk/>
            <pc:sldMk cId="944875080" sldId="267"/>
            <ac:picMk id="32" creationId="{88238207-50D4-41D4-A729-30B439AC8420}"/>
          </ac:picMkLst>
        </pc:picChg>
        <pc:picChg chg="del">
          <ac:chgData name="Stephanie Souza" userId="113d1c0a12631a6d" providerId="LiveId" clId="{2D19EE26-7614-4394-917C-75F2785880F7}" dt="2024-05-16T23:28:50.108" v="565" actId="478"/>
          <ac:picMkLst>
            <pc:docMk/>
            <pc:sldMk cId="944875080" sldId="267"/>
            <ac:picMk id="34" creationId="{3A3178EB-E188-4B9F-9865-1C058BC971A4}"/>
          </ac:picMkLst>
        </pc:picChg>
        <pc:picChg chg="del">
          <ac:chgData name="Stephanie Souza" userId="113d1c0a12631a6d" providerId="LiveId" clId="{2D19EE26-7614-4394-917C-75F2785880F7}" dt="2024-05-16T23:23:56.842" v="536" actId="478"/>
          <ac:picMkLst>
            <pc:docMk/>
            <pc:sldMk cId="944875080" sldId="267"/>
            <ac:picMk id="36" creationId="{21A379A7-E90A-4466-BAB4-13E7280FC04A}"/>
          </ac:picMkLst>
        </pc:picChg>
        <pc:picChg chg="del">
          <ac:chgData name="Stephanie Souza" userId="113d1c0a12631a6d" providerId="LiveId" clId="{2D19EE26-7614-4394-917C-75F2785880F7}" dt="2024-05-16T23:26:45.707" v="552" actId="478"/>
          <ac:picMkLst>
            <pc:docMk/>
            <pc:sldMk cId="944875080" sldId="267"/>
            <ac:picMk id="38" creationId="{1CBCB90A-70A5-49AD-821D-C108E3441E0D}"/>
          </ac:picMkLst>
        </pc:picChg>
        <pc:picChg chg="del">
          <ac:chgData name="Stephanie Souza" userId="113d1c0a12631a6d" providerId="LiveId" clId="{2D19EE26-7614-4394-917C-75F2785880F7}" dt="2024-05-16T23:24:45.247" v="543" actId="478"/>
          <ac:picMkLst>
            <pc:docMk/>
            <pc:sldMk cId="944875080" sldId="267"/>
            <ac:picMk id="40" creationId="{21506F1E-3CF6-4B0C-AE4F-832BC6EA1314}"/>
          </ac:picMkLst>
        </pc:picChg>
      </pc:sldChg>
      <pc:sldChg chg="addSp delSp modSp add del mod">
        <pc:chgData name="Stephanie Souza" userId="113d1c0a12631a6d" providerId="LiveId" clId="{2D19EE26-7614-4394-917C-75F2785880F7}" dt="2024-05-16T23:51:41.978" v="1199" actId="1076"/>
        <pc:sldMkLst>
          <pc:docMk/>
          <pc:sldMk cId="2321051326" sldId="268"/>
        </pc:sldMkLst>
        <pc:spChg chg="mod">
          <ac:chgData name="Stephanie Souza" userId="113d1c0a12631a6d" providerId="LiveId" clId="{2D19EE26-7614-4394-917C-75F2785880F7}" dt="2024-05-16T23:11:12.075" v="215" actId="20577"/>
          <ac:spMkLst>
            <pc:docMk/>
            <pc:sldMk cId="2321051326" sldId="268"/>
            <ac:spMk id="2" creationId="{B91F6B52-A20E-426B-B7E0-1B6AAB46C89F}"/>
          </ac:spMkLst>
        </pc:spChg>
        <pc:spChg chg="mod">
          <ac:chgData name="Stephanie Souza" userId="113d1c0a12631a6d" providerId="LiveId" clId="{2D19EE26-7614-4394-917C-75F2785880F7}" dt="2024-05-16T23:51:41.978" v="1199" actId="1076"/>
          <ac:spMkLst>
            <pc:docMk/>
            <pc:sldMk cId="2321051326" sldId="268"/>
            <ac:spMk id="4" creationId="{0436469F-A292-4492-BAAB-2F581AD4AC1D}"/>
          </ac:spMkLst>
        </pc:spChg>
        <pc:spChg chg="mod">
          <ac:chgData name="Stephanie Souza" userId="113d1c0a12631a6d" providerId="LiveId" clId="{2D19EE26-7614-4394-917C-75F2785880F7}" dt="2024-05-16T23:51:41.978" v="1199" actId="1076"/>
          <ac:spMkLst>
            <pc:docMk/>
            <pc:sldMk cId="2321051326" sldId="268"/>
            <ac:spMk id="6" creationId="{410CAEE2-2C63-436A-B2D5-4E3D73081993}"/>
          </ac:spMkLst>
        </pc:spChg>
        <pc:spChg chg="mod">
          <ac:chgData name="Stephanie Souza" userId="113d1c0a12631a6d" providerId="LiveId" clId="{2D19EE26-7614-4394-917C-75F2785880F7}" dt="2024-05-16T23:12:16.023" v="270" actId="20577"/>
          <ac:spMkLst>
            <pc:docMk/>
            <pc:sldMk cId="2321051326" sldId="268"/>
            <ac:spMk id="8" creationId="{A68D70ED-10B5-4BE6-AD26-6087054C33D1}"/>
          </ac:spMkLst>
        </pc:spChg>
        <pc:spChg chg="mod">
          <ac:chgData name="Stephanie Souza" userId="113d1c0a12631a6d" providerId="LiveId" clId="{2D19EE26-7614-4394-917C-75F2785880F7}" dt="2024-05-16T23:12:25.224" v="286" actId="313"/>
          <ac:spMkLst>
            <pc:docMk/>
            <pc:sldMk cId="2321051326" sldId="268"/>
            <ac:spMk id="10" creationId="{220DCE5B-BE86-496B-83B4-E1F188607D9E}"/>
          </ac:spMkLst>
        </pc:spChg>
        <pc:picChg chg="add mod">
          <ac:chgData name="Stephanie Souza" userId="113d1c0a12631a6d" providerId="LiveId" clId="{2D19EE26-7614-4394-917C-75F2785880F7}" dt="2024-05-16T23:51:41.978" v="1199" actId="1076"/>
          <ac:picMkLst>
            <pc:docMk/>
            <pc:sldMk cId="2321051326" sldId="268"/>
            <ac:picMk id="7" creationId="{38481A8F-FAD5-12D0-B097-F124FAC0A21A}"/>
          </ac:picMkLst>
        </pc:picChg>
        <pc:picChg chg="del">
          <ac:chgData name="Stephanie Souza" userId="113d1c0a12631a6d" providerId="LiveId" clId="{2D19EE26-7614-4394-917C-75F2785880F7}" dt="2024-05-16T23:11:23.392" v="216" actId="478"/>
          <ac:picMkLst>
            <pc:docMk/>
            <pc:sldMk cId="2321051326" sldId="268"/>
            <ac:picMk id="12" creationId="{E1DDCE14-088F-46E3-A4A0-3D2F40EA673F}"/>
          </ac:picMkLst>
        </pc:picChg>
        <pc:picChg chg="del">
          <ac:chgData name="Stephanie Souza" userId="113d1c0a12631a6d" providerId="LiveId" clId="{2D19EE26-7614-4394-917C-75F2785880F7}" dt="2024-05-16T23:11:24.697" v="217" actId="478"/>
          <ac:picMkLst>
            <pc:docMk/>
            <pc:sldMk cId="2321051326" sldId="268"/>
            <ac:picMk id="14" creationId="{9B25FBAB-6696-4071-A181-E7F39B4AA1EF}"/>
          </ac:picMkLst>
        </pc:picChg>
        <pc:picChg chg="del">
          <ac:chgData name="Stephanie Souza" userId="113d1c0a12631a6d" providerId="LiveId" clId="{2D19EE26-7614-4394-917C-75F2785880F7}" dt="2024-05-16T23:11:27.097" v="219" actId="478"/>
          <ac:picMkLst>
            <pc:docMk/>
            <pc:sldMk cId="2321051326" sldId="268"/>
            <ac:picMk id="16" creationId="{2ABB9B2C-8073-4AE8-9BDD-46925F1DD0EC}"/>
          </ac:picMkLst>
        </pc:picChg>
        <pc:picChg chg="del">
          <ac:chgData name="Stephanie Souza" userId="113d1c0a12631a6d" providerId="LiveId" clId="{2D19EE26-7614-4394-917C-75F2785880F7}" dt="2024-05-16T23:11:25.751" v="218" actId="478"/>
          <ac:picMkLst>
            <pc:docMk/>
            <pc:sldMk cId="2321051326" sldId="268"/>
            <ac:picMk id="18" creationId="{DC211434-F1B3-4E2F-B008-4EEA0ACB3356}"/>
          </ac:picMkLst>
        </pc:picChg>
        <pc:picChg chg="add mod">
          <ac:chgData name="Stephanie Souza" userId="113d1c0a12631a6d" providerId="LiveId" clId="{2D19EE26-7614-4394-917C-75F2785880F7}" dt="2024-05-16T23:51:41.978" v="1199" actId="1076"/>
          <ac:picMkLst>
            <pc:docMk/>
            <pc:sldMk cId="2321051326" sldId="268"/>
            <ac:picMk id="1026" creationId="{A0D8DC7D-AD3D-2B9A-AE51-86DC2D1B5E41}"/>
          </ac:picMkLst>
        </pc:picChg>
        <pc:picChg chg="add mod">
          <ac:chgData name="Stephanie Souza" userId="113d1c0a12631a6d" providerId="LiveId" clId="{2D19EE26-7614-4394-917C-75F2785880F7}" dt="2024-05-16T23:51:41.978" v="1199" actId="1076"/>
          <ac:picMkLst>
            <pc:docMk/>
            <pc:sldMk cId="2321051326" sldId="268"/>
            <ac:picMk id="1028" creationId="{DA64D77F-021F-0A5C-6174-D1B224830539}"/>
          </ac:picMkLst>
        </pc:picChg>
        <pc:picChg chg="add mod">
          <ac:chgData name="Stephanie Souza" userId="113d1c0a12631a6d" providerId="LiveId" clId="{2D19EE26-7614-4394-917C-75F2785880F7}" dt="2024-05-16T23:51:41.978" v="1199" actId="1076"/>
          <ac:picMkLst>
            <pc:docMk/>
            <pc:sldMk cId="2321051326" sldId="268"/>
            <ac:picMk id="1030" creationId="{D106A477-ED82-7C96-D570-6BC9AE893C9E}"/>
          </ac:picMkLst>
        </pc:picChg>
      </pc:sldChg>
      <pc:sldChg chg="addSp delSp modSp mod ord">
        <pc:chgData name="Stephanie Souza" userId="113d1c0a12631a6d" providerId="LiveId" clId="{2D19EE26-7614-4394-917C-75F2785880F7}" dt="2024-05-17T02:13:18.915" v="3770" actId="27349"/>
        <pc:sldMkLst>
          <pc:docMk/>
          <pc:sldMk cId="2710768665" sldId="270"/>
        </pc:sldMkLst>
        <pc:spChg chg="mod">
          <ac:chgData name="Stephanie Souza" userId="113d1c0a12631a6d" providerId="LiveId" clId="{2D19EE26-7614-4394-917C-75F2785880F7}" dt="2024-05-16T23:56:37.964" v="1387" actId="20577"/>
          <ac:spMkLst>
            <pc:docMk/>
            <pc:sldMk cId="2710768665" sldId="270"/>
            <ac:spMk id="2" creationId="{B367BB6A-049C-45E8-AC09-2F0B9BB2F304}"/>
          </ac:spMkLst>
        </pc:spChg>
        <pc:spChg chg="mod">
          <ac:chgData name="Stephanie Souza" userId="113d1c0a12631a6d" providerId="LiveId" clId="{2D19EE26-7614-4394-917C-75F2785880F7}" dt="2024-05-17T02:12:53.153" v="3767" actId="1076"/>
          <ac:spMkLst>
            <pc:docMk/>
            <pc:sldMk cId="2710768665" sldId="270"/>
            <ac:spMk id="4" creationId="{C54F589A-CEC8-4207-8D7B-43220A840A6C}"/>
          </ac:spMkLst>
        </pc:spChg>
        <pc:spChg chg="mod">
          <ac:chgData name="Stephanie Souza" userId="113d1c0a12631a6d" providerId="LiveId" clId="{2D19EE26-7614-4394-917C-75F2785880F7}" dt="2024-05-17T02:12:57.229" v="3768" actId="1076"/>
          <ac:spMkLst>
            <pc:docMk/>
            <pc:sldMk cId="2710768665" sldId="270"/>
            <ac:spMk id="6" creationId="{71EA63EB-C2C5-4671-AE38-4464037BE2F9}"/>
          </ac:spMkLst>
        </pc:spChg>
        <pc:spChg chg="add del mod">
          <ac:chgData name="Stephanie Souza" userId="113d1c0a12631a6d" providerId="LiveId" clId="{2D19EE26-7614-4394-917C-75F2785880F7}" dt="2024-05-16T23:54:27.321" v="1254" actId="478"/>
          <ac:spMkLst>
            <pc:docMk/>
            <pc:sldMk cId="2710768665" sldId="270"/>
            <ac:spMk id="8" creationId="{0A35C82E-C0D1-EECE-ED82-FAD6809F62D0}"/>
          </ac:spMkLst>
        </pc:spChg>
        <pc:spChg chg="add del mod">
          <ac:chgData name="Stephanie Souza" userId="113d1c0a12631a6d" providerId="LiveId" clId="{2D19EE26-7614-4394-917C-75F2785880F7}" dt="2024-05-16T23:55:59.758" v="1336" actId="478"/>
          <ac:spMkLst>
            <pc:docMk/>
            <pc:sldMk cId="2710768665" sldId="270"/>
            <ac:spMk id="10" creationId="{1AEC9CD9-3613-FBFF-4855-2B260ED19D59}"/>
          </ac:spMkLst>
        </pc:spChg>
        <pc:picChg chg="add mod">
          <ac:chgData name="Stephanie Souza" userId="113d1c0a12631a6d" providerId="LiveId" clId="{2D19EE26-7614-4394-917C-75F2785880F7}" dt="2024-05-17T02:13:14.299" v="3769" actId="27349"/>
          <ac:picMkLst>
            <pc:docMk/>
            <pc:sldMk cId="2710768665" sldId="270"/>
            <ac:picMk id="5" creationId="{159C48E0-DF68-C942-0721-2D31F9486F3B}"/>
          </ac:picMkLst>
        </pc:picChg>
        <pc:picChg chg="add mod">
          <ac:chgData name="Stephanie Souza" userId="113d1c0a12631a6d" providerId="LiveId" clId="{2D19EE26-7614-4394-917C-75F2785880F7}" dt="2024-05-17T02:13:18.915" v="3770" actId="27349"/>
          <ac:picMkLst>
            <pc:docMk/>
            <pc:sldMk cId="2710768665" sldId="270"/>
            <ac:picMk id="11" creationId="{9CDF5DC8-7F91-3EE5-4CE6-F62F02366771}"/>
          </ac:picMkLst>
        </pc:picChg>
        <pc:picChg chg="del">
          <ac:chgData name="Stephanie Souza" userId="113d1c0a12631a6d" providerId="LiveId" clId="{2D19EE26-7614-4394-917C-75F2785880F7}" dt="2024-05-16T23:54:16.318" v="1253" actId="478"/>
          <ac:picMkLst>
            <pc:docMk/>
            <pc:sldMk cId="2710768665" sldId="270"/>
            <ac:picMk id="12" creationId="{F789BF61-D242-4C97-BB4D-41ABE8AA48E8}"/>
          </ac:picMkLst>
        </pc:picChg>
        <pc:picChg chg="del">
          <ac:chgData name="Stephanie Souza" userId="113d1c0a12631a6d" providerId="LiveId" clId="{2D19EE26-7614-4394-917C-75F2785880F7}" dt="2024-05-16T23:55:57.392" v="1335" actId="478"/>
          <ac:picMkLst>
            <pc:docMk/>
            <pc:sldMk cId="2710768665" sldId="270"/>
            <ac:picMk id="14" creationId="{19E134B0-C7E0-44A0-BADA-93C2019D09FB}"/>
          </ac:picMkLst>
        </pc:picChg>
      </pc:sldChg>
      <pc:sldChg chg="del">
        <pc:chgData name="Stephanie Souza" userId="113d1c0a12631a6d" providerId="LiveId" clId="{2D19EE26-7614-4394-917C-75F2785880F7}" dt="2024-05-16T23:30:57.661" v="572" actId="47"/>
        <pc:sldMkLst>
          <pc:docMk/>
          <pc:sldMk cId="3663049606" sldId="271"/>
        </pc:sldMkLst>
      </pc:sldChg>
      <pc:sldChg chg="del">
        <pc:chgData name="Stephanie Souza" userId="113d1c0a12631a6d" providerId="LiveId" clId="{2D19EE26-7614-4394-917C-75F2785880F7}" dt="2024-05-16T23:45:15.493" v="1099" actId="47"/>
        <pc:sldMkLst>
          <pc:docMk/>
          <pc:sldMk cId="1486305253" sldId="272"/>
        </pc:sldMkLst>
      </pc:sldChg>
      <pc:sldChg chg="addSp delSp modSp add mod">
        <pc:chgData name="Stephanie Souza" userId="113d1c0a12631a6d" providerId="LiveId" clId="{2D19EE26-7614-4394-917C-75F2785880F7}" dt="2024-05-17T01:33:00.003" v="3587"/>
        <pc:sldMkLst>
          <pc:docMk/>
          <pc:sldMk cId="2407261644" sldId="273"/>
        </pc:sldMkLst>
        <pc:spChg chg="mod">
          <ac:chgData name="Stephanie Souza" userId="113d1c0a12631a6d" providerId="LiveId" clId="{2D19EE26-7614-4394-917C-75F2785880F7}" dt="2024-05-16T23:45:55.553" v="1106" actId="1076"/>
          <ac:spMkLst>
            <pc:docMk/>
            <pc:sldMk cId="2407261644" sldId="273"/>
            <ac:spMk id="2" creationId="{01E330EF-AD71-4BCA-912D-98E229FAD44D}"/>
          </ac:spMkLst>
        </pc:spChg>
        <pc:spChg chg="mod">
          <ac:chgData name="Stephanie Souza" userId="113d1c0a12631a6d" providerId="LiveId" clId="{2D19EE26-7614-4394-917C-75F2785880F7}" dt="2024-05-17T00:05:15.682" v="1741" actId="5793"/>
          <ac:spMkLst>
            <pc:docMk/>
            <pc:sldMk cId="2407261644" sldId="273"/>
            <ac:spMk id="4" creationId="{DC64ADBA-9106-4F0D-B92F-73E23D3A267F}"/>
          </ac:spMkLst>
        </pc:spChg>
        <pc:spChg chg="mod">
          <ac:chgData name="Stephanie Souza" userId="113d1c0a12631a6d" providerId="LiveId" clId="{2D19EE26-7614-4394-917C-75F2785880F7}" dt="2024-05-17T00:04:59.511" v="1728" actId="20577"/>
          <ac:spMkLst>
            <pc:docMk/>
            <pc:sldMk cId="2407261644" sldId="273"/>
            <ac:spMk id="6" creationId="{EFDEDC41-3977-462C-A56C-268F31CB5F74}"/>
          </ac:spMkLst>
        </pc:spChg>
        <pc:spChg chg="mod">
          <ac:chgData name="Stephanie Souza" userId="113d1c0a12631a6d" providerId="LiveId" clId="{2D19EE26-7614-4394-917C-75F2785880F7}" dt="2024-05-17T00:04:41.593" v="1724"/>
          <ac:spMkLst>
            <pc:docMk/>
            <pc:sldMk cId="2407261644" sldId="273"/>
            <ac:spMk id="8" creationId="{D4480B4D-7DFB-4ED2-BE16-ED0D78C3F233}"/>
          </ac:spMkLst>
        </pc:spChg>
        <pc:spChg chg="mod">
          <ac:chgData name="Stephanie Souza" userId="113d1c0a12631a6d" providerId="LiveId" clId="{2D19EE26-7614-4394-917C-75F2785880F7}" dt="2024-05-17T00:04:08.641" v="1718" actId="20577"/>
          <ac:spMkLst>
            <pc:docMk/>
            <pc:sldMk cId="2407261644" sldId="273"/>
            <ac:spMk id="10" creationId="{83E86EAF-D8FA-4229-BD4A-CCAAF9A19DD6}"/>
          </ac:spMkLst>
        </pc:spChg>
        <pc:picChg chg="add mod">
          <ac:chgData name="Stephanie Souza" userId="113d1c0a12631a6d" providerId="LiveId" clId="{2D19EE26-7614-4394-917C-75F2785880F7}" dt="2024-05-16T23:49:14.422" v="1137" actId="207"/>
          <ac:picMkLst>
            <pc:docMk/>
            <pc:sldMk cId="2407261644" sldId="273"/>
            <ac:picMk id="5" creationId="{7BA4769B-DCAC-2D07-FC90-E0DD9830D4A8}"/>
          </ac:picMkLst>
        </pc:picChg>
        <pc:picChg chg="add mod">
          <ac:chgData name="Stephanie Souza" userId="113d1c0a12631a6d" providerId="LiveId" clId="{2D19EE26-7614-4394-917C-75F2785880F7}" dt="2024-05-17T01:08:28.725" v="3193"/>
          <ac:picMkLst>
            <pc:docMk/>
            <pc:sldMk cId="2407261644" sldId="273"/>
            <ac:picMk id="9" creationId="{E35CF00E-8739-E41A-B0CB-0EE28AE8DA5E}"/>
          </ac:picMkLst>
        </pc:picChg>
        <pc:picChg chg="del mod">
          <ac:chgData name="Stephanie Souza" userId="113d1c0a12631a6d" providerId="LiveId" clId="{2D19EE26-7614-4394-917C-75F2785880F7}" dt="2024-05-16T23:35:41.430" v="824" actId="478"/>
          <ac:picMkLst>
            <pc:docMk/>
            <pc:sldMk cId="2407261644" sldId="273"/>
            <ac:picMk id="12" creationId="{FC1B2E2C-6C17-4D56-85F9-61C465254BB8}"/>
          </ac:picMkLst>
        </pc:picChg>
        <pc:picChg chg="add mod">
          <ac:chgData name="Stephanie Souza" userId="113d1c0a12631a6d" providerId="LiveId" clId="{2D19EE26-7614-4394-917C-75F2785880F7}" dt="2024-05-17T01:30:19.784" v="3564"/>
          <ac:picMkLst>
            <pc:docMk/>
            <pc:sldMk cId="2407261644" sldId="273"/>
            <ac:picMk id="13" creationId="{1EDDAEB7-A6EA-9C6D-FCD2-2AE486DBBF7B}"/>
          </ac:picMkLst>
        </pc:picChg>
        <pc:picChg chg="del">
          <ac:chgData name="Stephanie Souza" userId="113d1c0a12631a6d" providerId="LiveId" clId="{2D19EE26-7614-4394-917C-75F2785880F7}" dt="2024-05-16T23:35:45.511" v="827" actId="478"/>
          <ac:picMkLst>
            <pc:docMk/>
            <pc:sldMk cId="2407261644" sldId="273"/>
            <ac:picMk id="14" creationId="{BFF29EC3-B08A-46B9-868D-D15E5E1EF3F9}"/>
          </ac:picMkLst>
        </pc:picChg>
        <pc:picChg chg="del">
          <ac:chgData name="Stephanie Souza" userId="113d1c0a12631a6d" providerId="LiveId" clId="{2D19EE26-7614-4394-917C-75F2785880F7}" dt="2024-05-16T23:35:43.600" v="825" actId="478"/>
          <ac:picMkLst>
            <pc:docMk/>
            <pc:sldMk cId="2407261644" sldId="273"/>
            <ac:picMk id="16" creationId="{FD570080-EB17-406F-9FA9-54B4145DCEF4}"/>
          </ac:picMkLst>
        </pc:picChg>
        <pc:picChg chg="add mod">
          <ac:chgData name="Stephanie Souza" userId="113d1c0a12631a6d" providerId="LiveId" clId="{2D19EE26-7614-4394-917C-75F2785880F7}" dt="2024-05-17T01:33:00.003" v="3587"/>
          <ac:picMkLst>
            <pc:docMk/>
            <pc:sldMk cId="2407261644" sldId="273"/>
            <ac:picMk id="17" creationId="{D5BC33D6-30CF-F603-1B59-CAB2ECA594E0}"/>
          </ac:picMkLst>
        </pc:picChg>
        <pc:picChg chg="del">
          <ac:chgData name="Stephanie Souza" userId="113d1c0a12631a6d" providerId="LiveId" clId="{2D19EE26-7614-4394-917C-75F2785880F7}" dt="2024-05-16T23:35:44.742" v="826" actId="478"/>
          <ac:picMkLst>
            <pc:docMk/>
            <pc:sldMk cId="2407261644" sldId="273"/>
            <ac:picMk id="18" creationId="{A5AF2A59-1CC2-4D6E-82C6-4995A03532D8}"/>
          </ac:picMkLst>
        </pc:picChg>
        <pc:picChg chg="add del mod">
          <ac:chgData name="Stephanie Souza" userId="113d1c0a12631a6d" providerId="LiveId" clId="{2D19EE26-7614-4394-917C-75F2785880F7}" dt="2024-05-17T00:03:54.443" v="1715" actId="478"/>
          <ac:picMkLst>
            <pc:docMk/>
            <pc:sldMk cId="2407261644" sldId="273"/>
            <ac:picMk id="20" creationId="{85466780-6A29-B1FE-3D1C-5118C2A7B78B}"/>
          </ac:picMkLst>
        </pc:picChg>
        <pc:picChg chg="add mod">
          <ac:chgData name="Stephanie Souza" userId="113d1c0a12631a6d" providerId="LiveId" clId="{2D19EE26-7614-4394-917C-75F2785880F7}" dt="2024-05-17T00:33:17.517" v="2942"/>
          <ac:picMkLst>
            <pc:docMk/>
            <pc:sldMk cId="2407261644" sldId="273"/>
            <ac:picMk id="22" creationId="{F445E208-3C1B-7A36-58B6-1078DD2EF4C2}"/>
          </ac:picMkLst>
        </pc:picChg>
      </pc:sldChg>
      <pc:sldChg chg="addSp delSp modSp add del mod">
        <pc:chgData name="Stephanie Souza" userId="113d1c0a12631a6d" providerId="LiveId" clId="{2D19EE26-7614-4394-917C-75F2785880F7}" dt="2024-05-17T00:07:29.737" v="1772" actId="2696"/>
        <pc:sldMkLst>
          <pc:docMk/>
          <pc:sldMk cId="2778685551" sldId="274"/>
        </pc:sldMkLst>
        <pc:spChg chg="mod">
          <ac:chgData name="Stephanie Souza" userId="113d1c0a12631a6d" providerId="LiveId" clId="{2D19EE26-7614-4394-917C-75F2785880F7}" dt="2024-05-16T23:46:01.413" v="1107" actId="1076"/>
          <ac:spMkLst>
            <pc:docMk/>
            <pc:sldMk cId="2778685551" sldId="274"/>
            <ac:spMk id="2" creationId="{01E330EF-AD71-4BCA-912D-98E229FAD44D}"/>
          </ac:spMkLst>
        </pc:spChg>
        <pc:spChg chg="mod">
          <ac:chgData name="Stephanie Souza" userId="113d1c0a12631a6d" providerId="LiveId" clId="{2D19EE26-7614-4394-917C-75F2785880F7}" dt="2024-05-16T23:49:55.728" v="1148" actId="20577"/>
          <ac:spMkLst>
            <pc:docMk/>
            <pc:sldMk cId="2778685551" sldId="274"/>
            <ac:spMk id="4" creationId="{DC64ADBA-9106-4F0D-B92F-73E23D3A267F}"/>
          </ac:spMkLst>
        </pc:spChg>
        <pc:spChg chg="mod">
          <ac:chgData name="Stephanie Souza" userId="113d1c0a12631a6d" providerId="LiveId" clId="{2D19EE26-7614-4394-917C-75F2785880F7}" dt="2024-05-16T23:49:58.928" v="1152" actId="20577"/>
          <ac:spMkLst>
            <pc:docMk/>
            <pc:sldMk cId="2778685551" sldId="274"/>
            <ac:spMk id="6" creationId="{EFDEDC41-3977-462C-A56C-268F31CB5F74}"/>
          </ac:spMkLst>
        </pc:spChg>
        <pc:spChg chg="mod">
          <ac:chgData name="Stephanie Souza" userId="113d1c0a12631a6d" providerId="LiveId" clId="{2D19EE26-7614-4394-917C-75F2785880F7}" dt="2024-05-16T23:50:02.034" v="1156" actId="20577"/>
          <ac:spMkLst>
            <pc:docMk/>
            <pc:sldMk cId="2778685551" sldId="274"/>
            <ac:spMk id="8" creationId="{D4480B4D-7DFB-4ED2-BE16-ED0D78C3F233}"/>
          </ac:spMkLst>
        </pc:spChg>
        <pc:spChg chg="mod">
          <ac:chgData name="Stephanie Souza" userId="113d1c0a12631a6d" providerId="LiveId" clId="{2D19EE26-7614-4394-917C-75F2785880F7}" dt="2024-05-16T23:50:05.303" v="1160" actId="20577"/>
          <ac:spMkLst>
            <pc:docMk/>
            <pc:sldMk cId="2778685551" sldId="274"/>
            <ac:spMk id="10" creationId="{83E86EAF-D8FA-4229-BD4A-CCAAF9A19DD6}"/>
          </ac:spMkLst>
        </pc:spChg>
        <pc:picChg chg="del">
          <ac:chgData name="Stephanie Souza" userId="113d1c0a12631a6d" providerId="LiveId" clId="{2D19EE26-7614-4394-917C-75F2785880F7}" dt="2024-05-16T23:46:46.653" v="1119" actId="478"/>
          <ac:picMkLst>
            <pc:docMk/>
            <pc:sldMk cId="2778685551" sldId="274"/>
            <ac:picMk id="5" creationId="{7BA4769B-DCAC-2D07-FC90-E0DD9830D4A8}"/>
          </ac:picMkLst>
        </pc:picChg>
        <pc:picChg chg="add mod">
          <ac:chgData name="Stephanie Souza" userId="113d1c0a12631a6d" providerId="LiveId" clId="{2D19EE26-7614-4394-917C-75F2785880F7}" dt="2024-05-16T23:47:38.606" v="1127" actId="1076"/>
          <ac:picMkLst>
            <pc:docMk/>
            <pc:sldMk cId="2778685551" sldId="274"/>
            <ac:picMk id="7" creationId="{76F19FDC-FB73-7179-BAAC-E1370B8F6DE4}"/>
          </ac:picMkLst>
        </pc:picChg>
        <pc:picChg chg="add del mod">
          <ac:chgData name="Stephanie Souza" userId="113d1c0a12631a6d" providerId="LiveId" clId="{2D19EE26-7614-4394-917C-75F2785880F7}" dt="2024-05-16T23:47:33.190" v="1126" actId="478"/>
          <ac:picMkLst>
            <pc:docMk/>
            <pc:sldMk cId="2778685551" sldId="274"/>
            <ac:picMk id="11" creationId="{160C4F55-9A33-D99A-F239-A1E0C42DD2C8}"/>
          </ac:picMkLst>
        </pc:picChg>
      </pc:sldChg>
      <pc:sldChg chg="addSp delSp modSp add del mod">
        <pc:chgData name="Stephanie Souza" userId="113d1c0a12631a6d" providerId="LiveId" clId="{2D19EE26-7614-4394-917C-75F2785880F7}" dt="2024-05-17T00:08:21.573" v="1812" actId="2696"/>
        <pc:sldMkLst>
          <pc:docMk/>
          <pc:sldMk cId="354069727" sldId="275"/>
        </pc:sldMkLst>
        <pc:spChg chg="mod">
          <ac:chgData name="Stephanie Souza" userId="113d1c0a12631a6d" providerId="LiveId" clId="{2D19EE26-7614-4394-917C-75F2785880F7}" dt="2024-05-16T23:49:38.458" v="1143" actId="14100"/>
          <ac:spMkLst>
            <pc:docMk/>
            <pc:sldMk cId="354069727" sldId="275"/>
            <ac:spMk id="2" creationId="{01E330EF-AD71-4BCA-912D-98E229FAD44D}"/>
          </ac:spMkLst>
        </pc:spChg>
        <pc:spChg chg="mod">
          <ac:chgData name="Stephanie Souza" userId="113d1c0a12631a6d" providerId="LiveId" clId="{2D19EE26-7614-4394-917C-75F2785880F7}" dt="2024-05-16T23:50:15.252" v="1168" actId="20577"/>
          <ac:spMkLst>
            <pc:docMk/>
            <pc:sldMk cId="354069727" sldId="275"/>
            <ac:spMk id="4" creationId="{DC64ADBA-9106-4F0D-B92F-73E23D3A267F}"/>
          </ac:spMkLst>
        </pc:spChg>
        <pc:spChg chg="mod">
          <ac:chgData name="Stephanie Souza" userId="113d1c0a12631a6d" providerId="LiveId" clId="{2D19EE26-7614-4394-917C-75F2785880F7}" dt="2024-05-16T23:50:21.450" v="1177" actId="20577"/>
          <ac:spMkLst>
            <pc:docMk/>
            <pc:sldMk cId="354069727" sldId="275"/>
            <ac:spMk id="6" creationId="{EFDEDC41-3977-462C-A56C-268F31CB5F74}"/>
          </ac:spMkLst>
        </pc:spChg>
        <pc:spChg chg="mod">
          <ac:chgData name="Stephanie Souza" userId="113d1c0a12631a6d" providerId="LiveId" clId="{2D19EE26-7614-4394-917C-75F2785880F7}" dt="2024-05-16T23:50:25.555" v="1186" actId="20577"/>
          <ac:spMkLst>
            <pc:docMk/>
            <pc:sldMk cId="354069727" sldId="275"/>
            <ac:spMk id="8" creationId="{D4480B4D-7DFB-4ED2-BE16-ED0D78C3F233}"/>
          </ac:spMkLst>
        </pc:spChg>
        <pc:spChg chg="mod">
          <ac:chgData name="Stephanie Souza" userId="113d1c0a12631a6d" providerId="LiveId" clId="{2D19EE26-7614-4394-917C-75F2785880F7}" dt="2024-05-16T23:50:30.141" v="1195" actId="20577"/>
          <ac:spMkLst>
            <pc:docMk/>
            <pc:sldMk cId="354069727" sldId="275"/>
            <ac:spMk id="10" creationId="{83E86EAF-D8FA-4229-BD4A-CCAAF9A19DD6}"/>
          </ac:spMkLst>
        </pc:spChg>
        <pc:picChg chg="del">
          <ac:chgData name="Stephanie Souza" userId="113d1c0a12631a6d" providerId="LiveId" clId="{2D19EE26-7614-4394-917C-75F2785880F7}" dt="2024-05-16T23:48:12.777" v="1130" actId="478"/>
          <ac:picMkLst>
            <pc:docMk/>
            <pc:sldMk cId="354069727" sldId="275"/>
            <ac:picMk id="5" creationId="{7BA4769B-DCAC-2D07-FC90-E0DD9830D4A8}"/>
          </ac:picMkLst>
        </pc:picChg>
        <pc:picChg chg="add del mod">
          <ac:chgData name="Stephanie Souza" userId="113d1c0a12631a6d" providerId="LiveId" clId="{2D19EE26-7614-4394-917C-75F2785880F7}" dt="2024-05-17T00:07:47.908" v="1774" actId="21"/>
          <ac:picMkLst>
            <pc:docMk/>
            <pc:sldMk cId="354069727" sldId="275"/>
            <ac:picMk id="7" creationId="{B6234213-9B45-EB4C-F084-D2EC2123D607}"/>
          </ac:picMkLst>
        </pc:picChg>
        <pc:picChg chg="add del mod">
          <ac:chgData name="Stephanie Souza" userId="113d1c0a12631a6d" providerId="LiveId" clId="{2D19EE26-7614-4394-917C-75F2785880F7}" dt="2024-05-16T23:49:27.046" v="1139" actId="478"/>
          <ac:picMkLst>
            <pc:docMk/>
            <pc:sldMk cId="354069727" sldId="275"/>
            <ac:picMk id="11" creationId="{C3D4F090-8D88-6ECD-EDED-18FAF1F430DC}"/>
          </ac:picMkLst>
        </pc:picChg>
      </pc:sldChg>
      <pc:sldChg chg="add del">
        <pc:chgData name="Stephanie Souza" userId="113d1c0a12631a6d" providerId="LiveId" clId="{2D19EE26-7614-4394-917C-75F2785880F7}" dt="2024-05-17T00:01:40.349" v="1660" actId="2696"/>
        <pc:sldMkLst>
          <pc:docMk/>
          <pc:sldMk cId="1206959103" sldId="276"/>
        </pc:sldMkLst>
      </pc:sldChg>
      <pc:sldChg chg="new del">
        <pc:chgData name="Stephanie Souza" userId="113d1c0a12631a6d" providerId="LiveId" clId="{2D19EE26-7614-4394-917C-75F2785880F7}" dt="2024-05-16T23:51:08.372" v="1197" actId="47"/>
        <pc:sldMkLst>
          <pc:docMk/>
          <pc:sldMk cId="3939734822" sldId="276"/>
        </pc:sldMkLst>
      </pc:sldChg>
      <pc:sldChg chg="addSp delSp modSp add mod ord">
        <pc:chgData name="Stephanie Souza" userId="113d1c0a12631a6d" providerId="LiveId" clId="{2D19EE26-7614-4394-917C-75F2785880F7}" dt="2024-05-17T01:07:35.238" v="3189" actId="478"/>
        <pc:sldMkLst>
          <pc:docMk/>
          <pc:sldMk cId="3135872201" sldId="277"/>
        </pc:sldMkLst>
        <pc:spChg chg="del">
          <ac:chgData name="Stephanie Souza" userId="113d1c0a12631a6d" providerId="LiveId" clId="{2D19EE26-7614-4394-917C-75F2785880F7}" dt="2024-05-17T00:37:53.928" v="3022"/>
          <ac:spMkLst>
            <pc:docMk/>
            <pc:sldMk cId="3135872201" sldId="277"/>
            <ac:spMk id="3" creationId="{2A1F11AE-5741-6028-5721-4650F63586F7}"/>
          </ac:spMkLst>
        </pc:spChg>
        <pc:spChg chg="del">
          <ac:chgData name="Stephanie Souza" userId="113d1c0a12631a6d" providerId="LiveId" clId="{2D19EE26-7614-4394-917C-75F2785880F7}" dt="2024-05-17T00:38:19.466" v="3027" actId="478"/>
          <ac:spMkLst>
            <pc:docMk/>
            <pc:sldMk cId="3135872201" sldId="277"/>
            <ac:spMk id="6" creationId="{7CAE59E7-4ACA-354D-B7B9-2DF31F54686F}"/>
          </ac:spMkLst>
        </pc:spChg>
        <pc:spChg chg="add del mod">
          <ac:chgData name="Stephanie Souza" userId="113d1c0a12631a6d" providerId="LiveId" clId="{2D19EE26-7614-4394-917C-75F2785880F7}" dt="2024-05-17T00:36:24.139" v="2962" actId="478"/>
          <ac:spMkLst>
            <pc:docMk/>
            <pc:sldMk cId="3135872201" sldId="277"/>
            <ac:spMk id="7" creationId="{9C24C88E-9EF7-0F22-3C07-9E86A5A81D6E}"/>
          </ac:spMkLst>
        </pc:spChg>
        <pc:spChg chg="mod">
          <ac:chgData name="Stephanie Souza" userId="113d1c0a12631a6d" providerId="LiveId" clId="{2D19EE26-7614-4394-917C-75F2785880F7}" dt="2024-05-17T00:46:46.956" v="3104" actId="1076"/>
          <ac:spMkLst>
            <pc:docMk/>
            <pc:sldMk cId="3135872201" sldId="277"/>
            <ac:spMk id="8" creationId="{5495FDB2-AFE9-4654-B647-0B61FFE74E5F}"/>
          </ac:spMkLst>
        </pc:spChg>
        <pc:spChg chg="del">
          <ac:chgData name="Stephanie Souza" userId="113d1c0a12631a6d" providerId="LiveId" clId="{2D19EE26-7614-4394-917C-75F2785880F7}" dt="2024-05-17T00:36:22.320" v="2961" actId="478"/>
          <ac:spMkLst>
            <pc:docMk/>
            <pc:sldMk cId="3135872201" sldId="277"/>
            <ac:spMk id="9" creationId="{00B1292E-B737-4FE7-9300-AC938EA7FB39}"/>
          </ac:spMkLst>
        </pc:spChg>
        <pc:spChg chg="add mod">
          <ac:chgData name="Stephanie Souza" userId="113d1c0a12631a6d" providerId="LiveId" clId="{2D19EE26-7614-4394-917C-75F2785880F7}" dt="2024-05-17T00:47:40.541" v="3135" actId="20577"/>
          <ac:spMkLst>
            <pc:docMk/>
            <pc:sldMk cId="3135872201" sldId="277"/>
            <ac:spMk id="10" creationId="{F8C6061C-C08B-3EF6-E231-7F4B8C71EC1B}"/>
          </ac:spMkLst>
        </pc:spChg>
        <pc:spChg chg="add del mod">
          <ac:chgData name="Stephanie Souza" userId="113d1c0a12631a6d" providerId="LiveId" clId="{2D19EE26-7614-4394-917C-75F2785880F7}" dt="2024-05-17T00:38:52.134" v="3032" actId="478"/>
          <ac:spMkLst>
            <pc:docMk/>
            <pc:sldMk cId="3135872201" sldId="277"/>
            <ac:spMk id="14" creationId="{3928EE2D-EDCD-7D03-5754-BD6639DDDBAD}"/>
          </ac:spMkLst>
        </pc:spChg>
        <pc:picChg chg="add del mod ord">
          <ac:chgData name="Stephanie Souza" userId="113d1c0a12631a6d" providerId="LiveId" clId="{2D19EE26-7614-4394-917C-75F2785880F7}" dt="2024-05-17T01:07:35.238" v="3189" actId="478"/>
          <ac:picMkLst>
            <pc:docMk/>
            <pc:sldMk cId="3135872201" sldId="277"/>
            <ac:picMk id="2" creationId="{7A48E192-48EE-5187-7ABE-336C67C11746}"/>
          </ac:picMkLst>
        </pc:picChg>
        <pc:picChg chg="add del mod ord">
          <ac:chgData name="Stephanie Souza" userId="113d1c0a12631a6d" providerId="LiveId" clId="{2D19EE26-7614-4394-917C-75F2785880F7}" dt="2024-05-17T00:38:50.863" v="3031" actId="478"/>
          <ac:picMkLst>
            <pc:docMk/>
            <pc:sldMk cId="3135872201" sldId="277"/>
            <ac:picMk id="12" creationId="{8CCC5A40-03F9-83D6-94ED-627860904160}"/>
          </ac:picMkLst>
        </pc:picChg>
        <pc:picChg chg="add del mod">
          <ac:chgData name="Stephanie Souza" userId="113d1c0a12631a6d" providerId="LiveId" clId="{2D19EE26-7614-4394-917C-75F2785880F7}" dt="2024-05-17T00:40:18.790" v="3038" actId="478"/>
          <ac:picMkLst>
            <pc:docMk/>
            <pc:sldMk cId="3135872201" sldId="277"/>
            <ac:picMk id="16" creationId="{2ABA9297-D99D-D984-0310-BB0BE215AD23}"/>
          </ac:picMkLst>
        </pc:picChg>
        <pc:picChg chg="add mod ord">
          <ac:chgData name="Stephanie Souza" userId="113d1c0a12631a6d" providerId="LiveId" clId="{2D19EE26-7614-4394-917C-75F2785880F7}" dt="2024-05-17T00:43:00.166" v="3050" actId="1076"/>
          <ac:picMkLst>
            <pc:docMk/>
            <pc:sldMk cId="3135872201" sldId="277"/>
            <ac:picMk id="18" creationId="{D6728288-A1C3-5ADA-A22C-349ED2ED4C78}"/>
          </ac:picMkLst>
        </pc:picChg>
      </pc:sldChg>
      <pc:sldChg chg="delSp new del mod">
        <pc:chgData name="Stephanie Souza" userId="113d1c0a12631a6d" providerId="LiveId" clId="{2D19EE26-7614-4394-917C-75F2785880F7}" dt="2024-05-16T23:57:26.723" v="1390" actId="2696"/>
        <pc:sldMkLst>
          <pc:docMk/>
          <pc:sldMk cId="3734793628" sldId="277"/>
        </pc:sldMkLst>
        <pc:spChg chg="del">
          <ac:chgData name="Stephanie Souza" userId="113d1c0a12631a6d" providerId="LiveId" clId="{2D19EE26-7614-4394-917C-75F2785880F7}" dt="2024-05-16T23:57:19.518" v="1389" actId="478"/>
          <ac:spMkLst>
            <pc:docMk/>
            <pc:sldMk cId="3734793628" sldId="277"/>
            <ac:spMk id="2" creationId="{0F8DB82E-6EAE-8DFD-37D1-E99D15B324FC}"/>
          </ac:spMkLst>
        </pc:spChg>
        <pc:spChg chg="del">
          <ac:chgData name="Stephanie Souza" userId="113d1c0a12631a6d" providerId="LiveId" clId="{2D19EE26-7614-4394-917C-75F2785880F7}" dt="2024-05-16T23:57:19.518" v="1389" actId="478"/>
          <ac:spMkLst>
            <pc:docMk/>
            <pc:sldMk cId="3734793628" sldId="277"/>
            <ac:spMk id="9" creationId="{C7F2454F-80A8-CCB7-484B-5DEE3A17FBA6}"/>
          </ac:spMkLst>
        </pc:spChg>
      </pc:sldChg>
      <pc:sldChg chg="addSp delSp modSp add del mod">
        <pc:chgData name="Stephanie Souza" userId="113d1c0a12631a6d" providerId="LiveId" clId="{2D19EE26-7614-4394-917C-75F2785880F7}" dt="2024-05-17T01:21:08.798" v="3350" actId="47"/>
        <pc:sldMkLst>
          <pc:docMk/>
          <pc:sldMk cId="3920733598" sldId="278"/>
        </pc:sldMkLst>
        <pc:spChg chg="del">
          <ac:chgData name="Stephanie Souza" userId="113d1c0a12631a6d" providerId="LiveId" clId="{2D19EE26-7614-4394-917C-75F2785880F7}" dt="2024-05-17T01:10:24.928" v="3194" actId="478"/>
          <ac:spMkLst>
            <pc:docMk/>
            <pc:sldMk cId="3920733598" sldId="278"/>
            <ac:spMk id="3" creationId="{2A1F11AE-5741-6028-5721-4650F63586F7}"/>
          </ac:spMkLst>
        </pc:spChg>
        <pc:spChg chg="add">
          <ac:chgData name="Stephanie Souza" userId="113d1c0a12631a6d" providerId="LiveId" clId="{2D19EE26-7614-4394-917C-75F2785880F7}" dt="2024-05-17T01:17:11.643" v="3273"/>
          <ac:spMkLst>
            <pc:docMk/>
            <pc:sldMk cId="3920733598" sldId="278"/>
            <ac:spMk id="4" creationId="{814D2EB7-1A79-9BB2-EAC2-D555B68AD355}"/>
          </ac:spMkLst>
        </pc:spChg>
        <pc:spChg chg="mod">
          <ac:chgData name="Stephanie Souza" userId="113d1c0a12631a6d" providerId="LiveId" clId="{2D19EE26-7614-4394-917C-75F2785880F7}" dt="2024-05-17T01:18:06.406" v="3315" actId="1076"/>
          <ac:spMkLst>
            <pc:docMk/>
            <pc:sldMk cId="3920733598" sldId="278"/>
            <ac:spMk id="8" creationId="{5495FDB2-AFE9-4654-B647-0B61FFE74E5F}"/>
          </ac:spMkLst>
        </pc:spChg>
        <pc:spChg chg="mod">
          <ac:chgData name="Stephanie Souza" userId="113d1c0a12631a6d" providerId="LiveId" clId="{2D19EE26-7614-4394-917C-75F2785880F7}" dt="2024-05-17T01:18:16.422" v="3319" actId="20577"/>
          <ac:spMkLst>
            <pc:docMk/>
            <pc:sldMk cId="3920733598" sldId="278"/>
            <ac:spMk id="9" creationId="{00B1292E-B737-4FE7-9300-AC938EA7FB39}"/>
          </ac:spMkLst>
        </pc:spChg>
        <pc:picChg chg="add mod">
          <ac:chgData name="Stephanie Souza" userId="113d1c0a12631a6d" providerId="LiveId" clId="{2D19EE26-7614-4394-917C-75F2785880F7}" dt="2024-05-17T00:34:56.035" v="2957"/>
          <ac:picMkLst>
            <pc:docMk/>
            <pc:sldMk cId="3920733598" sldId="278"/>
            <ac:picMk id="2" creationId="{F8A0BE07-ECEA-1053-B750-CCBB60A46E40}"/>
          </ac:picMkLst>
        </pc:picChg>
      </pc:sldChg>
      <pc:sldChg chg="addSp modSp add del">
        <pc:chgData name="Stephanie Souza" userId="113d1c0a12631a6d" providerId="LiveId" clId="{2D19EE26-7614-4394-917C-75F2785880F7}" dt="2024-05-17T01:24:45.663" v="3538" actId="47"/>
        <pc:sldMkLst>
          <pc:docMk/>
          <pc:sldMk cId="2784014293" sldId="279"/>
        </pc:sldMkLst>
        <pc:picChg chg="add mod">
          <ac:chgData name="Stephanie Souza" userId="113d1c0a12631a6d" providerId="LiveId" clId="{2D19EE26-7614-4394-917C-75F2785880F7}" dt="2024-05-17T00:35:07.032" v="2958"/>
          <ac:picMkLst>
            <pc:docMk/>
            <pc:sldMk cId="2784014293" sldId="279"/>
            <ac:picMk id="2" creationId="{3878FBCB-D836-6B6B-DF20-C501BE1FE39B}"/>
          </ac:picMkLst>
        </pc:picChg>
      </pc:sldChg>
      <pc:sldChg chg="addSp modSp add del mod">
        <pc:chgData name="Stephanie Souza" userId="113d1c0a12631a6d" providerId="LiveId" clId="{2D19EE26-7614-4394-917C-75F2785880F7}" dt="2024-05-17T02:34:57.716" v="3778" actId="1076"/>
        <pc:sldMkLst>
          <pc:docMk/>
          <pc:sldMk cId="120847283" sldId="280"/>
        </pc:sldMkLst>
        <pc:picChg chg="add mod">
          <ac:chgData name="Stephanie Souza" userId="113d1c0a12631a6d" providerId="LiveId" clId="{2D19EE26-7614-4394-917C-75F2785880F7}" dt="2024-05-17T02:34:57.716" v="3778" actId="1076"/>
          <ac:picMkLst>
            <pc:docMk/>
            <pc:sldMk cId="120847283" sldId="280"/>
            <ac:picMk id="3" creationId="{D56D724D-5AC7-3526-1D1F-AD6A9C1B1CBC}"/>
          </ac:picMkLst>
        </pc:picChg>
        <pc:picChg chg="mod">
          <ac:chgData name="Stephanie Souza" userId="113d1c0a12631a6d" providerId="LiveId" clId="{2D19EE26-7614-4394-917C-75F2785880F7}" dt="2024-05-17T01:28:58.197" v="3563" actId="14100"/>
          <ac:picMkLst>
            <pc:docMk/>
            <pc:sldMk cId="120847283" sldId="280"/>
            <ac:picMk id="13" creationId="{2F036EE4-A03D-254B-23C6-6F1D27ACFDFE}"/>
          </ac:picMkLst>
        </pc:picChg>
      </pc:sldChg>
      <pc:sldChg chg="addSp modSp add del mod">
        <pc:chgData name="Stephanie Souza" userId="113d1c0a12631a6d" providerId="LiveId" clId="{2D19EE26-7614-4394-917C-75F2785880F7}" dt="2024-05-17T02:44:02.235" v="3793"/>
        <pc:sldMkLst>
          <pc:docMk/>
          <pc:sldMk cId="4184323218" sldId="281"/>
        </pc:sldMkLst>
        <pc:picChg chg="mod">
          <ac:chgData name="Stephanie Souza" userId="113d1c0a12631a6d" providerId="LiveId" clId="{2D19EE26-7614-4394-917C-75F2785880F7}" dt="2024-05-17T02:35:12.936" v="3780" actId="1076"/>
          <ac:picMkLst>
            <pc:docMk/>
            <pc:sldMk cId="4184323218" sldId="281"/>
            <ac:picMk id="2" creationId="{E8BBD62A-88A6-71F5-C796-B045941389A1}"/>
          </ac:picMkLst>
        </pc:picChg>
        <pc:picChg chg="add mod">
          <ac:chgData name="Stephanie Souza" userId="113d1c0a12631a6d" providerId="LiveId" clId="{2D19EE26-7614-4394-917C-75F2785880F7}" dt="2024-05-17T02:44:02.235" v="3793"/>
          <ac:picMkLst>
            <pc:docMk/>
            <pc:sldMk cId="4184323218" sldId="281"/>
            <ac:picMk id="3" creationId="{6057C614-C95B-5169-3733-4A1CCB6CEDBF}"/>
          </ac:picMkLst>
        </pc:picChg>
        <pc:picChg chg="mod">
          <ac:chgData name="Stephanie Souza" userId="113d1c0a12631a6d" providerId="LiveId" clId="{2D19EE26-7614-4394-917C-75F2785880F7}" dt="2024-05-17T02:35:15.629" v="3781" actId="1076"/>
          <ac:picMkLst>
            <pc:docMk/>
            <pc:sldMk cId="4184323218" sldId="281"/>
            <ac:picMk id="4" creationId="{6D56802F-4A15-DE15-0FFA-A86F9DDC42E7}"/>
          </ac:picMkLst>
        </pc:picChg>
      </pc:sldChg>
      <pc:sldChg chg="add del">
        <pc:chgData name="Stephanie Souza" userId="113d1c0a12631a6d" providerId="LiveId" clId="{2D19EE26-7614-4394-917C-75F2785880F7}" dt="2024-05-17T01:27:42.998" v="3561" actId="47"/>
        <pc:sldMkLst>
          <pc:docMk/>
          <pc:sldMk cId="3125390054" sldId="282"/>
        </pc:sldMkLst>
      </pc:sldChg>
      <pc:sldChg chg="add del">
        <pc:chgData name="Stephanie Souza" userId="113d1c0a12631a6d" providerId="LiveId" clId="{2D19EE26-7614-4394-917C-75F2785880F7}" dt="2024-05-17T01:37:53.673" v="3600" actId="47"/>
        <pc:sldMkLst>
          <pc:docMk/>
          <pc:sldMk cId="578905511" sldId="283"/>
        </pc:sldMkLst>
      </pc:sldChg>
      <pc:sldChg chg="add del">
        <pc:chgData name="Stephanie Souza" userId="113d1c0a12631a6d" providerId="LiveId" clId="{2D19EE26-7614-4394-917C-75F2785880F7}" dt="2024-05-17T01:38:04.702" v="3602"/>
        <pc:sldMkLst>
          <pc:docMk/>
          <pc:sldMk cId="4105701470" sldId="284"/>
        </pc:sldMkLst>
      </pc:sldChg>
      <pc:sldChg chg="add del">
        <pc:chgData name="Stephanie Souza" userId="113d1c0a12631a6d" providerId="LiveId" clId="{2D19EE26-7614-4394-917C-75F2785880F7}" dt="2024-05-17T01:38:17.421" v="3604" actId="47"/>
        <pc:sldMkLst>
          <pc:docMk/>
          <pc:sldMk cId="1844915010" sldId="285"/>
        </pc:sldMkLst>
      </pc:sldChg>
      <pc:sldChg chg="add del">
        <pc:chgData name="Stephanie Souza" userId="113d1c0a12631a6d" providerId="LiveId" clId="{2D19EE26-7614-4394-917C-75F2785880F7}" dt="2024-05-17T00:06:29.688" v="1749"/>
        <pc:sldMkLst>
          <pc:docMk/>
          <pc:sldMk cId="167391289" sldId="286"/>
        </pc:sldMkLst>
      </pc:sldChg>
      <pc:sldChg chg="addSp delSp modSp add mod">
        <pc:chgData name="Stephanie Souza" userId="113d1c0a12631a6d" providerId="LiveId" clId="{2D19EE26-7614-4394-917C-75F2785880F7}" dt="2024-05-17T01:35:58.292" v="3596"/>
        <pc:sldMkLst>
          <pc:docMk/>
          <pc:sldMk cId="2459015561" sldId="286"/>
        </pc:sldMkLst>
        <pc:spChg chg="mod">
          <ac:chgData name="Stephanie Souza" userId="113d1c0a12631a6d" providerId="LiveId" clId="{2D19EE26-7614-4394-917C-75F2785880F7}" dt="2024-05-17T00:06:51.709" v="1757" actId="20577"/>
          <ac:spMkLst>
            <pc:docMk/>
            <pc:sldMk cId="2459015561" sldId="286"/>
            <ac:spMk id="2" creationId="{01E330EF-AD71-4BCA-912D-98E229FAD44D}"/>
          </ac:spMkLst>
        </pc:spChg>
        <pc:spChg chg="mod">
          <ac:chgData name="Stephanie Souza" userId="113d1c0a12631a6d" providerId="LiveId" clId="{2D19EE26-7614-4394-917C-75F2785880F7}" dt="2024-05-17T00:07:00.369" v="1761" actId="20577"/>
          <ac:spMkLst>
            <pc:docMk/>
            <pc:sldMk cId="2459015561" sldId="286"/>
            <ac:spMk id="6" creationId="{EFDEDC41-3977-462C-A56C-268F31CB5F74}"/>
          </ac:spMkLst>
        </pc:spChg>
        <pc:spChg chg="mod">
          <ac:chgData name="Stephanie Souza" userId="113d1c0a12631a6d" providerId="LiveId" clId="{2D19EE26-7614-4394-917C-75F2785880F7}" dt="2024-05-17T00:07:03.259" v="1765" actId="20577"/>
          <ac:spMkLst>
            <pc:docMk/>
            <pc:sldMk cId="2459015561" sldId="286"/>
            <ac:spMk id="8" creationId="{D4480B4D-7DFB-4ED2-BE16-ED0D78C3F233}"/>
          </ac:spMkLst>
        </pc:spChg>
        <pc:spChg chg="mod">
          <ac:chgData name="Stephanie Souza" userId="113d1c0a12631a6d" providerId="LiveId" clId="{2D19EE26-7614-4394-917C-75F2785880F7}" dt="2024-05-17T00:07:06.364" v="1769" actId="20577"/>
          <ac:spMkLst>
            <pc:docMk/>
            <pc:sldMk cId="2459015561" sldId="286"/>
            <ac:spMk id="10" creationId="{83E86EAF-D8FA-4229-BD4A-CCAAF9A19DD6}"/>
          </ac:spMkLst>
        </pc:spChg>
        <pc:picChg chg="add mod">
          <ac:chgData name="Stephanie Souza" userId="113d1c0a12631a6d" providerId="LiveId" clId="{2D19EE26-7614-4394-917C-75F2785880F7}" dt="2024-05-17T00:06:44.886" v="1752"/>
          <ac:picMkLst>
            <pc:docMk/>
            <pc:sldMk cId="2459015561" sldId="286"/>
            <ac:picMk id="3" creationId="{B4E31F2F-EF36-F4F6-758A-F4313756043C}"/>
          </ac:picMkLst>
        </pc:picChg>
        <pc:picChg chg="del">
          <ac:chgData name="Stephanie Souza" userId="113d1c0a12631a6d" providerId="LiveId" clId="{2D19EE26-7614-4394-917C-75F2785880F7}" dt="2024-05-17T00:06:47.700" v="1753" actId="478"/>
          <ac:picMkLst>
            <pc:docMk/>
            <pc:sldMk cId="2459015561" sldId="286"/>
            <ac:picMk id="5" creationId="{7BA4769B-DCAC-2D07-FC90-E0DD9830D4A8}"/>
          </ac:picMkLst>
        </pc:picChg>
        <pc:picChg chg="mod">
          <ac:chgData name="Stephanie Souza" userId="113d1c0a12631a6d" providerId="LiveId" clId="{2D19EE26-7614-4394-917C-75F2785880F7}" dt="2024-05-17T01:34:19.152" v="3590"/>
          <ac:picMkLst>
            <pc:docMk/>
            <pc:sldMk cId="2459015561" sldId="286"/>
            <ac:picMk id="9" creationId="{E35CF00E-8739-E41A-B0CB-0EE28AE8DA5E}"/>
          </ac:picMkLst>
        </pc:picChg>
        <pc:picChg chg="mod">
          <ac:chgData name="Stephanie Souza" userId="113d1c0a12631a6d" providerId="LiveId" clId="{2D19EE26-7614-4394-917C-75F2785880F7}" dt="2024-05-17T01:34:53.129" v="3593"/>
          <ac:picMkLst>
            <pc:docMk/>
            <pc:sldMk cId="2459015561" sldId="286"/>
            <ac:picMk id="13" creationId="{1EDDAEB7-A6EA-9C6D-FCD2-2AE486DBBF7B}"/>
          </ac:picMkLst>
        </pc:picChg>
        <pc:picChg chg="mod">
          <ac:chgData name="Stephanie Souza" userId="113d1c0a12631a6d" providerId="LiveId" clId="{2D19EE26-7614-4394-917C-75F2785880F7}" dt="2024-05-17T01:35:58.292" v="3596"/>
          <ac:picMkLst>
            <pc:docMk/>
            <pc:sldMk cId="2459015561" sldId="286"/>
            <ac:picMk id="17" creationId="{D5BC33D6-30CF-F603-1B59-CAB2ECA594E0}"/>
          </ac:picMkLst>
        </pc:picChg>
      </pc:sldChg>
      <pc:sldChg chg="addSp delSp modSp add mod">
        <pc:chgData name="Stephanie Souza" userId="113d1c0a12631a6d" providerId="LiveId" clId="{2D19EE26-7614-4394-917C-75F2785880F7}" dt="2024-05-17T01:39:36.747" v="3610"/>
        <pc:sldMkLst>
          <pc:docMk/>
          <pc:sldMk cId="501892603" sldId="287"/>
        </pc:sldMkLst>
        <pc:spChg chg="mod">
          <ac:chgData name="Stephanie Souza" userId="113d1c0a12631a6d" providerId="LiveId" clId="{2D19EE26-7614-4394-917C-75F2785880F7}" dt="2024-05-17T00:07:55.751" v="1784" actId="20577"/>
          <ac:spMkLst>
            <pc:docMk/>
            <pc:sldMk cId="501892603" sldId="287"/>
            <ac:spMk id="2" creationId="{01E330EF-AD71-4BCA-912D-98E229FAD44D}"/>
          </ac:spMkLst>
        </pc:spChg>
        <pc:spChg chg="mod">
          <ac:chgData name="Stephanie Souza" userId="113d1c0a12631a6d" providerId="LiveId" clId="{2D19EE26-7614-4394-917C-75F2785880F7}" dt="2024-05-17T00:08:06.711" v="1793" actId="20577"/>
          <ac:spMkLst>
            <pc:docMk/>
            <pc:sldMk cId="501892603" sldId="287"/>
            <ac:spMk id="6" creationId="{EFDEDC41-3977-462C-A56C-268F31CB5F74}"/>
          </ac:spMkLst>
        </pc:spChg>
        <pc:spChg chg="mod">
          <ac:chgData name="Stephanie Souza" userId="113d1c0a12631a6d" providerId="LiveId" clId="{2D19EE26-7614-4394-917C-75F2785880F7}" dt="2024-05-17T00:08:11.178" v="1802" actId="20577"/>
          <ac:spMkLst>
            <pc:docMk/>
            <pc:sldMk cId="501892603" sldId="287"/>
            <ac:spMk id="8" creationId="{D4480B4D-7DFB-4ED2-BE16-ED0D78C3F233}"/>
          </ac:spMkLst>
        </pc:spChg>
        <pc:spChg chg="mod">
          <ac:chgData name="Stephanie Souza" userId="113d1c0a12631a6d" providerId="LiveId" clId="{2D19EE26-7614-4394-917C-75F2785880F7}" dt="2024-05-17T00:08:15.655" v="1811" actId="20577"/>
          <ac:spMkLst>
            <pc:docMk/>
            <pc:sldMk cId="501892603" sldId="287"/>
            <ac:spMk id="10" creationId="{83E86EAF-D8FA-4229-BD4A-CCAAF9A19DD6}"/>
          </ac:spMkLst>
        </pc:spChg>
        <pc:picChg chg="del">
          <ac:chgData name="Stephanie Souza" userId="113d1c0a12631a6d" providerId="LiveId" clId="{2D19EE26-7614-4394-917C-75F2785880F7}" dt="2024-05-17T00:07:50.528" v="1775" actId="478"/>
          <ac:picMkLst>
            <pc:docMk/>
            <pc:sldMk cId="501892603" sldId="287"/>
            <ac:picMk id="3" creationId="{B4E31F2F-EF36-F4F6-758A-F4313756043C}"/>
          </ac:picMkLst>
        </pc:picChg>
        <pc:picChg chg="add mod">
          <ac:chgData name="Stephanie Souza" userId="113d1c0a12631a6d" providerId="LiveId" clId="{2D19EE26-7614-4394-917C-75F2785880F7}" dt="2024-05-17T00:07:50.999" v="1776"/>
          <ac:picMkLst>
            <pc:docMk/>
            <pc:sldMk cId="501892603" sldId="287"/>
            <ac:picMk id="7" creationId="{B6234213-9B45-EB4C-F084-D2EC2123D607}"/>
          </ac:picMkLst>
        </pc:picChg>
        <pc:picChg chg="mod">
          <ac:chgData name="Stephanie Souza" userId="113d1c0a12631a6d" providerId="LiveId" clId="{2D19EE26-7614-4394-917C-75F2785880F7}" dt="2024-05-17T01:38:42.262" v="3605"/>
          <ac:picMkLst>
            <pc:docMk/>
            <pc:sldMk cId="501892603" sldId="287"/>
            <ac:picMk id="9" creationId="{E35CF00E-8739-E41A-B0CB-0EE28AE8DA5E}"/>
          </ac:picMkLst>
        </pc:picChg>
        <pc:picChg chg="mod">
          <ac:chgData name="Stephanie Souza" userId="113d1c0a12631a6d" providerId="LiveId" clId="{2D19EE26-7614-4394-917C-75F2785880F7}" dt="2024-05-17T01:39:36.747" v="3610"/>
          <ac:picMkLst>
            <pc:docMk/>
            <pc:sldMk cId="501892603" sldId="287"/>
            <ac:picMk id="13" creationId="{1EDDAEB7-A6EA-9C6D-FCD2-2AE486DBBF7B}"/>
          </ac:picMkLst>
        </pc:picChg>
      </pc:sldChg>
      <pc:sldChg chg="addSp delSp modSp add mod">
        <pc:chgData name="Stephanie Souza" userId="113d1c0a12631a6d" providerId="LiveId" clId="{2D19EE26-7614-4394-917C-75F2785880F7}" dt="2024-05-17T02:33:21.001" v="3776"/>
        <pc:sldMkLst>
          <pc:docMk/>
          <pc:sldMk cId="784777616" sldId="288"/>
        </pc:sldMkLst>
        <pc:spChg chg="add mod">
          <ac:chgData name="Stephanie Souza" userId="113d1c0a12631a6d" providerId="LiveId" clId="{2D19EE26-7614-4394-917C-75F2785880F7}" dt="2024-05-17T00:33:59.722" v="2949" actId="1076"/>
          <ac:spMkLst>
            <pc:docMk/>
            <pc:sldMk cId="784777616" sldId="288"/>
            <ac:spMk id="2" creationId="{9CF34175-006E-5B65-24A5-B825FC0CD60F}"/>
          </ac:spMkLst>
        </pc:spChg>
        <pc:spChg chg="del">
          <ac:chgData name="Stephanie Souza" userId="113d1c0a12631a6d" providerId="LiveId" clId="{2D19EE26-7614-4394-917C-75F2785880F7}" dt="2024-05-17T00:15:37.833" v="1879" actId="478"/>
          <ac:spMkLst>
            <pc:docMk/>
            <pc:sldMk cId="784777616" sldId="288"/>
            <ac:spMk id="3" creationId="{2A1F11AE-5741-6028-5721-4650F63586F7}"/>
          </ac:spMkLst>
        </pc:spChg>
        <pc:spChg chg="mod">
          <ac:chgData name="Stephanie Souza" userId="113d1c0a12631a6d" providerId="LiveId" clId="{2D19EE26-7614-4394-917C-75F2785880F7}" dt="2024-05-17T00:14:57.207" v="1877" actId="1076"/>
          <ac:spMkLst>
            <pc:docMk/>
            <pc:sldMk cId="784777616" sldId="288"/>
            <ac:spMk id="8" creationId="{5495FDB2-AFE9-4654-B647-0B61FFE74E5F}"/>
          </ac:spMkLst>
        </pc:spChg>
        <pc:spChg chg="mod">
          <ac:chgData name="Stephanie Souza" userId="113d1c0a12631a6d" providerId="LiveId" clId="{2D19EE26-7614-4394-917C-75F2785880F7}" dt="2024-05-17T00:27:00.681" v="2327" actId="1076"/>
          <ac:spMkLst>
            <pc:docMk/>
            <pc:sldMk cId="784777616" sldId="288"/>
            <ac:spMk id="9" creationId="{00B1292E-B737-4FE7-9300-AC938EA7FB39}"/>
          </ac:spMkLst>
        </pc:spChg>
        <pc:picChg chg="add del mod">
          <ac:chgData name="Stephanie Souza" userId="113d1c0a12631a6d" providerId="LiveId" clId="{2D19EE26-7614-4394-917C-75F2785880F7}" dt="2024-05-17T01:07:26.782" v="3188" actId="478"/>
          <ac:picMkLst>
            <pc:docMk/>
            <pc:sldMk cId="784777616" sldId="288"/>
            <ac:picMk id="7" creationId="{6FB37D98-E3F6-F050-8409-DDC310655BED}"/>
          </ac:picMkLst>
        </pc:picChg>
        <pc:picChg chg="add mod ord">
          <ac:chgData name="Stephanie Souza" userId="113d1c0a12631a6d" providerId="LiveId" clId="{2D19EE26-7614-4394-917C-75F2785880F7}" dt="2024-05-17T02:33:21.001" v="3776"/>
          <ac:picMkLst>
            <pc:docMk/>
            <pc:sldMk cId="784777616" sldId="288"/>
            <ac:picMk id="10" creationId="{5089A14F-0AB6-8E7D-F8EE-E4D02897ABD7}"/>
          </ac:picMkLst>
        </pc:picChg>
      </pc:sldChg>
      <pc:sldChg chg="addSp delSp modSp add mod">
        <pc:chgData name="Stephanie Souza" userId="113d1c0a12631a6d" providerId="LiveId" clId="{2D19EE26-7614-4394-917C-75F2785880F7}" dt="2024-05-17T02:32:10.276" v="3773" actId="1076"/>
        <pc:sldMkLst>
          <pc:docMk/>
          <pc:sldMk cId="254882938" sldId="289"/>
        </pc:sldMkLst>
        <pc:spChg chg="mod">
          <ac:chgData name="Stephanie Souza" userId="113d1c0a12631a6d" providerId="LiveId" clId="{2D19EE26-7614-4394-917C-75F2785880F7}" dt="2024-05-17T01:06:53.023" v="3183" actId="1076"/>
          <ac:spMkLst>
            <pc:docMk/>
            <pc:sldMk cId="254882938" sldId="289"/>
            <ac:spMk id="8" creationId="{5495FDB2-AFE9-4654-B647-0B61FFE74E5F}"/>
          </ac:spMkLst>
        </pc:spChg>
        <pc:spChg chg="mod">
          <ac:chgData name="Stephanie Souza" userId="113d1c0a12631a6d" providerId="LiveId" clId="{2D19EE26-7614-4394-917C-75F2785880F7}" dt="2024-05-17T01:07:08.573" v="3187" actId="14100"/>
          <ac:spMkLst>
            <pc:docMk/>
            <pc:sldMk cId="254882938" sldId="289"/>
            <ac:spMk id="10" creationId="{F8C6061C-C08B-3EF6-E231-7F4B8C71EC1B}"/>
          </ac:spMkLst>
        </pc:spChg>
        <pc:picChg chg="del">
          <ac:chgData name="Stephanie Souza" userId="113d1c0a12631a6d" providerId="LiveId" clId="{2D19EE26-7614-4394-917C-75F2785880F7}" dt="2024-05-17T01:15:25.537" v="3261" actId="21"/>
          <ac:picMkLst>
            <pc:docMk/>
            <pc:sldMk cId="254882938" sldId="289"/>
            <ac:picMk id="2" creationId="{7A48E192-48EE-5187-7ABE-336C67C11746}"/>
          </ac:picMkLst>
        </pc:picChg>
        <pc:picChg chg="add mod">
          <ac:chgData name="Stephanie Souza" userId="113d1c0a12631a6d" providerId="LiveId" clId="{2D19EE26-7614-4394-917C-75F2785880F7}" dt="2024-05-17T01:05:53.184" v="3180" actId="1076"/>
          <ac:picMkLst>
            <pc:docMk/>
            <pc:sldMk cId="254882938" sldId="289"/>
            <ac:picMk id="4" creationId="{36A167DC-34D6-E74F-1B50-F024943C830D}"/>
          </ac:picMkLst>
        </pc:picChg>
        <pc:picChg chg="add mod">
          <ac:chgData name="Stephanie Souza" userId="113d1c0a12631a6d" providerId="LiveId" clId="{2D19EE26-7614-4394-917C-75F2785880F7}" dt="2024-05-17T02:32:10.276" v="3773" actId="1076"/>
          <ac:picMkLst>
            <pc:docMk/>
            <pc:sldMk cId="254882938" sldId="289"/>
            <ac:picMk id="6" creationId="{C1207787-D3D7-482D-E178-768BD3BD5B8E}"/>
          </ac:picMkLst>
        </pc:picChg>
        <pc:picChg chg="del">
          <ac:chgData name="Stephanie Souza" userId="113d1c0a12631a6d" providerId="LiveId" clId="{2D19EE26-7614-4394-917C-75F2785880F7}" dt="2024-05-17T01:05:29.047" v="3174" actId="478"/>
          <ac:picMkLst>
            <pc:docMk/>
            <pc:sldMk cId="254882938" sldId="289"/>
            <ac:picMk id="18" creationId="{D6728288-A1C3-5ADA-A22C-349ED2ED4C78}"/>
          </ac:picMkLst>
        </pc:picChg>
      </pc:sldChg>
      <pc:sldChg chg="addSp delSp modSp add mod">
        <pc:chgData name="Stephanie Souza" userId="113d1c0a12631a6d" providerId="LiveId" clId="{2D19EE26-7614-4394-917C-75F2785880F7}" dt="2024-05-17T01:12:21.272" v="3208" actId="120"/>
        <pc:sldMkLst>
          <pc:docMk/>
          <pc:sldMk cId="2735846861" sldId="290"/>
        </pc:sldMkLst>
        <pc:spChg chg="mod">
          <ac:chgData name="Stephanie Souza" userId="113d1c0a12631a6d" providerId="LiveId" clId="{2D19EE26-7614-4394-917C-75F2785880F7}" dt="2024-05-17T01:12:21.272" v="3208" actId="120"/>
          <ac:spMkLst>
            <pc:docMk/>
            <pc:sldMk cId="2735846861" sldId="290"/>
            <ac:spMk id="2" creationId="{F4480DAD-30FE-4C86-9C81-495661668944}"/>
          </ac:spMkLst>
        </pc:spChg>
        <pc:spChg chg="mod">
          <ac:chgData name="Stephanie Souza" userId="113d1c0a12631a6d" providerId="LiveId" clId="{2D19EE26-7614-4394-917C-75F2785880F7}" dt="2024-05-17T00:49:24.358" v="3142" actId="1076"/>
          <ac:spMkLst>
            <pc:docMk/>
            <pc:sldMk cId="2735846861" sldId="290"/>
            <ac:spMk id="4" creationId="{E98DCA46-603B-4178-8707-30E192CE6B8D}"/>
          </ac:spMkLst>
        </pc:spChg>
        <pc:picChg chg="add del mod">
          <ac:chgData name="Stephanie Souza" userId="113d1c0a12631a6d" providerId="LiveId" clId="{2D19EE26-7614-4394-917C-75F2785880F7}" dt="2024-05-17T00:51:39.787" v="3147" actId="478"/>
          <ac:picMkLst>
            <pc:docMk/>
            <pc:sldMk cId="2735846861" sldId="290"/>
            <ac:picMk id="5" creationId="{518549C0-92F3-0A71-33CD-584A726A032B}"/>
          </ac:picMkLst>
        </pc:picChg>
        <pc:picChg chg="add del mod ord">
          <ac:chgData name="Stephanie Souza" userId="113d1c0a12631a6d" providerId="LiveId" clId="{2D19EE26-7614-4394-917C-75F2785880F7}" dt="2024-05-17T00:53:29.202" v="3159" actId="478"/>
          <ac:picMkLst>
            <pc:docMk/>
            <pc:sldMk cId="2735846861" sldId="290"/>
            <ac:picMk id="7" creationId="{D137532B-54D6-BE5A-A56F-98B3742D7167}"/>
          </ac:picMkLst>
        </pc:picChg>
        <pc:picChg chg="add del mod">
          <ac:chgData name="Stephanie Souza" userId="113d1c0a12631a6d" providerId="LiveId" clId="{2D19EE26-7614-4394-917C-75F2785880F7}" dt="2024-05-17T01:07:45.534" v="3191" actId="478"/>
          <ac:picMkLst>
            <pc:docMk/>
            <pc:sldMk cId="2735846861" sldId="290"/>
            <ac:picMk id="8" creationId="{2E02F3F8-69ED-C30A-A895-BCDB52925434}"/>
          </ac:picMkLst>
        </pc:picChg>
        <pc:picChg chg="add mod ord">
          <ac:chgData name="Stephanie Souza" userId="113d1c0a12631a6d" providerId="LiveId" clId="{2D19EE26-7614-4394-917C-75F2785880F7}" dt="2024-05-17T01:07:50.069" v="3192" actId="1076"/>
          <ac:picMkLst>
            <pc:docMk/>
            <pc:sldMk cId="2735846861" sldId="290"/>
            <ac:picMk id="10" creationId="{839DCE58-B3EB-A425-759C-B6F2C829C694}"/>
          </ac:picMkLst>
        </pc:picChg>
      </pc:sldChg>
      <pc:sldChg chg="addSp delSp modSp add del mod">
        <pc:chgData name="Stephanie Souza" userId="113d1c0a12631a6d" providerId="LiveId" clId="{2D19EE26-7614-4394-917C-75F2785880F7}" dt="2024-05-17T01:56:00.412" v="3671" actId="47"/>
        <pc:sldMkLst>
          <pc:docMk/>
          <pc:sldMk cId="785921020" sldId="291"/>
        </pc:sldMkLst>
        <pc:spChg chg="mod">
          <ac:chgData name="Stephanie Souza" userId="113d1c0a12631a6d" providerId="LiveId" clId="{2D19EE26-7614-4394-917C-75F2785880F7}" dt="2024-05-17T01:14:21.755" v="3233" actId="1076"/>
          <ac:spMkLst>
            <pc:docMk/>
            <pc:sldMk cId="785921020" sldId="291"/>
            <ac:spMk id="2" creationId="{F4480DAD-30FE-4C86-9C81-495661668944}"/>
          </ac:spMkLst>
        </pc:spChg>
        <pc:spChg chg="add mod">
          <ac:chgData name="Stephanie Souza" userId="113d1c0a12631a6d" providerId="LiveId" clId="{2D19EE26-7614-4394-917C-75F2785880F7}" dt="2024-05-17T01:14:18.251" v="3232" actId="1076"/>
          <ac:spMkLst>
            <pc:docMk/>
            <pc:sldMk cId="785921020" sldId="291"/>
            <ac:spMk id="6" creationId="{BA4B4000-53A2-C5D9-3223-31FB0B0D38EA}"/>
          </ac:spMkLst>
        </pc:spChg>
        <pc:picChg chg="add mod">
          <ac:chgData name="Stephanie Souza" userId="113d1c0a12631a6d" providerId="LiveId" clId="{2D19EE26-7614-4394-917C-75F2785880F7}" dt="2024-05-17T01:10:56.712" v="3201" actId="14100"/>
          <ac:picMkLst>
            <pc:docMk/>
            <pc:sldMk cId="785921020" sldId="291"/>
            <ac:picMk id="5" creationId="{FB248016-3267-93DF-17F9-08CD8962E72A}"/>
          </ac:picMkLst>
        </pc:picChg>
        <pc:picChg chg="del">
          <ac:chgData name="Stephanie Souza" userId="113d1c0a12631a6d" providerId="LiveId" clId="{2D19EE26-7614-4394-917C-75F2785880F7}" dt="2024-05-17T01:10:45.469" v="3197" actId="478"/>
          <ac:picMkLst>
            <pc:docMk/>
            <pc:sldMk cId="785921020" sldId="291"/>
            <ac:picMk id="10" creationId="{839DCE58-B3EB-A425-759C-B6F2C829C694}"/>
          </ac:picMkLst>
        </pc:picChg>
      </pc:sldChg>
      <pc:sldChg chg="addSp delSp modSp add del mod">
        <pc:chgData name="Stephanie Souza" userId="113d1c0a12631a6d" providerId="LiveId" clId="{2D19EE26-7614-4394-917C-75F2785880F7}" dt="2024-05-17T01:56:01.804" v="3672" actId="47"/>
        <pc:sldMkLst>
          <pc:docMk/>
          <pc:sldMk cId="2787612718" sldId="292"/>
        </pc:sldMkLst>
        <pc:spChg chg="del mod">
          <ac:chgData name="Stephanie Souza" userId="113d1c0a12631a6d" providerId="LiveId" clId="{2D19EE26-7614-4394-917C-75F2785880F7}" dt="2024-05-17T01:14:35.151" v="3235" actId="478"/>
          <ac:spMkLst>
            <pc:docMk/>
            <pc:sldMk cId="2787612718" sldId="292"/>
            <ac:spMk id="2" creationId="{F4480DAD-30FE-4C86-9C81-495661668944}"/>
          </ac:spMkLst>
        </pc:spChg>
        <pc:spChg chg="add del mod">
          <ac:chgData name="Stephanie Souza" userId="113d1c0a12631a6d" providerId="LiveId" clId="{2D19EE26-7614-4394-917C-75F2785880F7}" dt="2024-05-17T01:14:37.997" v="3236" actId="478"/>
          <ac:spMkLst>
            <pc:docMk/>
            <pc:sldMk cId="2787612718" sldId="292"/>
            <ac:spMk id="7" creationId="{AFCF08F9-904D-84FB-E857-F6F36555F781}"/>
          </ac:spMkLst>
        </pc:spChg>
        <pc:spChg chg="add mod">
          <ac:chgData name="Stephanie Souza" userId="113d1c0a12631a6d" providerId="LiveId" clId="{2D19EE26-7614-4394-917C-75F2785880F7}" dt="2024-05-17T01:14:45.838" v="3242" actId="14100"/>
          <ac:spMkLst>
            <pc:docMk/>
            <pc:sldMk cId="2787612718" sldId="292"/>
            <ac:spMk id="8" creationId="{A323EC63-B20C-B341-56A5-FA8310D0F8E7}"/>
          </ac:spMkLst>
        </pc:spChg>
        <pc:spChg chg="add mod">
          <ac:chgData name="Stephanie Souza" userId="113d1c0a12631a6d" providerId="LiveId" clId="{2D19EE26-7614-4394-917C-75F2785880F7}" dt="2024-05-17T01:15:16.219" v="3260" actId="20577"/>
          <ac:spMkLst>
            <pc:docMk/>
            <pc:sldMk cId="2787612718" sldId="292"/>
            <ac:spMk id="9" creationId="{D53A77AE-D430-36D9-47ED-91672CFC2097}"/>
          </ac:spMkLst>
        </pc:spChg>
        <pc:picChg chg="add mod">
          <ac:chgData name="Stephanie Souza" userId="113d1c0a12631a6d" providerId="LiveId" clId="{2D19EE26-7614-4394-917C-75F2785880F7}" dt="2024-05-17T01:11:43.995" v="3205" actId="14100"/>
          <ac:picMkLst>
            <pc:docMk/>
            <pc:sldMk cId="2787612718" sldId="292"/>
            <ac:picMk id="5" creationId="{A6840BF2-52AC-5D64-5D8C-37190F0E6B05}"/>
          </ac:picMkLst>
        </pc:picChg>
        <pc:picChg chg="del">
          <ac:chgData name="Stephanie Souza" userId="113d1c0a12631a6d" providerId="LiveId" clId="{2D19EE26-7614-4394-917C-75F2785880F7}" dt="2024-05-17T01:11:06.070" v="3202" actId="478"/>
          <ac:picMkLst>
            <pc:docMk/>
            <pc:sldMk cId="2787612718" sldId="292"/>
            <ac:picMk id="10" creationId="{839DCE58-B3EB-A425-759C-B6F2C829C694}"/>
          </ac:picMkLst>
        </pc:picChg>
        <pc:picChg chg="add mod">
          <ac:chgData name="Stephanie Souza" userId="113d1c0a12631a6d" providerId="LiveId" clId="{2D19EE26-7614-4394-917C-75F2785880F7}" dt="2024-05-17T01:15:28.555" v="3262"/>
          <ac:picMkLst>
            <pc:docMk/>
            <pc:sldMk cId="2787612718" sldId="292"/>
            <ac:picMk id="11" creationId="{7A48E192-48EE-5187-7ABE-336C67C11746}"/>
          </ac:picMkLst>
        </pc:picChg>
      </pc:sldChg>
      <pc:sldChg chg="addSp delSp modSp add mod">
        <pc:chgData name="Stephanie Souza" userId="113d1c0a12631a6d" providerId="LiveId" clId="{2D19EE26-7614-4394-917C-75F2785880F7}" dt="2024-05-17T01:24:06.501" v="3535" actId="14100"/>
        <pc:sldMkLst>
          <pc:docMk/>
          <pc:sldMk cId="602458467" sldId="293"/>
        </pc:sldMkLst>
        <pc:spChg chg="mod">
          <ac:chgData name="Stephanie Souza" userId="113d1c0a12631a6d" providerId="LiveId" clId="{2D19EE26-7614-4394-917C-75F2785880F7}" dt="2024-05-17T01:24:06.501" v="3535" actId="14100"/>
          <ac:spMkLst>
            <pc:docMk/>
            <pc:sldMk cId="602458467" sldId="293"/>
            <ac:spMk id="2" creationId="{F4480DAD-30FE-4C86-9C81-495661668944}"/>
          </ac:spMkLst>
        </pc:spChg>
        <pc:spChg chg="mod">
          <ac:chgData name="Stephanie Souza" userId="113d1c0a12631a6d" providerId="LiveId" clId="{2D19EE26-7614-4394-917C-75F2785880F7}" dt="2024-05-17T01:18:57.794" v="3323" actId="20577"/>
          <ac:spMkLst>
            <pc:docMk/>
            <pc:sldMk cId="602458467" sldId="293"/>
            <ac:spMk id="4" creationId="{E98DCA46-603B-4178-8707-30E192CE6B8D}"/>
          </ac:spMkLst>
        </pc:spChg>
        <pc:spChg chg="mod">
          <ac:chgData name="Stephanie Souza" userId="113d1c0a12631a6d" providerId="LiveId" clId="{2D19EE26-7614-4394-917C-75F2785880F7}" dt="2024-05-17T01:19:39.871" v="3330" actId="6549"/>
          <ac:spMkLst>
            <pc:docMk/>
            <pc:sldMk cId="602458467" sldId="293"/>
            <ac:spMk id="6" creationId="{BA4B4000-53A2-C5D9-3223-31FB0B0D38EA}"/>
          </ac:spMkLst>
        </pc:spChg>
        <pc:picChg chg="del">
          <ac:chgData name="Stephanie Souza" userId="113d1c0a12631a6d" providerId="LiveId" clId="{2D19EE26-7614-4394-917C-75F2785880F7}" dt="2024-05-17T01:20:32.003" v="3344" actId="478"/>
          <ac:picMkLst>
            <pc:docMk/>
            <pc:sldMk cId="602458467" sldId="293"/>
            <ac:picMk id="5" creationId="{FB248016-3267-93DF-17F9-08CD8962E72A}"/>
          </ac:picMkLst>
        </pc:picChg>
        <pc:picChg chg="add mod">
          <ac:chgData name="Stephanie Souza" userId="113d1c0a12631a6d" providerId="LiveId" clId="{2D19EE26-7614-4394-917C-75F2785880F7}" dt="2024-05-17T01:20:43.829" v="3349" actId="1076"/>
          <ac:picMkLst>
            <pc:docMk/>
            <pc:sldMk cId="602458467" sldId="293"/>
            <ac:picMk id="7" creationId="{3C4F1F75-0AFC-B560-2336-913AC76DE690}"/>
          </ac:picMkLst>
        </pc:picChg>
      </pc:sldChg>
      <pc:sldChg chg="addSp delSp modSp add mod">
        <pc:chgData name="Stephanie Souza" userId="113d1c0a12631a6d" providerId="LiveId" clId="{2D19EE26-7614-4394-917C-75F2785880F7}" dt="2024-05-17T01:22:18.413" v="3442" actId="20577"/>
        <pc:sldMkLst>
          <pc:docMk/>
          <pc:sldMk cId="1456001432" sldId="294"/>
        </pc:sldMkLst>
        <pc:spChg chg="mod">
          <ac:chgData name="Stephanie Souza" userId="113d1c0a12631a6d" providerId="LiveId" clId="{2D19EE26-7614-4394-917C-75F2785880F7}" dt="2024-05-17T01:22:18.413" v="3442" actId="20577"/>
          <ac:spMkLst>
            <pc:docMk/>
            <pc:sldMk cId="1456001432" sldId="294"/>
            <ac:spMk id="2" creationId="{F4480DAD-30FE-4C86-9C81-495661668944}"/>
          </ac:spMkLst>
        </pc:spChg>
        <pc:picChg chg="add mod">
          <ac:chgData name="Stephanie Souza" userId="113d1c0a12631a6d" providerId="LiveId" clId="{2D19EE26-7614-4394-917C-75F2785880F7}" dt="2024-05-17T01:21:37.221" v="3359" actId="1076"/>
          <ac:picMkLst>
            <pc:docMk/>
            <pc:sldMk cId="1456001432" sldId="294"/>
            <ac:picMk id="5" creationId="{1AE70F08-1129-1E8C-105B-FB473E719252}"/>
          </ac:picMkLst>
        </pc:picChg>
        <pc:picChg chg="del">
          <ac:chgData name="Stephanie Souza" userId="113d1c0a12631a6d" providerId="LiveId" clId="{2D19EE26-7614-4394-917C-75F2785880F7}" dt="2024-05-17T01:21:21.763" v="3353" actId="478"/>
          <ac:picMkLst>
            <pc:docMk/>
            <pc:sldMk cId="1456001432" sldId="294"/>
            <ac:picMk id="7" creationId="{3C4F1F75-0AFC-B560-2336-913AC76DE690}"/>
          </ac:picMkLst>
        </pc:picChg>
      </pc:sldChg>
      <pc:sldChg chg="addSp delSp modSp add mod">
        <pc:chgData name="Stephanie Souza" userId="113d1c0a12631a6d" providerId="LiveId" clId="{2D19EE26-7614-4394-917C-75F2785880F7}" dt="2024-05-17T02:43:24.233" v="3792"/>
        <pc:sldMkLst>
          <pc:docMk/>
          <pc:sldMk cId="2493951146" sldId="295"/>
        </pc:sldMkLst>
        <pc:spChg chg="mod">
          <ac:chgData name="Stephanie Souza" userId="113d1c0a12631a6d" providerId="LiveId" clId="{2D19EE26-7614-4394-917C-75F2785880F7}" dt="2024-05-17T01:23:08.076" v="3455" actId="27636"/>
          <ac:spMkLst>
            <pc:docMk/>
            <pc:sldMk cId="2493951146" sldId="295"/>
            <ac:spMk id="2" creationId="{F4480DAD-30FE-4C86-9C81-495661668944}"/>
          </ac:spMkLst>
        </pc:spChg>
        <pc:picChg chg="add mod ord">
          <ac:chgData name="Stephanie Souza" userId="113d1c0a12631a6d" providerId="LiveId" clId="{2D19EE26-7614-4394-917C-75F2785880F7}" dt="2024-05-17T01:30:48.018" v="3568" actId="1076"/>
          <ac:picMkLst>
            <pc:docMk/>
            <pc:sldMk cId="2493951146" sldId="295"/>
            <ac:picMk id="5" creationId="{01955405-9054-472F-208E-CB5B8E34C565}"/>
          </ac:picMkLst>
        </pc:picChg>
        <pc:picChg chg="del">
          <ac:chgData name="Stephanie Souza" userId="113d1c0a12631a6d" providerId="LiveId" clId="{2D19EE26-7614-4394-917C-75F2785880F7}" dt="2024-05-17T01:22:28.067" v="3443" actId="478"/>
          <ac:picMkLst>
            <pc:docMk/>
            <pc:sldMk cId="2493951146" sldId="295"/>
            <ac:picMk id="7" creationId="{3C4F1F75-0AFC-B560-2336-913AC76DE690}"/>
          </ac:picMkLst>
        </pc:picChg>
        <pc:picChg chg="add del mod ord">
          <ac:chgData name="Stephanie Souza" userId="113d1c0a12631a6d" providerId="LiveId" clId="{2D19EE26-7614-4394-917C-75F2785880F7}" dt="2024-05-17T02:43:24.233" v="3792"/>
          <ac:picMkLst>
            <pc:docMk/>
            <pc:sldMk cId="2493951146" sldId="295"/>
            <ac:picMk id="8" creationId="{EA560A63-0B16-5F7A-5E50-32B8AF0FA874}"/>
          </ac:picMkLst>
        </pc:picChg>
      </pc:sldChg>
      <pc:sldChg chg="addSp delSp modSp add del mod">
        <pc:chgData name="Stephanie Souza" userId="113d1c0a12631a6d" providerId="LiveId" clId="{2D19EE26-7614-4394-917C-75F2785880F7}" dt="2024-05-17T01:27:30.373" v="3557" actId="47"/>
        <pc:sldMkLst>
          <pc:docMk/>
          <pc:sldMk cId="2512389037" sldId="296"/>
        </pc:sldMkLst>
        <pc:spChg chg="mod">
          <ac:chgData name="Stephanie Souza" userId="113d1c0a12631a6d" providerId="LiveId" clId="{2D19EE26-7614-4394-917C-75F2785880F7}" dt="2024-05-17T01:26:01.341" v="3556" actId="20577"/>
          <ac:spMkLst>
            <pc:docMk/>
            <pc:sldMk cId="2512389037" sldId="296"/>
            <ac:spMk id="2" creationId="{F4480DAD-30FE-4C86-9C81-495661668944}"/>
          </ac:spMkLst>
        </pc:spChg>
        <pc:spChg chg="mod">
          <ac:chgData name="Stephanie Souza" userId="113d1c0a12631a6d" providerId="LiveId" clId="{2D19EE26-7614-4394-917C-75F2785880F7}" dt="2024-05-17T01:24:54.080" v="3542" actId="20577"/>
          <ac:spMkLst>
            <pc:docMk/>
            <pc:sldMk cId="2512389037" sldId="296"/>
            <ac:spMk id="4" creationId="{E98DCA46-603B-4178-8707-30E192CE6B8D}"/>
          </ac:spMkLst>
        </pc:spChg>
        <pc:picChg chg="del">
          <ac:chgData name="Stephanie Souza" userId="113d1c0a12631a6d" providerId="LiveId" clId="{2D19EE26-7614-4394-917C-75F2785880F7}" dt="2024-05-17T01:24:59.009" v="3543" actId="478"/>
          <ac:picMkLst>
            <pc:docMk/>
            <pc:sldMk cId="2512389037" sldId="296"/>
            <ac:picMk id="5" creationId="{01955405-9054-472F-208E-CB5B8E34C565}"/>
          </ac:picMkLst>
        </pc:picChg>
        <pc:picChg chg="add mod ord">
          <ac:chgData name="Stephanie Souza" userId="113d1c0a12631a6d" providerId="LiveId" clId="{2D19EE26-7614-4394-917C-75F2785880F7}" dt="2024-05-17T01:25:28.250" v="3552" actId="167"/>
          <ac:picMkLst>
            <pc:docMk/>
            <pc:sldMk cId="2512389037" sldId="296"/>
            <ac:picMk id="7" creationId="{191B0FBA-A988-EEAB-6B14-8BC416AA1BEA}"/>
          </ac:picMkLst>
        </pc:picChg>
        <pc:picChg chg="mod">
          <ac:chgData name="Stephanie Souza" userId="113d1c0a12631a6d" providerId="LiveId" clId="{2D19EE26-7614-4394-917C-75F2785880F7}" dt="2024-05-17T01:25:38.386" v="3553" actId="1076"/>
          <ac:picMkLst>
            <pc:docMk/>
            <pc:sldMk cId="2512389037" sldId="296"/>
            <ac:picMk id="8" creationId="{EA560A63-0B16-5F7A-5E50-32B8AF0FA874}"/>
          </ac:picMkLst>
        </pc:picChg>
      </pc:sldChg>
      <pc:sldChg chg="addSp delSp modSp add del mod">
        <pc:chgData name="Stephanie Souza" userId="113d1c0a12631a6d" providerId="LiveId" clId="{2D19EE26-7614-4394-917C-75F2785880F7}" dt="2024-05-17T02:37:00.302" v="3785" actId="47"/>
        <pc:sldMkLst>
          <pc:docMk/>
          <pc:sldMk cId="3532334011" sldId="296"/>
        </pc:sldMkLst>
        <pc:picChg chg="add del mod">
          <ac:chgData name="Stephanie Souza" userId="113d1c0a12631a6d" providerId="LiveId" clId="{2D19EE26-7614-4394-917C-75F2785880F7}" dt="2024-05-17T02:36:55.409" v="3784" actId="21"/>
          <ac:picMkLst>
            <pc:docMk/>
            <pc:sldMk cId="3532334011" sldId="296"/>
            <ac:picMk id="2" creationId="{C179ECA8-9C3D-A18E-574E-41D47002C276}"/>
          </ac:picMkLst>
        </pc:picChg>
        <pc:picChg chg="ord">
          <ac:chgData name="Stephanie Souza" userId="113d1c0a12631a6d" providerId="LiveId" clId="{2D19EE26-7614-4394-917C-75F2785880F7}" dt="2024-05-17T01:27:57.572" v="3562" actId="167"/>
          <ac:picMkLst>
            <pc:docMk/>
            <pc:sldMk cId="3532334011" sldId="296"/>
            <ac:picMk id="12" creationId="{4565C776-3ACE-E270-50C8-9E64C5407980}"/>
          </ac:picMkLst>
        </pc:picChg>
      </pc:sldChg>
      <pc:sldChg chg="modSp add del mod">
        <pc:chgData name="Stephanie Souza" userId="113d1c0a12631a6d" providerId="LiveId" clId="{2D19EE26-7614-4394-917C-75F2785880F7}" dt="2024-05-17T01:32:15.389" v="3584" actId="47"/>
        <pc:sldMkLst>
          <pc:docMk/>
          <pc:sldMk cId="2720866491" sldId="297"/>
        </pc:sldMkLst>
        <pc:spChg chg="mod">
          <ac:chgData name="Stephanie Souza" userId="113d1c0a12631a6d" providerId="LiveId" clId="{2D19EE26-7614-4394-917C-75F2785880F7}" dt="2024-05-17T01:31:19.552" v="3570" actId="313"/>
          <ac:spMkLst>
            <pc:docMk/>
            <pc:sldMk cId="2720866491" sldId="297"/>
            <ac:spMk id="2" creationId="{F4480DAD-30FE-4C86-9C81-495661668944}"/>
          </ac:spMkLst>
        </pc:spChg>
      </pc:sldChg>
      <pc:sldChg chg="addSp delSp modSp add del mod">
        <pc:chgData name="Stephanie Souza" userId="113d1c0a12631a6d" providerId="LiveId" clId="{2D19EE26-7614-4394-917C-75F2785880F7}" dt="2024-05-17T02:31:14.975" v="3771" actId="47"/>
        <pc:sldMkLst>
          <pc:docMk/>
          <pc:sldMk cId="206732608" sldId="298"/>
        </pc:sldMkLst>
        <pc:spChg chg="mod">
          <ac:chgData name="Stephanie Souza" userId="113d1c0a12631a6d" providerId="LiveId" clId="{2D19EE26-7614-4394-917C-75F2785880F7}" dt="2024-05-17T01:33:43.002" v="3589" actId="313"/>
          <ac:spMkLst>
            <pc:docMk/>
            <pc:sldMk cId="206732608" sldId="298"/>
            <ac:spMk id="2" creationId="{F4480DAD-30FE-4C86-9C81-495661668944}"/>
          </ac:spMkLst>
        </pc:spChg>
        <pc:spChg chg="mod">
          <ac:chgData name="Stephanie Souza" userId="113d1c0a12631a6d" providerId="LiveId" clId="{2D19EE26-7614-4394-917C-75F2785880F7}" dt="2024-05-17T01:31:27.962" v="3575" actId="20577"/>
          <ac:spMkLst>
            <pc:docMk/>
            <pc:sldMk cId="206732608" sldId="298"/>
            <ac:spMk id="4" creationId="{E98DCA46-603B-4178-8707-30E192CE6B8D}"/>
          </ac:spMkLst>
        </pc:spChg>
        <pc:picChg chg="del">
          <ac:chgData name="Stephanie Souza" userId="113d1c0a12631a6d" providerId="LiveId" clId="{2D19EE26-7614-4394-917C-75F2785880F7}" dt="2024-05-17T01:31:44.440" v="3576" actId="478"/>
          <ac:picMkLst>
            <pc:docMk/>
            <pc:sldMk cId="206732608" sldId="298"/>
            <ac:picMk id="5" creationId="{01955405-9054-472F-208E-CB5B8E34C565}"/>
          </ac:picMkLst>
        </pc:picChg>
        <pc:picChg chg="add mod">
          <ac:chgData name="Stephanie Souza" userId="113d1c0a12631a6d" providerId="LiveId" clId="{2D19EE26-7614-4394-917C-75F2785880F7}" dt="2024-05-17T01:32:05.407" v="3583" actId="14100"/>
          <ac:picMkLst>
            <pc:docMk/>
            <pc:sldMk cId="206732608" sldId="298"/>
            <ac:picMk id="7" creationId="{9DA69D2A-84B4-2210-C5A4-17872E3E64FB}"/>
          </ac:picMkLst>
        </pc:picChg>
        <pc:picChg chg="del mod">
          <ac:chgData name="Stephanie Souza" userId="113d1c0a12631a6d" providerId="LiveId" clId="{2D19EE26-7614-4394-917C-75F2785880F7}" dt="2024-05-17T01:56:52.745" v="3673" actId="478"/>
          <ac:picMkLst>
            <pc:docMk/>
            <pc:sldMk cId="206732608" sldId="298"/>
            <ac:picMk id="8" creationId="{EA560A63-0B16-5F7A-5E50-32B8AF0FA874}"/>
          </ac:picMkLst>
        </pc:picChg>
        <pc:picChg chg="add mod">
          <ac:chgData name="Stephanie Souza" userId="113d1c0a12631a6d" providerId="LiveId" clId="{2D19EE26-7614-4394-917C-75F2785880F7}" dt="2024-05-17T01:58:21.103" v="3676"/>
          <ac:picMkLst>
            <pc:docMk/>
            <pc:sldMk cId="206732608" sldId="298"/>
            <ac:picMk id="9" creationId="{55BF89A1-F7A1-119D-AFB0-AD5F115AA22E}"/>
          </ac:picMkLst>
        </pc:picChg>
      </pc:sldChg>
      <pc:sldChg chg="addSp modSp add mod">
        <pc:chgData name="Stephanie Souza" userId="113d1c0a12631a6d" providerId="LiveId" clId="{2D19EE26-7614-4394-917C-75F2785880F7}" dt="2024-05-17T02:37:13.360" v="3786" actId="1076"/>
        <pc:sldMkLst>
          <pc:docMk/>
          <pc:sldMk cId="4291772480" sldId="299"/>
        </pc:sldMkLst>
        <pc:picChg chg="add mod">
          <ac:chgData name="Stephanie Souza" userId="113d1c0a12631a6d" providerId="LiveId" clId="{2D19EE26-7614-4394-917C-75F2785880F7}" dt="2024-05-17T02:37:13.360" v="3786" actId="1076"/>
          <ac:picMkLst>
            <pc:docMk/>
            <pc:sldMk cId="4291772480" sldId="299"/>
            <ac:picMk id="2" creationId="{FB897A01-B951-C58B-317E-ECBCD696BA65}"/>
          </ac:picMkLst>
        </pc:picChg>
      </pc:sldChg>
      <pc:sldChg chg="addSp delSp modSp add mod ord">
        <pc:chgData name="Stephanie Souza" userId="113d1c0a12631a6d" providerId="LiveId" clId="{2D19EE26-7614-4394-917C-75F2785880F7}" dt="2024-05-17T01:41:26.883" v="3626" actId="14100"/>
        <pc:sldMkLst>
          <pc:docMk/>
          <pc:sldMk cId="2466621029" sldId="300"/>
        </pc:sldMkLst>
        <pc:spChg chg="del">
          <ac:chgData name="Stephanie Souza" userId="113d1c0a12631a6d" providerId="LiveId" clId="{2D19EE26-7614-4394-917C-75F2785880F7}" dt="2024-05-17T01:40:25.429" v="3616" actId="478"/>
          <ac:spMkLst>
            <pc:docMk/>
            <pc:sldMk cId="2466621029" sldId="300"/>
            <ac:spMk id="16" creationId="{E62E8FA5-211D-2BC8-F39B-DFB7BAB762EB}"/>
          </ac:spMkLst>
        </pc:spChg>
        <pc:picChg chg="add del mod">
          <ac:chgData name="Stephanie Souza" userId="113d1c0a12631a6d" providerId="LiveId" clId="{2D19EE26-7614-4394-917C-75F2785880F7}" dt="2024-05-17T01:40:49.653" v="3618" actId="478"/>
          <ac:picMkLst>
            <pc:docMk/>
            <pc:sldMk cId="2466621029" sldId="300"/>
            <ac:picMk id="2" creationId="{44294F7A-B5FD-5FDA-5FCD-543373B2F0F9}"/>
          </ac:picMkLst>
        </pc:picChg>
        <pc:picChg chg="mod">
          <ac:chgData name="Stephanie Souza" userId="113d1c0a12631a6d" providerId="LiveId" clId="{2D19EE26-7614-4394-917C-75F2785880F7}" dt="2024-05-17T01:41:26.883" v="3626" actId="14100"/>
          <ac:picMkLst>
            <pc:docMk/>
            <pc:sldMk cId="2466621029" sldId="300"/>
            <ac:picMk id="2050" creationId="{C49F52DE-7A89-4DFA-8CE7-6DDEECB4438E}"/>
          </ac:picMkLst>
        </pc:picChg>
      </pc:sldChg>
      <pc:sldChg chg="addSp delSp modSp add mod ord">
        <pc:chgData name="Stephanie Souza" userId="113d1c0a12631a6d" providerId="LiveId" clId="{2D19EE26-7614-4394-917C-75F2785880F7}" dt="2024-05-17T02:38:45.527" v="3789" actId="478"/>
        <pc:sldMkLst>
          <pc:docMk/>
          <pc:sldMk cId="2787116334" sldId="301"/>
        </pc:sldMkLst>
        <pc:spChg chg="del">
          <ac:chgData name="Stephanie Souza" userId="113d1c0a12631a6d" providerId="LiveId" clId="{2D19EE26-7614-4394-917C-75F2785880F7}" dt="2024-05-17T01:52:01.019" v="3629" actId="478"/>
          <ac:spMkLst>
            <pc:docMk/>
            <pc:sldMk cId="2787116334" sldId="301"/>
            <ac:spMk id="2" creationId="{F4480DAD-30FE-4C86-9C81-495661668944}"/>
          </ac:spMkLst>
        </pc:spChg>
        <pc:spChg chg="mod">
          <ac:chgData name="Stephanie Souza" userId="113d1c0a12631a6d" providerId="LiveId" clId="{2D19EE26-7614-4394-917C-75F2785880F7}" dt="2024-05-17T01:51:50.847" v="3628"/>
          <ac:spMkLst>
            <pc:docMk/>
            <pc:sldMk cId="2787116334" sldId="301"/>
            <ac:spMk id="4" creationId="{E98DCA46-603B-4178-8707-30E192CE6B8D}"/>
          </ac:spMkLst>
        </pc:spChg>
        <pc:spChg chg="add del mod">
          <ac:chgData name="Stephanie Souza" userId="113d1c0a12631a6d" providerId="LiveId" clId="{2D19EE26-7614-4394-917C-75F2785880F7}" dt="2024-05-17T01:52:02.538" v="3630" actId="478"/>
          <ac:spMkLst>
            <pc:docMk/>
            <pc:sldMk cId="2787116334" sldId="301"/>
            <ac:spMk id="5" creationId="{727ABA1F-2E35-61CF-A0A6-EA7C07214CA1}"/>
          </ac:spMkLst>
        </pc:spChg>
        <pc:picChg chg="add mod ord">
          <ac:chgData name="Stephanie Souza" userId="113d1c0a12631a6d" providerId="LiveId" clId="{2D19EE26-7614-4394-917C-75F2785880F7}" dt="2024-05-17T02:06:15.290" v="3682" actId="1076"/>
          <ac:picMkLst>
            <pc:docMk/>
            <pc:sldMk cId="2787116334" sldId="301"/>
            <ac:picMk id="7" creationId="{C6B84C83-6C42-F491-05F3-11F485FD68EE}"/>
          </ac:picMkLst>
        </pc:picChg>
        <pc:picChg chg="add del mod">
          <ac:chgData name="Stephanie Souza" userId="113d1c0a12631a6d" providerId="LiveId" clId="{2D19EE26-7614-4394-917C-75F2785880F7}" dt="2024-05-17T02:38:45.527" v="3789" actId="478"/>
          <ac:picMkLst>
            <pc:docMk/>
            <pc:sldMk cId="2787116334" sldId="301"/>
            <ac:picMk id="8" creationId="{FABC5592-CDB4-7D1B-55AB-03896734C0E0}"/>
          </ac:picMkLst>
        </pc:picChg>
      </pc:sldChg>
      <pc:sldChg chg="addSp delSp modSp add mod">
        <pc:chgData name="Stephanie Souza" userId="113d1c0a12631a6d" providerId="LiveId" clId="{2D19EE26-7614-4394-917C-75F2785880F7}" dt="2024-05-17T02:37:36.575" v="3788"/>
        <pc:sldMkLst>
          <pc:docMk/>
          <pc:sldMk cId="4202803443" sldId="302"/>
        </pc:sldMkLst>
        <pc:spChg chg="del">
          <ac:chgData name="Stephanie Souza" userId="113d1c0a12631a6d" providerId="LiveId" clId="{2D19EE26-7614-4394-917C-75F2785880F7}" dt="2024-05-17T02:06:46.673" v="3684" actId="478"/>
          <ac:spMkLst>
            <pc:docMk/>
            <pc:sldMk cId="4202803443" sldId="302"/>
            <ac:spMk id="2" creationId="{F4480DAD-30FE-4C86-9C81-495661668944}"/>
          </ac:spMkLst>
        </pc:spChg>
        <pc:spChg chg="mod">
          <ac:chgData name="Stephanie Souza" userId="113d1c0a12631a6d" providerId="LiveId" clId="{2D19EE26-7614-4394-917C-75F2785880F7}" dt="2024-05-17T02:06:41.972" v="3683"/>
          <ac:spMkLst>
            <pc:docMk/>
            <pc:sldMk cId="4202803443" sldId="302"/>
            <ac:spMk id="4" creationId="{E98DCA46-603B-4178-8707-30E192CE6B8D}"/>
          </ac:spMkLst>
        </pc:spChg>
        <pc:spChg chg="add del mod">
          <ac:chgData name="Stephanie Souza" userId="113d1c0a12631a6d" providerId="LiveId" clId="{2D19EE26-7614-4394-917C-75F2785880F7}" dt="2024-05-17T02:06:47.454" v="3685" actId="478"/>
          <ac:spMkLst>
            <pc:docMk/>
            <pc:sldMk cId="4202803443" sldId="302"/>
            <ac:spMk id="5" creationId="{3F522AA4-3C32-8764-9BBC-B96698BF222E}"/>
          </ac:spMkLst>
        </pc:spChg>
        <pc:picChg chg="add del mod">
          <ac:chgData name="Stephanie Souza" userId="113d1c0a12631a6d" providerId="LiveId" clId="{2D19EE26-7614-4394-917C-75F2785880F7}" dt="2024-05-17T02:09:40.612" v="3741" actId="478"/>
          <ac:picMkLst>
            <pc:docMk/>
            <pc:sldMk cId="4202803443" sldId="302"/>
            <ac:picMk id="7" creationId="{59D811AC-A6AD-1D69-0209-59186DF4E313}"/>
          </ac:picMkLst>
        </pc:picChg>
        <pc:picChg chg="add del mod">
          <ac:chgData name="Stephanie Souza" userId="113d1c0a12631a6d" providerId="LiveId" clId="{2D19EE26-7614-4394-917C-75F2785880F7}" dt="2024-05-17T02:09:40.039" v="3740" actId="478"/>
          <ac:picMkLst>
            <pc:docMk/>
            <pc:sldMk cId="4202803443" sldId="302"/>
            <ac:picMk id="9" creationId="{720BA78F-7A18-5A01-185A-CD47A0CCA196}"/>
          </ac:picMkLst>
        </pc:picChg>
        <pc:picChg chg="add del mod">
          <ac:chgData name="Stephanie Souza" userId="113d1c0a12631a6d" providerId="LiveId" clId="{2D19EE26-7614-4394-917C-75F2785880F7}" dt="2024-05-17T02:09:39.244" v="3739" actId="478"/>
          <ac:picMkLst>
            <pc:docMk/>
            <pc:sldMk cId="4202803443" sldId="302"/>
            <ac:picMk id="11" creationId="{4EFEA285-080B-A0E5-3DED-B902A33CCC7D}"/>
          </ac:picMkLst>
        </pc:picChg>
        <pc:picChg chg="add del mod">
          <ac:chgData name="Stephanie Souza" userId="113d1c0a12631a6d" providerId="LiveId" clId="{2D19EE26-7614-4394-917C-75F2785880F7}" dt="2024-05-17T02:09:38.509" v="3738" actId="478"/>
          <ac:picMkLst>
            <pc:docMk/>
            <pc:sldMk cId="4202803443" sldId="302"/>
            <ac:picMk id="13" creationId="{9022F79A-6E21-B992-4E19-E4AD31FB1684}"/>
          </ac:picMkLst>
        </pc:picChg>
        <pc:picChg chg="add del mod">
          <ac:chgData name="Stephanie Souza" userId="113d1c0a12631a6d" providerId="LiveId" clId="{2D19EE26-7614-4394-917C-75F2785880F7}" dt="2024-05-17T02:09:37.885" v="3737" actId="478"/>
          <ac:picMkLst>
            <pc:docMk/>
            <pc:sldMk cId="4202803443" sldId="302"/>
            <ac:picMk id="15" creationId="{18E39AC1-C1AD-F401-C628-B11EB4CE6457}"/>
          </ac:picMkLst>
        </pc:picChg>
        <pc:picChg chg="add del mod">
          <ac:chgData name="Stephanie Souza" userId="113d1c0a12631a6d" providerId="LiveId" clId="{2D19EE26-7614-4394-917C-75F2785880F7}" dt="2024-05-17T02:09:36.181" v="3735" actId="478"/>
          <ac:picMkLst>
            <pc:docMk/>
            <pc:sldMk cId="4202803443" sldId="302"/>
            <ac:picMk id="17" creationId="{BA648EE7-6DEB-D5D6-F883-C998FC826397}"/>
          </ac:picMkLst>
        </pc:picChg>
        <pc:picChg chg="add del mod">
          <ac:chgData name="Stephanie Souza" userId="113d1c0a12631a6d" providerId="LiveId" clId="{2D19EE26-7614-4394-917C-75F2785880F7}" dt="2024-05-17T02:09:34.637" v="3733" actId="478"/>
          <ac:picMkLst>
            <pc:docMk/>
            <pc:sldMk cId="4202803443" sldId="302"/>
            <ac:picMk id="19" creationId="{AB627281-5F30-81FE-2CE2-BA1DC3C4B428}"/>
          </ac:picMkLst>
        </pc:picChg>
        <pc:picChg chg="add del mod">
          <ac:chgData name="Stephanie Souza" userId="113d1c0a12631a6d" providerId="LiveId" clId="{2D19EE26-7614-4394-917C-75F2785880F7}" dt="2024-05-17T02:09:37.231" v="3736" actId="478"/>
          <ac:picMkLst>
            <pc:docMk/>
            <pc:sldMk cId="4202803443" sldId="302"/>
            <ac:picMk id="21" creationId="{24B2E2A3-F22D-8F09-9A6A-C31E356DB71F}"/>
          </ac:picMkLst>
        </pc:picChg>
        <pc:picChg chg="add del mod">
          <ac:chgData name="Stephanie Souza" userId="113d1c0a12631a6d" providerId="LiveId" clId="{2D19EE26-7614-4394-917C-75F2785880F7}" dt="2024-05-17T02:09:35.356" v="3734" actId="478"/>
          <ac:picMkLst>
            <pc:docMk/>
            <pc:sldMk cId="4202803443" sldId="302"/>
            <ac:picMk id="23" creationId="{758F8E48-230A-48D7-9F57-7BB878E93C6B}"/>
          </ac:picMkLst>
        </pc:picChg>
        <pc:picChg chg="add del mod">
          <ac:chgData name="Stephanie Souza" userId="113d1c0a12631a6d" providerId="LiveId" clId="{2D19EE26-7614-4394-917C-75F2785880F7}" dt="2024-05-17T02:09:34.004" v="3732" actId="478"/>
          <ac:picMkLst>
            <pc:docMk/>
            <pc:sldMk cId="4202803443" sldId="302"/>
            <ac:picMk id="25" creationId="{3BFD61D1-E2CE-E653-CA01-BFC6FE4CB7C1}"/>
          </ac:picMkLst>
        </pc:picChg>
        <pc:picChg chg="add mod">
          <ac:chgData name="Stephanie Souza" userId="113d1c0a12631a6d" providerId="LiveId" clId="{2D19EE26-7614-4394-917C-75F2785880F7}" dt="2024-05-17T02:10:05.375" v="3746" actId="1076"/>
          <ac:picMkLst>
            <pc:docMk/>
            <pc:sldMk cId="4202803443" sldId="302"/>
            <ac:picMk id="27" creationId="{3CABDCF9-9947-1765-D902-979D4E91E0E3}"/>
          </ac:picMkLst>
        </pc:picChg>
        <pc:picChg chg="add mod">
          <ac:chgData name="Stephanie Souza" userId="113d1c0a12631a6d" providerId="LiveId" clId="{2D19EE26-7614-4394-917C-75F2785880F7}" dt="2024-05-17T02:11:04.328" v="3757" actId="1076"/>
          <ac:picMkLst>
            <pc:docMk/>
            <pc:sldMk cId="4202803443" sldId="302"/>
            <ac:picMk id="29" creationId="{0FF975D8-8F02-58A4-6026-0E57DB1BB644}"/>
          </ac:picMkLst>
        </pc:picChg>
        <pc:picChg chg="add mod">
          <ac:chgData name="Stephanie Souza" userId="113d1c0a12631a6d" providerId="LiveId" clId="{2D19EE26-7614-4394-917C-75F2785880F7}" dt="2024-05-17T02:11:43.948" v="3760" actId="1076"/>
          <ac:picMkLst>
            <pc:docMk/>
            <pc:sldMk cId="4202803443" sldId="302"/>
            <ac:picMk id="31" creationId="{C94C0D00-F942-04F1-9A3E-24FF49F1E09E}"/>
          </ac:picMkLst>
        </pc:picChg>
        <pc:picChg chg="add mod">
          <ac:chgData name="Stephanie Souza" userId="113d1c0a12631a6d" providerId="LiveId" clId="{2D19EE26-7614-4394-917C-75F2785880F7}" dt="2024-05-17T02:37:36.575" v="3788"/>
          <ac:picMkLst>
            <pc:docMk/>
            <pc:sldMk cId="4202803443" sldId="302"/>
            <ac:picMk id="32" creationId="{C179ECA8-9C3D-A18E-574E-41D47002C276}"/>
          </ac:picMkLst>
        </pc:picChg>
      </pc:sldChg>
      <pc:sldChg chg="delSp add del mod">
        <pc:chgData name="Stephanie Souza" userId="113d1c0a12631a6d" providerId="LiveId" clId="{2D19EE26-7614-4394-917C-75F2785880F7}" dt="2024-05-17T02:11:17.932" v="3759" actId="47"/>
        <pc:sldMkLst>
          <pc:docMk/>
          <pc:sldMk cId="308261805" sldId="303"/>
        </pc:sldMkLst>
        <pc:picChg chg="del">
          <ac:chgData name="Stephanie Souza" userId="113d1c0a12631a6d" providerId="LiveId" clId="{2D19EE26-7614-4394-917C-75F2785880F7}" dt="2024-05-17T02:09:29.979" v="3729" actId="478"/>
          <ac:picMkLst>
            <pc:docMk/>
            <pc:sldMk cId="308261805" sldId="303"/>
            <ac:picMk id="7" creationId="{59D811AC-A6AD-1D69-0209-59186DF4E313}"/>
          </ac:picMkLst>
        </pc:picChg>
        <pc:picChg chg="del">
          <ac:chgData name="Stephanie Souza" userId="113d1c0a12631a6d" providerId="LiveId" clId="{2D19EE26-7614-4394-917C-75F2785880F7}" dt="2024-05-17T02:09:29.298" v="3728" actId="478"/>
          <ac:picMkLst>
            <pc:docMk/>
            <pc:sldMk cId="308261805" sldId="303"/>
            <ac:picMk id="9" creationId="{720BA78F-7A18-5A01-185A-CD47A0CCA196}"/>
          </ac:picMkLst>
        </pc:picChg>
        <pc:picChg chg="del">
          <ac:chgData name="Stephanie Souza" userId="113d1c0a12631a6d" providerId="LiveId" clId="{2D19EE26-7614-4394-917C-75F2785880F7}" dt="2024-05-17T02:09:28.854" v="3727" actId="478"/>
          <ac:picMkLst>
            <pc:docMk/>
            <pc:sldMk cId="308261805" sldId="303"/>
            <ac:picMk id="11" creationId="{4EFEA285-080B-A0E5-3DED-B902A33CCC7D}"/>
          </ac:picMkLst>
        </pc:picChg>
        <pc:picChg chg="del">
          <ac:chgData name="Stephanie Souza" userId="113d1c0a12631a6d" providerId="LiveId" clId="{2D19EE26-7614-4394-917C-75F2785880F7}" dt="2024-05-17T02:09:28.335" v="3726" actId="478"/>
          <ac:picMkLst>
            <pc:docMk/>
            <pc:sldMk cId="308261805" sldId="303"/>
            <ac:picMk id="13" creationId="{9022F79A-6E21-B992-4E19-E4AD31FB1684}"/>
          </ac:picMkLst>
        </pc:picChg>
        <pc:picChg chg="del">
          <ac:chgData name="Stephanie Souza" userId="113d1c0a12631a6d" providerId="LiveId" clId="{2D19EE26-7614-4394-917C-75F2785880F7}" dt="2024-05-17T02:09:27.214" v="3725" actId="478"/>
          <ac:picMkLst>
            <pc:docMk/>
            <pc:sldMk cId="308261805" sldId="303"/>
            <ac:picMk id="15" creationId="{18E39AC1-C1AD-F401-C628-B11EB4CE6457}"/>
          </ac:picMkLst>
        </pc:picChg>
        <pc:picChg chg="del">
          <ac:chgData name="Stephanie Souza" userId="113d1c0a12631a6d" providerId="LiveId" clId="{2D19EE26-7614-4394-917C-75F2785880F7}" dt="2024-05-17T02:09:25.870" v="3723" actId="478"/>
          <ac:picMkLst>
            <pc:docMk/>
            <pc:sldMk cId="308261805" sldId="303"/>
            <ac:picMk id="17" creationId="{BA648EE7-6DEB-D5D6-F883-C998FC826397}"/>
          </ac:picMkLst>
        </pc:picChg>
        <pc:picChg chg="del">
          <ac:chgData name="Stephanie Souza" userId="113d1c0a12631a6d" providerId="LiveId" clId="{2D19EE26-7614-4394-917C-75F2785880F7}" dt="2024-05-17T02:09:14.570" v="3722" actId="21"/>
          <ac:picMkLst>
            <pc:docMk/>
            <pc:sldMk cId="308261805" sldId="303"/>
            <ac:picMk id="19" creationId="{AB627281-5F30-81FE-2CE2-BA1DC3C4B428}"/>
          </ac:picMkLst>
        </pc:picChg>
        <pc:picChg chg="del">
          <ac:chgData name="Stephanie Souza" userId="113d1c0a12631a6d" providerId="LiveId" clId="{2D19EE26-7614-4394-917C-75F2785880F7}" dt="2024-05-17T02:09:31.781" v="3731" actId="478"/>
          <ac:picMkLst>
            <pc:docMk/>
            <pc:sldMk cId="308261805" sldId="303"/>
            <ac:picMk id="21" creationId="{24B2E2A3-F22D-8F09-9A6A-C31E356DB71F}"/>
          </ac:picMkLst>
        </pc:picChg>
        <pc:picChg chg="del">
          <ac:chgData name="Stephanie Souza" userId="113d1c0a12631a6d" providerId="LiveId" clId="{2D19EE26-7614-4394-917C-75F2785880F7}" dt="2024-05-17T02:09:26.621" v="3724" actId="478"/>
          <ac:picMkLst>
            <pc:docMk/>
            <pc:sldMk cId="308261805" sldId="303"/>
            <ac:picMk id="23" creationId="{758F8E48-230A-48D7-9F57-7BB878E93C6B}"/>
          </ac:picMkLst>
        </pc:picChg>
        <pc:picChg chg="del">
          <ac:chgData name="Stephanie Souza" userId="113d1c0a12631a6d" providerId="LiveId" clId="{2D19EE26-7614-4394-917C-75F2785880F7}" dt="2024-05-17T02:09:31.110" v="3730" actId="478"/>
          <ac:picMkLst>
            <pc:docMk/>
            <pc:sldMk cId="308261805" sldId="303"/>
            <ac:picMk id="25" creationId="{3BFD61D1-E2CE-E653-CA01-BFC6FE4CB7C1}"/>
          </ac:picMkLst>
        </pc:picChg>
      </pc:sldChg>
      <pc:sldChg chg="add del">
        <pc:chgData name="Stephanie Souza" userId="113d1c0a12631a6d" providerId="LiveId" clId="{2D19EE26-7614-4394-917C-75F2785880F7}" dt="2024-05-17T01:54:25.374" v="3666"/>
        <pc:sldMkLst>
          <pc:docMk/>
          <pc:sldMk cId="386781043" sldId="303"/>
        </pc:sldMkLst>
      </pc:sldChg>
      <pc:sldChg chg="add del">
        <pc:chgData name="Stephanie Souza" userId="113d1c0a12631a6d" providerId="LiveId" clId="{2D19EE26-7614-4394-917C-75F2785880F7}" dt="2024-05-17T01:54:12.846" v="3664"/>
        <pc:sldMkLst>
          <pc:docMk/>
          <pc:sldMk cId="408696362" sldId="30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3.xml"/><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88E63-D463-4A62-BD6B-2427648B36DE}"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C5570223-97DD-4A0E-B734-4260A4BA8741}">
      <dgm:prSet/>
      <dgm:spPr>
        <a:solidFill>
          <a:schemeClr val="bg1">
            <a:lumMod val="95000"/>
          </a:schemeClr>
        </a:solidFill>
        <a:ln w="25400">
          <a:solidFill>
            <a:schemeClr val="accent1"/>
          </a:solidFill>
        </a:ln>
      </dgm:spPr>
      <dgm:t>
        <a:bodyPr/>
        <a:lstStyle/>
        <a:p>
          <a:r>
            <a:rPr lang="en-ZA" dirty="0">
              <a:solidFill>
                <a:schemeClr val="tx1"/>
              </a:solidFill>
              <a:hlinkClick xmlns:r="http://schemas.openxmlformats.org/officeDocument/2006/relationships" r:id="rId1" action="ppaction://hlinksldjump">
                <a:extLst>
                  <a:ext uri="{A12FA001-AC4F-418D-AE19-62706E023703}">
                    <ahyp:hlinkClr xmlns:ahyp="http://schemas.microsoft.com/office/drawing/2018/hyperlinkcolor" val="tx"/>
                  </a:ext>
                </a:extLst>
              </a:hlinkClick>
            </a:rPr>
            <a:t>Heart Disease</a:t>
          </a:r>
          <a:endParaRPr lang="en-US" dirty="0">
            <a:solidFill>
              <a:schemeClr val="tx1"/>
            </a:solidFill>
          </a:endParaRPr>
        </a:p>
      </dgm:t>
    </dgm:pt>
    <dgm:pt modelId="{A65A4AAC-2275-4EDE-B5B3-450EBF4C8D49}" type="parTrans" cxnId="{62E518C9-AEDE-4C2D-B0FC-BB18C471858E}">
      <dgm:prSet/>
      <dgm:spPr/>
      <dgm:t>
        <a:bodyPr/>
        <a:lstStyle/>
        <a:p>
          <a:endParaRPr lang="en-US" dirty="0"/>
        </a:p>
      </dgm:t>
    </dgm:pt>
    <dgm:pt modelId="{70D174E8-565D-4522-87EE-AE68B4F0BD0B}" type="sibTrans" cxnId="{62E518C9-AEDE-4C2D-B0FC-BB18C471858E}">
      <dgm:prSet phldrT="01" phldr="0">
        <dgm:style>
          <a:lnRef idx="2">
            <a:schemeClr val="accent1"/>
          </a:lnRef>
          <a:fillRef idx="1">
            <a:schemeClr val="lt1"/>
          </a:fillRef>
          <a:effectRef idx="0">
            <a:schemeClr val="accent1"/>
          </a:effectRef>
          <a:fontRef idx="minor">
            <a:schemeClr val="dk1"/>
          </a:fontRef>
        </dgm:style>
      </dgm:prSet>
      <dgm:spPr/>
      <dgm:t>
        <a:bodyPr/>
        <a:lstStyle/>
        <a:p>
          <a:r>
            <a:rPr lang="en-US"/>
            <a:t>01</a:t>
          </a:r>
          <a:endParaRPr lang="en-US" dirty="0"/>
        </a:p>
      </dgm:t>
    </dgm:pt>
    <dgm:pt modelId="{A2BF278C-D55E-4279-8688-5C458B40FD2A}">
      <dgm:prSet/>
      <dgm:spPr>
        <a:solidFill>
          <a:schemeClr val="bg1">
            <a:lumMod val="95000"/>
          </a:schemeClr>
        </a:solidFill>
        <a:ln w="25400">
          <a:solidFill>
            <a:schemeClr val="accent3"/>
          </a:solidFill>
        </a:ln>
      </dgm:spPr>
      <dgm:t>
        <a:bodyPr/>
        <a:lstStyle/>
        <a:p>
          <a:r>
            <a:rPr lang="en-ZA" dirty="0">
              <a:solidFill>
                <a:schemeClr val="tx1"/>
              </a:solidFill>
              <a:hlinkClick xmlns:r="http://schemas.openxmlformats.org/officeDocument/2006/relationships" r:id="rId2" action="ppaction://hlinksldjump">
                <a:extLst>
                  <a:ext uri="{A12FA001-AC4F-418D-AE19-62706E023703}">
                    <ahyp:hlinkClr xmlns:ahyp="http://schemas.microsoft.com/office/drawing/2018/hyperlinkcolor" val="tx"/>
                  </a:ext>
                </a:extLst>
              </a:hlinkClick>
            </a:rPr>
            <a:t>Lung Disease</a:t>
          </a:r>
          <a:endParaRPr lang="en-US" dirty="0">
            <a:solidFill>
              <a:schemeClr val="tx1"/>
            </a:solidFill>
          </a:endParaRPr>
        </a:p>
      </dgm:t>
    </dgm:pt>
    <dgm:pt modelId="{2FC36560-8BD2-4BD2-9DC8-2A6432EF3AFB}" type="parTrans" cxnId="{0014B138-45FB-4DB6-B21D-94187F51E868}">
      <dgm:prSet/>
      <dgm:spPr/>
      <dgm:t>
        <a:bodyPr/>
        <a:lstStyle/>
        <a:p>
          <a:endParaRPr lang="en-US" dirty="0"/>
        </a:p>
      </dgm:t>
    </dgm:pt>
    <dgm:pt modelId="{60A94522-AD41-44E1-8F03-53506B69B410}" type="sibTrans" cxnId="{0014B138-45FB-4DB6-B21D-94187F51E868}">
      <dgm:prSet phldrT="02" phldr="0">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a:t>02</a:t>
          </a:r>
          <a:endParaRPr lang="en-US" dirty="0"/>
        </a:p>
      </dgm:t>
    </dgm:pt>
    <dgm:pt modelId="{D851DA90-81BC-4740-8E03-07F451BC5A78}">
      <dgm:prSet/>
      <dgm:spPr>
        <a:solidFill>
          <a:schemeClr val="bg1">
            <a:lumMod val="95000"/>
          </a:schemeClr>
        </a:solidFill>
        <a:ln w="25400">
          <a:solidFill>
            <a:schemeClr val="accent5"/>
          </a:solidFill>
        </a:ln>
      </dgm:spPr>
      <dgm:t>
        <a:bodyPr/>
        <a:lstStyle/>
        <a:p>
          <a:r>
            <a:rPr lang="en-ZA" dirty="0">
              <a:solidFill>
                <a:schemeClr val="tx1"/>
              </a:solidFill>
              <a:hlinkClick xmlns:r="http://schemas.openxmlformats.org/officeDocument/2006/relationships" r:id="rId3" action="ppaction://hlinksldjump">
                <a:extLst>
                  <a:ext uri="{A12FA001-AC4F-418D-AE19-62706E023703}">
                    <ahyp:hlinkClr xmlns:ahyp="http://schemas.microsoft.com/office/drawing/2018/hyperlinkcolor" val="tx"/>
                  </a:ext>
                </a:extLst>
              </a:hlinkClick>
            </a:rPr>
            <a:t>Diabetes</a:t>
          </a:r>
          <a:endParaRPr lang="en-US" dirty="0">
            <a:solidFill>
              <a:schemeClr val="tx1"/>
            </a:solidFill>
          </a:endParaRPr>
        </a:p>
      </dgm:t>
    </dgm:pt>
    <dgm:pt modelId="{D7E4078D-93EB-427C-897D-FBF58FB30D35}" type="parTrans" cxnId="{EFB57CC7-B68C-4F6B-AD09-858FFEBD81FA}">
      <dgm:prSet/>
      <dgm:spPr/>
      <dgm:t>
        <a:bodyPr/>
        <a:lstStyle/>
        <a:p>
          <a:endParaRPr lang="en-US" dirty="0"/>
        </a:p>
      </dgm:t>
    </dgm:pt>
    <dgm:pt modelId="{70ED6DE1-1820-4B6A-8B95-9D146564E344}" type="sibTrans" cxnId="{EFB57CC7-B68C-4F6B-AD09-858FFEBD81FA}">
      <dgm:prSet phldrT="03" phldr="0">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a:t>03</a:t>
          </a:r>
          <a:endParaRPr lang="en-US" dirty="0"/>
        </a:p>
      </dgm:t>
    </dgm:pt>
    <dgm:pt modelId="{5B720CB1-982E-452E-AC13-893FC213A62B}" type="pres">
      <dgm:prSet presAssocID="{6F088E63-D463-4A62-BD6B-2427648B36DE}" presName="Name0" presStyleCnt="0">
        <dgm:presLayoutVars>
          <dgm:animLvl val="lvl"/>
          <dgm:resizeHandles val="exact"/>
        </dgm:presLayoutVars>
      </dgm:prSet>
      <dgm:spPr/>
    </dgm:pt>
    <dgm:pt modelId="{F113B027-FC5F-43E9-8DEF-A37F8B9C828D}" type="pres">
      <dgm:prSet presAssocID="{C5570223-97DD-4A0E-B734-4260A4BA8741}" presName="compositeNode" presStyleCnt="0">
        <dgm:presLayoutVars>
          <dgm:bulletEnabled val="1"/>
        </dgm:presLayoutVars>
      </dgm:prSet>
      <dgm:spPr/>
    </dgm:pt>
    <dgm:pt modelId="{14852560-9294-411E-A8EA-76E9787C7EDD}" type="pres">
      <dgm:prSet presAssocID="{C5570223-97DD-4A0E-B734-4260A4BA8741}" presName="bgRect" presStyleLbl="alignNode1" presStyleIdx="0" presStyleCnt="3"/>
      <dgm:spPr/>
    </dgm:pt>
    <dgm:pt modelId="{4115FB15-D11B-4937-98FB-E1DFA3C867ED}" type="pres">
      <dgm:prSet presAssocID="{70D174E8-565D-4522-87EE-AE68B4F0BD0B}" presName="sibTransNodeRect" presStyleLbl="alignNode1" presStyleIdx="0" presStyleCnt="3">
        <dgm:presLayoutVars>
          <dgm:chMax val="0"/>
          <dgm:bulletEnabled val="1"/>
        </dgm:presLayoutVars>
      </dgm:prSet>
      <dgm:spPr/>
    </dgm:pt>
    <dgm:pt modelId="{E9E2315E-8B53-48E2-B8AB-3657D19AF059}" type="pres">
      <dgm:prSet presAssocID="{C5570223-97DD-4A0E-B734-4260A4BA8741}" presName="nodeRect" presStyleLbl="alignNode1" presStyleIdx="0" presStyleCnt="3">
        <dgm:presLayoutVars>
          <dgm:bulletEnabled val="1"/>
        </dgm:presLayoutVars>
      </dgm:prSet>
      <dgm:spPr/>
    </dgm:pt>
    <dgm:pt modelId="{1CE5DFDD-AC09-42F6-82F7-C1A4F0448DC6}" type="pres">
      <dgm:prSet presAssocID="{70D174E8-565D-4522-87EE-AE68B4F0BD0B}" presName="sibTrans" presStyleCnt="0"/>
      <dgm:spPr/>
    </dgm:pt>
    <dgm:pt modelId="{05E94FD9-2908-46C7-82E1-9E95AD54AB49}" type="pres">
      <dgm:prSet presAssocID="{A2BF278C-D55E-4279-8688-5C458B40FD2A}" presName="compositeNode" presStyleCnt="0">
        <dgm:presLayoutVars>
          <dgm:bulletEnabled val="1"/>
        </dgm:presLayoutVars>
      </dgm:prSet>
      <dgm:spPr/>
    </dgm:pt>
    <dgm:pt modelId="{26DB1354-637C-4E09-9B9C-5B28D70EF621}" type="pres">
      <dgm:prSet presAssocID="{A2BF278C-D55E-4279-8688-5C458B40FD2A}" presName="bgRect" presStyleLbl="alignNode1" presStyleIdx="1" presStyleCnt="3"/>
      <dgm:spPr/>
    </dgm:pt>
    <dgm:pt modelId="{C909839B-B5B3-4727-9B00-1D6467BF744D}" type="pres">
      <dgm:prSet presAssocID="{60A94522-AD41-44E1-8F03-53506B69B410}" presName="sibTransNodeRect" presStyleLbl="alignNode1" presStyleIdx="1" presStyleCnt="3">
        <dgm:presLayoutVars>
          <dgm:chMax val="0"/>
          <dgm:bulletEnabled val="1"/>
        </dgm:presLayoutVars>
      </dgm:prSet>
      <dgm:spPr/>
    </dgm:pt>
    <dgm:pt modelId="{F8694EB7-8038-4B65-B2EB-CEFF80F8AA9E}" type="pres">
      <dgm:prSet presAssocID="{A2BF278C-D55E-4279-8688-5C458B40FD2A}" presName="nodeRect" presStyleLbl="alignNode1" presStyleIdx="1" presStyleCnt="3">
        <dgm:presLayoutVars>
          <dgm:bulletEnabled val="1"/>
        </dgm:presLayoutVars>
      </dgm:prSet>
      <dgm:spPr/>
    </dgm:pt>
    <dgm:pt modelId="{6D2F7D93-732E-4E67-BD82-C3F6005BE84C}" type="pres">
      <dgm:prSet presAssocID="{60A94522-AD41-44E1-8F03-53506B69B410}" presName="sibTrans" presStyleCnt="0"/>
      <dgm:spPr/>
    </dgm:pt>
    <dgm:pt modelId="{E95CD539-4D64-48B9-8536-39D63736337A}" type="pres">
      <dgm:prSet presAssocID="{D851DA90-81BC-4740-8E03-07F451BC5A78}" presName="compositeNode" presStyleCnt="0">
        <dgm:presLayoutVars>
          <dgm:bulletEnabled val="1"/>
        </dgm:presLayoutVars>
      </dgm:prSet>
      <dgm:spPr/>
    </dgm:pt>
    <dgm:pt modelId="{494C585E-5794-4E0D-9974-0538E48E1A6F}" type="pres">
      <dgm:prSet presAssocID="{D851DA90-81BC-4740-8E03-07F451BC5A78}" presName="bgRect" presStyleLbl="alignNode1" presStyleIdx="2" presStyleCnt="3"/>
      <dgm:spPr/>
    </dgm:pt>
    <dgm:pt modelId="{BAC68D42-CCA2-41BE-8259-6C10EEEE2B09}" type="pres">
      <dgm:prSet presAssocID="{70ED6DE1-1820-4B6A-8B95-9D146564E344}" presName="sibTransNodeRect" presStyleLbl="alignNode1" presStyleIdx="2" presStyleCnt="3">
        <dgm:presLayoutVars>
          <dgm:chMax val="0"/>
          <dgm:bulletEnabled val="1"/>
        </dgm:presLayoutVars>
      </dgm:prSet>
      <dgm:spPr/>
    </dgm:pt>
    <dgm:pt modelId="{89666C4A-BCAC-4F3B-AC95-42217247097F}" type="pres">
      <dgm:prSet presAssocID="{D851DA90-81BC-4740-8E03-07F451BC5A78}" presName="nodeRect" presStyleLbl="alignNode1" presStyleIdx="2" presStyleCnt="3">
        <dgm:presLayoutVars>
          <dgm:bulletEnabled val="1"/>
        </dgm:presLayoutVars>
      </dgm:prSet>
      <dgm:spPr/>
    </dgm:pt>
  </dgm:ptLst>
  <dgm:cxnLst>
    <dgm:cxn modelId="{13384D2F-9A2D-4844-9EF4-A1E0504237C6}" type="presOf" srcId="{70D174E8-565D-4522-87EE-AE68B4F0BD0B}" destId="{4115FB15-D11B-4937-98FB-E1DFA3C867ED}" srcOrd="0" destOrd="0" presId="urn:microsoft.com/office/officeart/2016/7/layout/LinearBlockProcessNumbered"/>
    <dgm:cxn modelId="{782B2A38-C09E-47BF-86CD-C8AAEB8E5A18}" type="presOf" srcId="{60A94522-AD41-44E1-8F03-53506B69B410}" destId="{C909839B-B5B3-4727-9B00-1D6467BF744D}" srcOrd="0" destOrd="0" presId="urn:microsoft.com/office/officeart/2016/7/layout/LinearBlockProcessNumbered"/>
    <dgm:cxn modelId="{0014B138-45FB-4DB6-B21D-94187F51E868}" srcId="{6F088E63-D463-4A62-BD6B-2427648B36DE}" destId="{A2BF278C-D55E-4279-8688-5C458B40FD2A}" srcOrd="1" destOrd="0" parTransId="{2FC36560-8BD2-4BD2-9DC8-2A6432EF3AFB}" sibTransId="{60A94522-AD41-44E1-8F03-53506B69B410}"/>
    <dgm:cxn modelId="{4E7F6899-1DD6-41B4-BDFC-055D81276C54}" type="presOf" srcId="{A2BF278C-D55E-4279-8688-5C458B40FD2A}" destId="{26DB1354-637C-4E09-9B9C-5B28D70EF621}" srcOrd="0" destOrd="0" presId="urn:microsoft.com/office/officeart/2016/7/layout/LinearBlockProcessNumbered"/>
    <dgm:cxn modelId="{AB23D39B-AD8F-4A09-95B7-ECEDF7583DFD}" type="presOf" srcId="{A2BF278C-D55E-4279-8688-5C458B40FD2A}" destId="{F8694EB7-8038-4B65-B2EB-CEFF80F8AA9E}" srcOrd="1" destOrd="0" presId="urn:microsoft.com/office/officeart/2016/7/layout/LinearBlockProcessNumbered"/>
    <dgm:cxn modelId="{06CC92A2-A7EF-4399-B162-96B263CE121D}" type="presOf" srcId="{D851DA90-81BC-4740-8E03-07F451BC5A78}" destId="{89666C4A-BCAC-4F3B-AC95-42217247097F}" srcOrd="1" destOrd="0" presId="urn:microsoft.com/office/officeart/2016/7/layout/LinearBlockProcessNumbered"/>
    <dgm:cxn modelId="{FB98D9AE-7EA4-4E0C-A440-8AB399B977CD}" type="presOf" srcId="{C5570223-97DD-4A0E-B734-4260A4BA8741}" destId="{E9E2315E-8B53-48E2-B8AB-3657D19AF059}" srcOrd="1" destOrd="0" presId="urn:microsoft.com/office/officeart/2016/7/layout/LinearBlockProcessNumbered"/>
    <dgm:cxn modelId="{C1273BBB-1FA4-4A7A-9519-519AF7473407}" type="presOf" srcId="{70ED6DE1-1820-4B6A-8B95-9D146564E344}" destId="{BAC68D42-CCA2-41BE-8259-6C10EEEE2B09}" srcOrd="0" destOrd="0" presId="urn:microsoft.com/office/officeart/2016/7/layout/LinearBlockProcessNumbered"/>
    <dgm:cxn modelId="{EFB57CC7-B68C-4F6B-AD09-858FFEBD81FA}" srcId="{6F088E63-D463-4A62-BD6B-2427648B36DE}" destId="{D851DA90-81BC-4740-8E03-07F451BC5A78}" srcOrd="2" destOrd="0" parTransId="{D7E4078D-93EB-427C-897D-FBF58FB30D35}" sibTransId="{70ED6DE1-1820-4B6A-8B95-9D146564E344}"/>
    <dgm:cxn modelId="{62E518C9-AEDE-4C2D-B0FC-BB18C471858E}" srcId="{6F088E63-D463-4A62-BD6B-2427648B36DE}" destId="{C5570223-97DD-4A0E-B734-4260A4BA8741}" srcOrd="0" destOrd="0" parTransId="{A65A4AAC-2275-4EDE-B5B3-450EBF4C8D49}" sibTransId="{70D174E8-565D-4522-87EE-AE68B4F0BD0B}"/>
    <dgm:cxn modelId="{0752A8CA-C20B-45A6-9D46-44B281A53EDC}" type="presOf" srcId="{6F088E63-D463-4A62-BD6B-2427648B36DE}" destId="{5B720CB1-982E-452E-AC13-893FC213A62B}" srcOrd="0" destOrd="0" presId="urn:microsoft.com/office/officeart/2016/7/layout/LinearBlockProcessNumbered"/>
    <dgm:cxn modelId="{99137FD0-2012-48D3-91A2-81F62568620E}" type="presOf" srcId="{C5570223-97DD-4A0E-B734-4260A4BA8741}" destId="{14852560-9294-411E-A8EA-76E9787C7EDD}" srcOrd="0" destOrd="0" presId="urn:microsoft.com/office/officeart/2016/7/layout/LinearBlockProcessNumbered"/>
    <dgm:cxn modelId="{628C89D2-016C-4A6B-A076-15E102DE9AAA}" type="presOf" srcId="{D851DA90-81BC-4740-8E03-07F451BC5A78}" destId="{494C585E-5794-4E0D-9974-0538E48E1A6F}" srcOrd="0" destOrd="0" presId="urn:microsoft.com/office/officeart/2016/7/layout/LinearBlockProcessNumbered"/>
    <dgm:cxn modelId="{FBB8E318-CAEC-449C-9982-8716EFDDCF63}" type="presParOf" srcId="{5B720CB1-982E-452E-AC13-893FC213A62B}" destId="{F113B027-FC5F-43E9-8DEF-A37F8B9C828D}" srcOrd="0" destOrd="0" presId="urn:microsoft.com/office/officeart/2016/7/layout/LinearBlockProcessNumbered"/>
    <dgm:cxn modelId="{9CE06980-5D93-4158-861C-FE265A8BA00A}" type="presParOf" srcId="{F113B027-FC5F-43E9-8DEF-A37F8B9C828D}" destId="{14852560-9294-411E-A8EA-76E9787C7EDD}" srcOrd="0" destOrd="0" presId="urn:microsoft.com/office/officeart/2016/7/layout/LinearBlockProcessNumbered"/>
    <dgm:cxn modelId="{FC3095A3-4661-43A2-8385-BDC241E9A521}" type="presParOf" srcId="{F113B027-FC5F-43E9-8DEF-A37F8B9C828D}" destId="{4115FB15-D11B-4937-98FB-E1DFA3C867ED}" srcOrd="1" destOrd="0" presId="urn:microsoft.com/office/officeart/2016/7/layout/LinearBlockProcessNumbered"/>
    <dgm:cxn modelId="{8763A641-A302-448B-A465-9CF52DF03935}" type="presParOf" srcId="{F113B027-FC5F-43E9-8DEF-A37F8B9C828D}" destId="{E9E2315E-8B53-48E2-B8AB-3657D19AF059}" srcOrd="2" destOrd="0" presId="urn:microsoft.com/office/officeart/2016/7/layout/LinearBlockProcessNumbered"/>
    <dgm:cxn modelId="{0661D090-3BD6-4233-8236-ACF005E35F56}" type="presParOf" srcId="{5B720CB1-982E-452E-AC13-893FC213A62B}" destId="{1CE5DFDD-AC09-42F6-82F7-C1A4F0448DC6}" srcOrd="1" destOrd="0" presId="urn:microsoft.com/office/officeart/2016/7/layout/LinearBlockProcessNumbered"/>
    <dgm:cxn modelId="{4FA20706-35BA-428C-8C78-396B34271860}" type="presParOf" srcId="{5B720CB1-982E-452E-AC13-893FC213A62B}" destId="{05E94FD9-2908-46C7-82E1-9E95AD54AB49}" srcOrd="2" destOrd="0" presId="urn:microsoft.com/office/officeart/2016/7/layout/LinearBlockProcessNumbered"/>
    <dgm:cxn modelId="{DDB1A529-C344-49E7-B2D9-3EF93DD76D51}" type="presParOf" srcId="{05E94FD9-2908-46C7-82E1-9E95AD54AB49}" destId="{26DB1354-637C-4E09-9B9C-5B28D70EF621}" srcOrd="0" destOrd="0" presId="urn:microsoft.com/office/officeart/2016/7/layout/LinearBlockProcessNumbered"/>
    <dgm:cxn modelId="{C8CBE9C2-B506-49A2-9DA0-8DF80F7CBC29}" type="presParOf" srcId="{05E94FD9-2908-46C7-82E1-9E95AD54AB49}" destId="{C909839B-B5B3-4727-9B00-1D6467BF744D}" srcOrd="1" destOrd="0" presId="urn:microsoft.com/office/officeart/2016/7/layout/LinearBlockProcessNumbered"/>
    <dgm:cxn modelId="{C935B9BC-704A-4B49-85D4-7B3388A75212}" type="presParOf" srcId="{05E94FD9-2908-46C7-82E1-9E95AD54AB49}" destId="{F8694EB7-8038-4B65-B2EB-CEFF80F8AA9E}" srcOrd="2" destOrd="0" presId="urn:microsoft.com/office/officeart/2016/7/layout/LinearBlockProcessNumbered"/>
    <dgm:cxn modelId="{5091668B-ED0A-4C02-9F0F-B0CEDF470239}" type="presParOf" srcId="{5B720CB1-982E-452E-AC13-893FC213A62B}" destId="{6D2F7D93-732E-4E67-BD82-C3F6005BE84C}" srcOrd="3" destOrd="0" presId="urn:microsoft.com/office/officeart/2016/7/layout/LinearBlockProcessNumbered"/>
    <dgm:cxn modelId="{1B442388-0FD7-4C7C-9563-4C83CC1EAB7B}" type="presParOf" srcId="{5B720CB1-982E-452E-AC13-893FC213A62B}" destId="{E95CD539-4D64-48B9-8536-39D63736337A}" srcOrd="4" destOrd="0" presId="urn:microsoft.com/office/officeart/2016/7/layout/LinearBlockProcessNumbered"/>
    <dgm:cxn modelId="{B41BE287-754D-426A-9294-F333FF269110}" type="presParOf" srcId="{E95CD539-4D64-48B9-8536-39D63736337A}" destId="{494C585E-5794-4E0D-9974-0538E48E1A6F}" srcOrd="0" destOrd="0" presId="urn:microsoft.com/office/officeart/2016/7/layout/LinearBlockProcessNumbered"/>
    <dgm:cxn modelId="{1785C5B2-76B8-4D7F-A1D1-E7070EF6436D}" type="presParOf" srcId="{E95CD539-4D64-48B9-8536-39D63736337A}" destId="{BAC68D42-CCA2-41BE-8259-6C10EEEE2B09}" srcOrd="1" destOrd="0" presId="urn:microsoft.com/office/officeart/2016/7/layout/LinearBlockProcessNumbered"/>
    <dgm:cxn modelId="{3B992719-D977-4CC3-86A8-6F42895A7FD5}" type="presParOf" srcId="{E95CD539-4D64-48B9-8536-39D63736337A}" destId="{89666C4A-BCAC-4F3B-AC95-42217247097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52560-9294-411E-A8EA-76E9787C7EDD}">
      <dsp:nvSpPr>
        <dsp:cNvPr id="0" name=""/>
        <dsp:cNvSpPr/>
      </dsp:nvSpPr>
      <dsp:spPr>
        <a:xfrm>
          <a:off x="499" y="1409999"/>
          <a:ext cx="2022239" cy="2426687"/>
        </a:xfrm>
        <a:prstGeom prst="rect">
          <a:avLst/>
        </a:prstGeom>
        <a:solidFill>
          <a:schemeClr val="bg1">
            <a:lumMod val="95000"/>
          </a:schemeClr>
        </a:solidFill>
        <a:ln w="2540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2" tIns="0" rIns="199752" bIns="330200" numCol="1" spcCol="1270" anchor="t" anchorCtr="0">
          <a:noAutofit/>
        </a:bodyPr>
        <a:lstStyle/>
        <a:p>
          <a:pPr marL="0" lvl="0" indent="0" algn="l" defTabSz="1155700">
            <a:lnSpc>
              <a:spcPct val="90000"/>
            </a:lnSpc>
            <a:spcBef>
              <a:spcPct val="0"/>
            </a:spcBef>
            <a:spcAft>
              <a:spcPct val="35000"/>
            </a:spcAft>
            <a:buNone/>
          </a:pPr>
          <a:r>
            <a:rPr lang="en-ZA" sz="2600" kern="1200" dirty="0">
              <a:solidFill>
                <a:schemeClr val="tx1"/>
              </a:solidFill>
              <a:hlinkClick xmlns:r="http://schemas.openxmlformats.org/officeDocument/2006/relationships" r:id="">
                <a:extLst>
                  <a:ext uri="{A12FA001-AC4F-418D-AE19-62706E023703}">
                    <ahyp:hlinkClr xmlns:ahyp="http://schemas.microsoft.com/office/drawing/2018/hyperlinkcolor" val="tx"/>
                  </a:ext>
                </a:extLst>
              </a:hlinkClick>
            </a:rPr>
            <a:t>Heart Disease</a:t>
          </a:r>
          <a:endParaRPr lang="en-US" sz="2600" kern="1200" dirty="0">
            <a:solidFill>
              <a:schemeClr val="tx1"/>
            </a:solidFill>
          </a:endParaRPr>
        </a:p>
      </dsp:txBody>
      <dsp:txXfrm>
        <a:off x="499" y="2380674"/>
        <a:ext cx="2022239" cy="1456012"/>
      </dsp:txXfrm>
    </dsp:sp>
    <dsp:sp modelId="{4115FB15-D11B-4937-98FB-E1DFA3C867ED}">
      <dsp:nvSpPr>
        <dsp:cNvPr id="0" name=""/>
        <dsp:cNvSpPr/>
      </dsp:nvSpPr>
      <dsp:spPr>
        <a:xfrm>
          <a:off x="499" y="1409999"/>
          <a:ext cx="2022239" cy="970674"/>
        </a:xfrm>
        <a:prstGeom prst="rect">
          <a:avLst/>
        </a:prstGeom>
        <a:noFill/>
        <a:ln w="19050" cap="rnd" cmpd="sng" algn="ctr">
          <a:noFill/>
          <a:prstDash val="solid"/>
        </a:ln>
        <a:effectLst/>
        <a:sp3d/>
      </dsp:spPr>
      <dsp:style>
        <a:lnRef idx="2">
          <a:schemeClr val="accent1"/>
        </a:lnRef>
        <a:fillRef idx="1">
          <a:schemeClr val="lt1"/>
        </a:fillRef>
        <a:effectRef idx="0">
          <a:schemeClr val="accent1"/>
        </a:effectRef>
        <a:fontRef idx="minor">
          <a:schemeClr val="dk1"/>
        </a:fontRef>
      </dsp:style>
      <dsp:txBody>
        <a:bodyPr spcFirstLastPara="0" vert="horz" wrap="square" lIns="199752" tIns="165100" rIns="199752"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endParaRPr lang="en-US" sz="4500" kern="1200" dirty="0"/>
        </a:p>
      </dsp:txBody>
      <dsp:txXfrm>
        <a:off x="499" y="1409999"/>
        <a:ext cx="2022239" cy="970674"/>
      </dsp:txXfrm>
    </dsp:sp>
    <dsp:sp modelId="{26DB1354-637C-4E09-9B9C-5B28D70EF621}">
      <dsp:nvSpPr>
        <dsp:cNvPr id="0" name=""/>
        <dsp:cNvSpPr/>
      </dsp:nvSpPr>
      <dsp:spPr>
        <a:xfrm>
          <a:off x="2184517" y="1409999"/>
          <a:ext cx="2022239" cy="2426687"/>
        </a:xfrm>
        <a:prstGeom prst="rect">
          <a:avLst/>
        </a:prstGeom>
        <a:solidFill>
          <a:schemeClr val="bg1">
            <a:lumMod val="95000"/>
          </a:schemeClr>
        </a:solidFill>
        <a:ln w="25400" cap="rnd"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2" tIns="0" rIns="199752" bIns="330200" numCol="1" spcCol="1270" anchor="t" anchorCtr="0">
          <a:noAutofit/>
        </a:bodyPr>
        <a:lstStyle/>
        <a:p>
          <a:pPr marL="0" lvl="0" indent="0" algn="l" defTabSz="1155700">
            <a:lnSpc>
              <a:spcPct val="90000"/>
            </a:lnSpc>
            <a:spcBef>
              <a:spcPct val="0"/>
            </a:spcBef>
            <a:spcAft>
              <a:spcPct val="35000"/>
            </a:spcAft>
            <a:buNone/>
          </a:pPr>
          <a:r>
            <a:rPr lang="en-ZA" sz="2600" kern="1200" dirty="0">
              <a:solidFill>
                <a:schemeClr val="tx1"/>
              </a:solidFill>
              <a:hlinkClick xmlns:r="http://schemas.openxmlformats.org/officeDocument/2006/relationships" r:id="">
                <a:extLst>
                  <a:ext uri="{A12FA001-AC4F-418D-AE19-62706E023703}">
                    <ahyp:hlinkClr xmlns:ahyp="http://schemas.microsoft.com/office/drawing/2018/hyperlinkcolor" val="tx"/>
                  </a:ext>
                </a:extLst>
              </a:hlinkClick>
            </a:rPr>
            <a:t>Lung Disease</a:t>
          </a:r>
          <a:endParaRPr lang="en-US" sz="2600" kern="1200" dirty="0">
            <a:solidFill>
              <a:schemeClr val="tx1"/>
            </a:solidFill>
          </a:endParaRPr>
        </a:p>
      </dsp:txBody>
      <dsp:txXfrm>
        <a:off x="2184517" y="2380674"/>
        <a:ext cx="2022239" cy="1456012"/>
      </dsp:txXfrm>
    </dsp:sp>
    <dsp:sp modelId="{C909839B-B5B3-4727-9B00-1D6467BF744D}">
      <dsp:nvSpPr>
        <dsp:cNvPr id="0" name=""/>
        <dsp:cNvSpPr/>
      </dsp:nvSpPr>
      <dsp:spPr>
        <a:xfrm>
          <a:off x="2184517" y="1409999"/>
          <a:ext cx="2022239" cy="970674"/>
        </a:xfrm>
        <a:prstGeom prst="rect">
          <a:avLst/>
        </a:prstGeom>
        <a:noFill/>
        <a:ln>
          <a:noFill/>
        </a:ln>
        <a:effectLst/>
        <a:sp3d/>
      </dsp:spPr>
      <dsp:style>
        <a:lnRef idx="0">
          <a:scrgbClr r="0" g="0" b="0"/>
        </a:lnRef>
        <a:fillRef idx="0">
          <a:scrgbClr r="0" g="0" b="0"/>
        </a:fillRef>
        <a:effectRef idx="0">
          <a:scrgbClr r="0" g="0" b="0"/>
        </a:effectRef>
        <a:fontRef idx="minor">
          <a:schemeClr val="dk1"/>
        </a:fontRef>
      </dsp:style>
      <dsp:txBody>
        <a:bodyPr spcFirstLastPara="0" vert="horz" wrap="square" lIns="199752" tIns="165100" rIns="199752"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endParaRPr lang="en-US" sz="4500" kern="1200" dirty="0"/>
        </a:p>
      </dsp:txBody>
      <dsp:txXfrm>
        <a:off x="2184517" y="1409999"/>
        <a:ext cx="2022239" cy="970674"/>
      </dsp:txXfrm>
    </dsp:sp>
    <dsp:sp modelId="{494C585E-5794-4E0D-9974-0538E48E1A6F}">
      <dsp:nvSpPr>
        <dsp:cNvPr id="0" name=""/>
        <dsp:cNvSpPr/>
      </dsp:nvSpPr>
      <dsp:spPr>
        <a:xfrm>
          <a:off x="4368536" y="1409999"/>
          <a:ext cx="2022239" cy="2426687"/>
        </a:xfrm>
        <a:prstGeom prst="rect">
          <a:avLst/>
        </a:prstGeom>
        <a:solidFill>
          <a:schemeClr val="bg1">
            <a:lumMod val="95000"/>
          </a:schemeClr>
        </a:solidFill>
        <a:ln w="2540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2" tIns="0" rIns="199752" bIns="330200" numCol="1" spcCol="1270" anchor="t" anchorCtr="0">
          <a:noAutofit/>
        </a:bodyPr>
        <a:lstStyle/>
        <a:p>
          <a:pPr marL="0" lvl="0" indent="0" algn="l" defTabSz="1155700">
            <a:lnSpc>
              <a:spcPct val="90000"/>
            </a:lnSpc>
            <a:spcBef>
              <a:spcPct val="0"/>
            </a:spcBef>
            <a:spcAft>
              <a:spcPct val="35000"/>
            </a:spcAft>
            <a:buNone/>
          </a:pPr>
          <a:r>
            <a:rPr lang="en-ZA" sz="2600" kern="1200" dirty="0">
              <a:solidFill>
                <a:schemeClr val="tx1"/>
              </a:solidFill>
              <a:hlinkClick xmlns:r="http://schemas.openxmlformats.org/officeDocument/2006/relationships" r:id="">
                <a:extLst>
                  <a:ext uri="{A12FA001-AC4F-418D-AE19-62706E023703}">
                    <ahyp:hlinkClr xmlns:ahyp="http://schemas.microsoft.com/office/drawing/2018/hyperlinkcolor" val="tx"/>
                  </a:ext>
                </a:extLst>
              </a:hlinkClick>
            </a:rPr>
            <a:t>Diabetes</a:t>
          </a:r>
          <a:endParaRPr lang="en-US" sz="2600" kern="1200" dirty="0">
            <a:solidFill>
              <a:schemeClr val="tx1"/>
            </a:solidFill>
          </a:endParaRPr>
        </a:p>
      </dsp:txBody>
      <dsp:txXfrm>
        <a:off x="4368536" y="2380674"/>
        <a:ext cx="2022239" cy="1456012"/>
      </dsp:txXfrm>
    </dsp:sp>
    <dsp:sp modelId="{BAC68D42-CCA2-41BE-8259-6C10EEEE2B09}">
      <dsp:nvSpPr>
        <dsp:cNvPr id="0" name=""/>
        <dsp:cNvSpPr/>
      </dsp:nvSpPr>
      <dsp:spPr>
        <a:xfrm>
          <a:off x="4368536" y="1409999"/>
          <a:ext cx="2022239" cy="970674"/>
        </a:xfrm>
        <a:prstGeom prst="rect">
          <a:avLst/>
        </a:prstGeom>
        <a:noFill/>
        <a:ln>
          <a:noFill/>
        </a:ln>
        <a:effectLst/>
        <a:sp3d/>
      </dsp:spPr>
      <dsp:style>
        <a:lnRef idx="0">
          <a:scrgbClr r="0" g="0" b="0"/>
        </a:lnRef>
        <a:fillRef idx="0">
          <a:scrgbClr r="0" g="0" b="0"/>
        </a:fillRef>
        <a:effectRef idx="0">
          <a:scrgbClr r="0" g="0" b="0"/>
        </a:effectRef>
        <a:fontRef idx="minor">
          <a:schemeClr val="dk1"/>
        </a:fontRef>
      </dsp:style>
      <dsp:txBody>
        <a:bodyPr spcFirstLastPara="0" vert="horz" wrap="square" lIns="199752" tIns="165100" rIns="199752"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endParaRPr lang="en-US" sz="4500" kern="1200" dirty="0"/>
        </a:p>
      </dsp:txBody>
      <dsp:txXfrm>
        <a:off x="4368536" y="1409999"/>
        <a:ext cx="2022239" cy="97067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16-May-24</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16-May-24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16-May-24</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16-May-24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16-May-24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16-May-24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16-May-24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16-May-24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16-May-24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16-May-24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16-May-24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16-May-24</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3.jpg"/><Relationship Id="rId1" Type="http://schemas.openxmlformats.org/officeDocument/2006/relationships/slideLayout" Target="../slideLayouts/slideLayout15.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1.svg"/><Relationship Id="rId12" Type="http://schemas.openxmlformats.org/officeDocument/2006/relationships/image" Target="../media/image25.svg"/><Relationship Id="rId2" Type="http://schemas.openxmlformats.org/officeDocument/2006/relationships/slide" Target="slide14.xml"/><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slide" Target="slide15.xml"/><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27.svg"/><Relationship Id="rId2" Type="http://schemas.openxmlformats.org/officeDocument/2006/relationships/image" Target="../media/image38.png"/><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slide" Target="slide4.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1.svg"/><Relationship Id="rId3" Type="http://schemas.openxmlformats.org/officeDocument/2006/relationships/image" Target="../media/image18.png"/><Relationship Id="rId7" Type="http://schemas.openxmlformats.org/officeDocument/2006/relationships/image" Target="../media/image21.svg"/><Relationship Id="rId12" Type="http://schemas.openxmlformats.org/officeDocument/2006/relationships/image" Target="../media/image40.png"/><Relationship Id="rId2" Type="http://schemas.openxmlformats.org/officeDocument/2006/relationships/slide" Target="slide17.xml"/><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slide" Target="slide18.xml"/><Relationship Id="rId10" Type="http://schemas.openxmlformats.org/officeDocument/2006/relationships/image" Target="../media/image24.png"/><Relationship Id="rId4" Type="http://schemas.openxmlformats.org/officeDocument/2006/relationships/image" Target="../media/image19.svg"/><Relationship Id="rId9"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42.png"/><Relationship Id="rId1" Type="http://schemas.openxmlformats.org/officeDocument/2006/relationships/slideLayout" Target="../slideLayouts/slideLayout10.xml"/><Relationship Id="rId5" Type="http://schemas.openxmlformats.org/officeDocument/2006/relationships/image" Target="../media/image27.sv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8.svg"/><Relationship Id="rId2" Type="http://schemas.openxmlformats.org/officeDocument/2006/relationships/slide" Target="slide21.xml"/><Relationship Id="rId1" Type="http://schemas.openxmlformats.org/officeDocument/2006/relationships/slideLayout" Target="../slideLayouts/slideLayout8.xml"/><Relationship Id="rId6" Type="http://schemas.openxmlformats.org/officeDocument/2006/relationships/image" Target="../media/image47.png"/><Relationship Id="rId5" Type="http://schemas.openxmlformats.org/officeDocument/2006/relationships/slide" Target="slide22.xml"/><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27.svg"/><Relationship Id="rId2" Type="http://schemas.openxmlformats.org/officeDocument/2006/relationships/image" Target="../media/image49.png"/><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slide" Target="slide20.xml"/><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slide" Target="slide6.xml"/><Relationship Id="rId3" Type="http://schemas.openxmlformats.org/officeDocument/2006/relationships/image" Target="../media/image17.svg"/><Relationship Id="rId7" Type="http://schemas.openxmlformats.org/officeDocument/2006/relationships/slide" Target="slide10.xml"/><Relationship Id="rId12"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19.svg"/><Relationship Id="rId11" Type="http://schemas.openxmlformats.org/officeDocument/2006/relationships/image" Target="../media/image22.png"/><Relationship Id="rId5" Type="http://schemas.openxmlformats.org/officeDocument/2006/relationships/image" Target="../media/image18.png"/><Relationship Id="rId15" Type="http://schemas.openxmlformats.org/officeDocument/2006/relationships/image" Target="../media/image25.svg"/><Relationship Id="rId10" Type="http://schemas.openxmlformats.org/officeDocument/2006/relationships/slide" Target="slide15.xml"/><Relationship Id="rId4" Type="http://schemas.openxmlformats.org/officeDocument/2006/relationships/slide" Target="slide7.xml"/><Relationship Id="rId9" Type="http://schemas.openxmlformats.org/officeDocument/2006/relationships/image" Target="../media/image21.sv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5.xml"/><Relationship Id="rId1" Type="http://schemas.openxmlformats.org/officeDocument/2006/relationships/slideLayout" Target="../slideLayouts/slideLayout10.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0.png"/><Relationship Id="rId1" Type="http://schemas.openxmlformats.org/officeDocument/2006/relationships/slideLayout" Target="../slideLayouts/slideLayout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en-US" dirty="0">
                <a:solidFill>
                  <a:schemeClr val="bg1"/>
                </a:solidFill>
              </a:rPr>
              <a:t>Top 3 Causes of Death in the United States</a:t>
            </a: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en-US" dirty="0">
                <a:solidFill>
                  <a:schemeClr val="bg1"/>
                </a:solidFill>
              </a:rPr>
              <a:t>Project Team 2</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992981" y="859368"/>
            <a:ext cx="9194847" cy="706964"/>
          </a:xfrm>
        </p:spPr>
        <p:txBody>
          <a:bodyPr/>
          <a:lstStyle/>
          <a:p>
            <a:r>
              <a:rPr lang="en-US" dirty="0"/>
              <a:t>Is there a relationship between age and heart disease as a cause of death?</a:t>
            </a: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529749" y="2543456"/>
            <a:ext cx="2743944" cy="3654920"/>
          </a:xfrm>
        </p:spPr>
        <p:txBody>
          <a:bodyPr>
            <a:normAutofit fontScale="85000" lnSpcReduction="10000"/>
          </a:bodyPr>
          <a:lstStyle/>
          <a:p>
            <a:pPr algn="l"/>
            <a:r>
              <a:rPr lang="en-US" sz="2000" dirty="0">
                <a:solidFill>
                  <a:srgbClr val="0070C0"/>
                </a:solidFill>
              </a:rPr>
              <a:t>A statistically significant difference exists in the number of individuals dying from heart disease between age groups (based on 5 year intervals). </a:t>
            </a:r>
          </a:p>
          <a:p>
            <a:pPr algn="l"/>
            <a:r>
              <a:rPr lang="en-US" sz="2000" dirty="0">
                <a:solidFill>
                  <a:srgbClr val="0070C0"/>
                </a:solidFill>
              </a:rPr>
              <a:t>ANOVA </a:t>
            </a:r>
          </a:p>
          <a:p>
            <a:pPr algn="l">
              <a:spcBef>
                <a:spcPts val="0"/>
              </a:spcBef>
            </a:pPr>
            <a:r>
              <a:rPr lang="en-US" sz="2000" dirty="0">
                <a:solidFill>
                  <a:srgbClr val="0070C0"/>
                </a:solidFill>
              </a:rPr>
              <a:t>p-value: 2.465e-16</a:t>
            </a:r>
          </a:p>
          <a:p>
            <a:pPr algn="l">
              <a:spcBef>
                <a:spcPts val="0"/>
              </a:spcBef>
            </a:pPr>
            <a:endParaRPr lang="en-US" sz="2000" dirty="0">
              <a:solidFill>
                <a:srgbClr val="0070C0"/>
              </a:solidFill>
            </a:endParaRPr>
          </a:p>
          <a:p>
            <a:pPr algn="l">
              <a:spcBef>
                <a:spcPts val="0"/>
              </a:spcBef>
            </a:pPr>
            <a:r>
              <a:rPr lang="en-US" sz="2000" dirty="0">
                <a:solidFill>
                  <a:srgbClr val="0070C0"/>
                </a:solidFill>
              </a:rPr>
              <a:t>Death rate calculated for ages 0-85, in 5 year intervals.</a:t>
            </a:r>
          </a:p>
          <a:p>
            <a:pPr algn="l">
              <a:spcBef>
                <a:spcPts val="0"/>
              </a:spcBef>
            </a:pPr>
            <a:endParaRPr lang="en-US" sz="2000" dirty="0">
              <a:solidFill>
                <a:srgbClr val="0070C0"/>
              </a:solidFill>
            </a:endParaRPr>
          </a:p>
        </p:txBody>
      </p:sp>
      <p:sp>
        <p:nvSpPr>
          <p:cNvPr id="6" name="TextBox 5">
            <a:extLst>
              <a:ext uri="{FF2B5EF4-FFF2-40B4-BE49-F238E27FC236}">
                <a16:creationId xmlns:a16="http://schemas.microsoft.com/office/drawing/2014/main" id="{BA4B4000-53A2-C5D9-3223-31FB0B0D38EA}"/>
              </a:ext>
            </a:extLst>
          </p:cNvPr>
          <p:cNvSpPr txBox="1"/>
          <p:nvPr/>
        </p:nvSpPr>
        <p:spPr>
          <a:xfrm>
            <a:off x="529748" y="2882803"/>
            <a:ext cx="1479792" cy="646331"/>
          </a:xfrm>
          <a:prstGeom prst="rect">
            <a:avLst/>
          </a:prstGeom>
          <a:noFill/>
        </p:spPr>
        <p:txBody>
          <a:bodyPr wrap="square" rtlCol="0">
            <a:spAutoFit/>
          </a:bodyPr>
          <a:lstStyle/>
          <a:p>
            <a:r>
              <a:rPr lang="en-US" sz="1800" b="1" dirty="0">
                <a:solidFill>
                  <a:srgbClr val="0070C0"/>
                </a:solidFill>
              </a:rPr>
              <a:t> </a:t>
            </a:r>
          </a:p>
          <a:p>
            <a:endParaRPr lang="en-US" dirty="0"/>
          </a:p>
        </p:txBody>
      </p:sp>
      <p:pic>
        <p:nvPicPr>
          <p:cNvPr id="7" name="Picture 6" descr="A graph with blue dots&#10;&#10;Description automatically generated">
            <a:extLst>
              <a:ext uri="{FF2B5EF4-FFF2-40B4-BE49-F238E27FC236}">
                <a16:creationId xmlns:a16="http://schemas.microsoft.com/office/drawing/2014/main" id="{3C4F1F75-0AFC-B560-2336-913AC76DE690}"/>
              </a:ext>
            </a:extLst>
          </p:cNvPr>
          <p:cNvPicPr>
            <a:picLocks noChangeAspect="1"/>
          </p:cNvPicPr>
          <p:nvPr/>
        </p:nvPicPr>
        <p:blipFill>
          <a:blip r:embed="rId2"/>
          <a:stretch>
            <a:fillRect/>
          </a:stretch>
        </p:blipFill>
        <p:spPr>
          <a:xfrm>
            <a:off x="3511016" y="2412224"/>
            <a:ext cx="8245887" cy="4122944"/>
          </a:xfrm>
          <a:prstGeom prst="rect">
            <a:avLst/>
          </a:prstGeom>
        </p:spPr>
      </p:pic>
    </p:spTree>
    <p:extLst>
      <p:ext uri="{BB962C8B-B14F-4D97-AF65-F5344CB8AC3E}">
        <p14:creationId xmlns:p14="http://schemas.microsoft.com/office/powerpoint/2010/main" val="60245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992981" y="859368"/>
            <a:ext cx="9194847" cy="706964"/>
          </a:xfrm>
        </p:spPr>
        <p:txBody>
          <a:bodyPr/>
          <a:lstStyle/>
          <a:p>
            <a:r>
              <a:rPr lang="en-US" dirty="0"/>
              <a:t>Is there a relationship between age and heart disease as a cause of death?</a:t>
            </a: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529749" y="2543456"/>
            <a:ext cx="2743944" cy="3455176"/>
          </a:xfrm>
        </p:spPr>
        <p:txBody>
          <a:bodyPr>
            <a:normAutofit/>
          </a:bodyPr>
          <a:lstStyle/>
          <a:p>
            <a:pPr algn="l"/>
            <a:r>
              <a:rPr lang="en-US" sz="2000" dirty="0">
                <a:solidFill>
                  <a:srgbClr val="0070C0"/>
                </a:solidFill>
              </a:rPr>
              <a:t>Linear regression analysis didn’t work for this data</a:t>
            </a:r>
          </a:p>
          <a:p>
            <a:pPr algn="l"/>
            <a:r>
              <a:rPr lang="en-US" sz="2000" dirty="0">
                <a:solidFill>
                  <a:srgbClr val="0070C0"/>
                </a:solidFill>
              </a:rPr>
              <a:t>R-squared value: 0.5832</a:t>
            </a:r>
          </a:p>
        </p:txBody>
      </p:sp>
      <p:sp>
        <p:nvSpPr>
          <p:cNvPr id="6" name="TextBox 5">
            <a:extLst>
              <a:ext uri="{FF2B5EF4-FFF2-40B4-BE49-F238E27FC236}">
                <a16:creationId xmlns:a16="http://schemas.microsoft.com/office/drawing/2014/main" id="{BA4B4000-53A2-C5D9-3223-31FB0B0D38EA}"/>
              </a:ext>
            </a:extLst>
          </p:cNvPr>
          <p:cNvSpPr txBox="1"/>
          <p:nvPr/>
        </p:nvSpPr>
        <p:spPr>
          <a:xfrm>
            <a:off x="529748" y="2882803"/>
            <a:ext cx="1479792" cy="646331"/>
          </a:xfrm>
          <a:prstGeom prst="rect">
            <a:avLst/>
          </a:prstGeom>
          <a:noFill/>
        </p:spPr>
        <p:txBody>
          <a:bodyPr wrap="square" rtlCol="0">
            <a:spAutoFit/>
          </a:bodyPr>
          <a:lstStyle/>
          <a:p>
            <a:r>
              <a:rPr lang="en-US" sz="1800" b="1" dirty="0">
                <a:solidFill>
                  <a:srgbClr val="0070C0"/>
                </a:solidFill>
              </a:rPr>
              <a:t> </a:t>
            </a:r>
          </a:p>
          <a:p>
            <a:endParaRPr lang="en-US" dirty="0"/>
          </a:p>
        </p:txBody>
      </p:sp>
      <p:pic>
        <p:nvPicPr>
          <p:cNvPr id="5" name="Picture 4" descr="A graph with blue and red dots&#10;&#10;Description automatically generated">
            <a:extLst>
              <a:ext uri="{FF2B5EF4-FFF2-40B4-BE49-F238E27FC236}">
                <a16:creationId xmlns:a16="http://schemas.microsoft.com/office/drawing/2014/main" id="{1AE70F08-1129-1E8C-105B-FB473E719252}"/>
              </a:ext>
            </a:extLst>
          </p:cNvPr>
          <p:cNvPicPr>
            <a:picLocks noChangeAspect="1"/>
          </p:cNvPicPr>
          <p:nvPr/>
        </p:nvPicPr>
        <p:blipFill>
          <a:blip r:embed="rId2"/>
          <a:stretch>
            <a:fillRect/>
          </a:stretch>
        </p:blipFill>
        <p:spPr>
          <a:xfrm>
            <a:off x="3113147" y="2255219"/>
            <a:ext cx="8902022" cy="4451011"/>
          </a:xfrm>
          <a:prstGeom prst="rect">
            <a:avLst/>
          </a:prstGeom>
        </p:spPr>
      </p:pic>
    </p:spTree>
    <p:extLst>
      <p:ext uri="{BB962C8B-B14F-4D97-AF65-F5344CB8AC3E}">
        <p14:creationId xmlns:p14="http://schemas.microsoft.com/office/powerpoint/2010/main" val="145600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dots&#10;&#10;Description automatically generated">
            <a:extLst>
              <a:ext uri="{FF2B5EF4-FFF2-40B4-BE49-F238E27FC236}">
                <a16:creationId xmlns:a16="http://schemas.microsoft.com/office/drawing/2014/main" id="{01955405-9054-472F-208E-CB5B8E34C565}"/>
              </a:ext>
            </a:extLst>
          </p:cNvPr>
          <p:cNvPicPr>
            <a:picLocks noChangeAspect="1"/>
          </p:cNvPicPr>
          <p:nvPr/>
        </p:nvPicPr>
        <p:blipFill>
          <a:blip r:embed="rId2"/>
          <a:stretch>
            <a:fillRect/>
          </a:stretch>
        </p:blipFill>
        <p:spPr>
          <a:xfrm>
            <a:off x="3523814" y="2258369"/>
            <a:ext cx="8668186" cy="4334093"/>
          </a:xfrm>
          <a:prstGeom prst="rect">
            <a:avLst/>
          </a:pr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992981" y="859368"/>
            <a:ext cx="9194847" cy="706964"/>
          </a:xfrm>
        </p:spPr>
        <p:txBody>
          <a:bodyPr/>
          <a:lstStyle/>
          <a:p>
            <a:r>
              <a:rPr lang="en-US" dirty="0"/>
              <a:t>Is there a relationship between age and heart disease as a cause of death?</a:t>
            </a: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529749" y="2352311"/>
            <a:ext cx="3253494" cy="4146211"/>
          </a:xfrm>
        </p:spPr>
        <p:txBody>
          <a:bodyPr>
            <a:normAutofit fontScale="85000" lnSpcReduction="10000"/>
          </a:bodyPr>
          <a:lstStyle/>
          <a:p>
            <a:pPr algn="l"/>
            <a:r>
              <a:rPr lang="en-US" sz="2000" dirty="0">
                <a:solidFill>
                  <a:srgbClr val="0070C0"/>
                </a:solidFill>
              </a:rPr>
              <a:t>The "goodness of fit" test was applied to the curved data in the scatter plot. The R-squared value, which describes the goodness of fit between the observed and expected values along the path of the curve, is 0.90. This means the fit of the curve explains 90% of the total variation in the data about the average. This identifies the relationship between the increase in rate of death due to heart disease and advancing age (up to age 85) is </a:t>
            </a:r>
            <a:r>
              <a:rPr lang="en-US" sz="2000" dirty="0" err="1">
                <a:solidFill>
                  <a:srgbClr val="0070C0"/>
                </a:solidFill>
              </a:rPr>
              <a:t>statisitcally</a:t>
            </a:r>
            <a:r>
              <a:rPr lang="en-US" sz="2000" dirty="0">
                <a:solidFill>
                  <a:srgbClr val="0070C0"/>
                </a:solidFill>
              </a:rPr>
              <a:t> significant.</a:t>
            </a:r>
          </a:p>
        </p:txBody>
      </p:sp>
      <p:sp>
        <p:nvSpPr>
          <p:cNvPr id="6" name="TextBox 5">
            <a:extLst>
              <a:ext uri="{FF2B5EF4-FFF2-40B4-BE49-F238E27FC236}">
                <a16:creationId xmlns:a16="http://schemas.microsoft.com/office/drawing/2014/main" id="{BA4B4000-53A2-C5D9-3223-31FB0B0D38EA}"/>
              </a:ext>
            </a:extLst>
          </p:cNvPr>
          <p:cNvSpPr txBox="1"/>
          <p:nvPr/>
        </p:nvSpPr>
        <p:spPr>
          <a:xfrm>
            <a:off x="529748" y="2882803"/>
            <a:ext cx="1479792" cy="646331"/>
          </a:xfrm>
          <a:prstGeom prst="rect">
            <a:avLst/>
          </a:prstGeom>
          <a:noFill/>
        </p:spPr>
        <p:txBody>
          <a:bodyPr wrap="square" rtlCol="0">
            <a:spAutoFit/>
          </a:bodyPr>
          <a:lstStyle/>
          <a:p>
            <a:r>
              <a:rPr lang="en-US" sz="1800" b="1" dirty="0">
                <a:solidFill>
                  <a:srgbClr val="0070C0"/>
                </a:solidFill>
              </a:rPr>
              <a:t> </a:t>
            </a:r>
          </a:p>
          <a:p>
            <a:endParaRPr lang="en-US" dirty="0"/>
          </a:p>
        </p:txBody>
      </p:sp>
      <p:pic>
        <p:nvPicPr>
          <p:cNvPr id="8" name="Graphic 7" descr="Return outline">
            <a:hlinkClick r:id="rId3" action="ppaction://hlinksldjump"/>
            <a:extLst>
              <a:ext uri="{FF2B5EF4-FFF2-40B4-BE49-F238E27FC236}">
                <a16:creationId xmlns:a16="http://schemas.microsoft.com/office/drawing/2014/main" id="{EA560A63-0B16-5F7A-5E50-32B8AF0FA8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14484" y="0"/>
            <a:ext cx="577516" cy="577516"/>
          </a:xfrm>
          <a:prstGeom prst="rect">
            <a:avLst/>
          </a:prstGeom>
        </p:spPr>
      </p:pic>
    </p:spTree>
    <p:extLst>
      <p:ext uri="{BB962C8B-B14F-4D97-AF65-F5344CB8AC3E}">
        <p14:creationId xmlns:p14="http://schemas.microsoft.com/office/powerpoint/2010/main" val="249395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30EF-AD71-4BCA-912D-98E229FAD44D}"/>
              </a:ext>
            </a:extLst>
          </p:cNvPr>
          <p:cNvSpPr>
            <a:spLocks noGrp="1"/>
          </p:cNvSpPr>
          <p:nvPr>
            <p:ph type="title"/>
          </p:nvPr>
        </p:nvSpPr>
        <p:spPr>
          <a:xfrm>
            <a:off x="1144307" y="1716450"/>
            <a:ext cx="3438881" cy="2283824"/>
          </a:xfrm>
        </p:spPr>
        <p:txBody>
          <a:bodyPr/>
          <a:lstStyle/>
          <a:p>
            <a:r>
              <a:rPr lang="en-US" dirty="0"/>
              <a:t>Lung Disease</a:t>
            </a:r>
          </a:p>
        </p:txBody>
      </p:sp>
      <p:sp>
        <p:nvSpPr>
          <p:cNvPr id="4" name="Text Placeholder 3">
            <a:extLst>
              <a:ext uri="{FF2B5EF4-FFF2-40B4-BE49-F238E27FC236}">
                <a16:creationId xmlns:a16="http://schemas.microsoft.com/office/drawing/2014/main" id="{DC64ADBA-9106-4F0D-B92F-73E23D3A267F}"/>
              </a:ext>
            </a:extLst>
          </p:cNvPr>
          <p:cNvSpPr>
            <a:spLocks noGrp="1"/>
          </p:cNvSpPr>
          <p:nvPr>
            <p:ph type="body" sz="quarter" idx="14"/>
          </p:nvPr>
        </p:nvSpPr>
        <p:spPr>
          <a:xfrm>
            <a:off x="6189670" y="1582467"/>
            <a:ext cx="2095046" cy="1826703"/>
          </a:xfrm>
        </p:spPr>
        <p:txBody>
          <a:bodyPr>
            <a:normAutofit/>
          </a:bodyPr>
          <a:lstStyle/>
          <a:p>
            <a:r>
              <a:rPr lang="en-US" sz="1600" dirty="0"/>
              <a:t>The facts…</a:t>
            </a:r>
          </a:p>
        </p:txBody>
      </p:sp>
      <p:sp>
        <p:nvSpPr>
          <p:cNvPr id="6" name="Text Placeholder 5">
            <a:extLst>
              <a:ext uri="{FF2B5EF4-FFF2-40B4-BE49-F238E27FC236}">
                <a16:creationId xmlns:a16="http://schemas.microsoft.com/office/drawing/2014/main" id="{EFDEDC41-3977-462C-A56C-268F31CB5F74}"/>
              </a:ext>
            </a:extLst>
          </p:cNvPr>
          <p:cNvSpPr>
            <a:spLocks noGrp="1"/>
          </p:cNvSpPr>
          <p:nvPr>
            <p:ph type="body" sz="quarter" idx="16"/>
          </p:nvPr>
        </p:nvSpPr>
        <p:spPr>
          <a:xfrm>
            <a:off x="9519533" y="1582467"/>
            <a:ext cx="2095046" cy="1826703"/>
          </a:xfrm>
        </p:spPr>
        <p:txBody>
          <a:bodyPr>
            <a:normAutofit/>
          </a:bodyPr>
          <a:lstStyle/>
          <a:p>
            <a:r>
              <a:rPr lang="en-US" sz="1600" dirty="0"/>
              <a:t>Is there a relationship between sex and lung disease as a cause of death?</a:t>
            </a:r>
          </a:p>
        </p:txBody>
      </p:sp>
      <p:sp>
        <p:nvSpPr>
          <p:cNvPr id="8" name="Text Placeholder 7">
            <a:extLst>
              <a:ext uri="{FF2B5EF4-FFF2-40B4-BE49-F238E27FC236}">
                <a16:creationId xmlns:a16="http://schemas.microsoft.com/office/drawing/2014/main" id="{D4480B4D-7DFB-4ED2-BE16-ED0D78C3F233}"/>
              </a:ext>
            </a:extLst>
          </p:cNvPr>
          <p:cNvSpPr>
            <a:spLocks noGrp="1"/>
          </p:cNvSpPr>
          <p:nvPr>
            <p:ph type="body" sz="quarter" idx="18"/>
          </p:nvPr>
        </p:nvSpPr>
        <p:spPr>
          <a:xfrm>
            <a:off x="6189670" y="3630092"/>
            <a:ext cx="2095046" cy="1826703"/>
          </a:xfrm>
        </p:spPr>
        <p:txBody>
          <a:bodyPr>
            <a:normAutofit/>
          </a:bodyPr>
          <a:lstStyle/>
          <a:p>
            <a:r>
              <a:rPr lang="en-US" sz="1600" dirty="0"/>
              <a:t>Is there a relationship between age and lung disease as a cause of death?</a:t>
            </a:r>
          </a:p>
        </p:txBody>
      </p:sp>
      <p:sp>
        <p:nvSpPr>
          <p:cNvPr id="10" name="Text Placeholder 9">
            <a:extLst>
              <a:ext uri="{FF2B5EF4-FFF2-40B4-BE49-F238E27FC236}">
                <a16:creationId xmlns:a16="http://schemas.microsoft.com/office/drawing/2014/main" id="{83E86EAF-D8FA-4229-BD4A-CCAAF9A19DD6}"/>
              </a:ext>
            </a:extLst>
          </p:cNvPr>
          <p:cNvSpPr>
            <a:spLocks noGrp="1"/>
          </p:cNvSpPr>
          <p:nvPr>
            <p:ph type="body" sz="quarter" idx="20"/>
          </p:nvPr>
        </p:nvSpPr>
        <p:spPr>
          <a:xfrm>
            <a:off x="9519533" y="3630092"/>
            <a:ext cx="2095046" cy="1826703"/>
          </a:xfrm>
        </p:spPr>
        <p:txBody>
          <a:bodyPr>
            <a:normAutofit/>
          </a:bodyPr>
          <a:lstStyle/>
          <a:p>
            <a:r>
              <a:rPr lang="en-US" sz="1600" dirty="0"/>
              <a:t>Is there a relationship between race and lung disease as a cause of death?</a:t>
            </a:r>
          </a:p>
        </p:txBody>
      </p:sp>
      <p:sp>
        <p:nvSpPr>
          <p:cNvPr id="29" name="Slide Number Placeholder 28">
            <a:extLst>
              <a:ext uri="{FF2B5EF4-FFF2-40B4-BE49-F238E27FC236}">
                <a16:creationId xmlns:a16="http://schemas.microsoft.com/office/drawing/2014/main" id="{F5A71D41-5822-AC42-8C29-6AFDEB817A8A}"/>
              </a:ext>
            </a:extLst>
          </p:cNvPr>
          <p:cNvSpPr>
            <a:spLocks noGrp="1"/>
          </p:cNvSpPr>
          <p:nvPr>
            <p:ph type="sldNum" sz="quarter" idx="12"/>
          </p:nvPr>
        </p:nvSpPr>
        <p:spPr/>
        <p:txBody>
          <a:bodyPr/>
          <a:lstStyle/>
          <a:p>
            <a:fld id="{9FF96B15-8338-45D5-A943-561235072D66}" type="slidenum">
              <a:rPr lang="en-US" smtClean="0"/>
              <a:t>13</a:t>
            </a:fld>
            <a:endParaRPr lang="en-US" dirty="0"/>
          </a:p>
        </p:txBody>
      </p:sp>
      <p:pic>
        <p:nvPicPr>
          <p:cNvPr id="9" name="Graphic 8" descr="Gender with solid fill">
            <a:hlinkClick r:id="rId2" action="ppaction://hlinksldjump"/>
            <a:extLst>
              <a:ext uri="{FF2B5EF4-FFF2-40B4-BE49-F238E27FC236}">
                <a16:creationId xmlns:a16="http://schemas.microsoft.com/office/drawing/2014/main" id="{E35CF00E-8739-E41A-B0CB-0EE28AE8DA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256" y="2060367"/>
            <a:ext cx="797995" cy="797995"/>
          </a:xfrm>
          <a:prstGeom prst="rect">
            <a:avLst/>
          </a:prstGeom>
        </p:spPr>
      </p:pic>
      <p:pic>
        <p:nvPicPr>
          <p:cNvPr id="13" name="Graphic 12" descr="Woman with cane with solid fill">
            <a:hlinkClick r:id="rId5" action="ppaction://hlinksldjump"/>
            <a:extLst>
              <a:ext uri="{FF2B5EF4-FFF2-40B4-BE49-F238E27FC236}">
                <a16:creationId xmlns:a16="http://schemas.microsoft.com/office/drawing/2014/main" id="{1EDDAEB7-A6EA-9C6D-FCD2-2AE486DBBF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0392" y="4096985"/>
            <a:ext cx="797996" cy="797996"/>
          </a:xfrm>
          <a:prstGeom prst="rect">
            <a:avLst/>
          </a:prstGeom>
        </p:spPr>
      </p:pic>
      <p:pic>
        <p:nvPicPr>
          <p:cNvPr id="17" name="Graphic 16" descr="Target Audience with solid fill">
            <a:hlinkClick r:id="rId8" action="ppaction://hlinksldjump"/>
            <a:extLst>
              <a:ext uri="{FF2B5EF4-FFF2-40B4-BE49-F238E27FC236}">
                <a16:creationId xmlns:a16="http://schemas.microsoft.com/office/drawing/2014/main" id="{D5BC33D6-30CF-F603-1B59-CAB2ECA594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0256" y="4144445"/>
            <a:ext cx="797995" cy="797995"/>
          </a:xfrm>
          <a:prstGeom prst="rect">
            <a:avLst/>
          </a:prstGeom>
        </p:spPr>
      </p:pic>
      <p:pic>
        <p:nvPicPr>
          <p:cNvPr id="22" name="Graphic 21" descr="Clipboard Mixed with solid fill">
            <a:extLst>
              <a:ext uri="{FF2B5EF4-FFF2-40B4-BE49-F238E27FC236}">
                <a16:creationId xmlns:a16="http://schemas.microsoft.com/office/drawing/2014/main" id="{F445E208-3C1B-7A36-58B6-1078DD2EF4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00392" y="2060367"/>
            <a:ext cx="797996" cy="797996"/>
          </a:xfrm>
          <a:prstGeom prst="rect">
            <a:avLst/>
          </a:prstGeom>
        </p:spPr>
      </p:pic>
      <p:pic>
        <p:nvPicPr>
          <p:cNvPr id="3" name="Graphic 2" descr="Lungs outline">
            <a:extLst>
              <a:ext uri="{FF2B5EF4-FFF2-40B4-BE49-F238E27FC236}">
                <a16:creationId xmlns:a16="http://schemas.microsoft.com/office/drawing/2014/main" id="{B4E31F2F-EF36-F4F6-758A-F4313756043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7281" y="3409170"/>
            <a:ext cx="1059872" cy="1059872"/>
          </a:xfrm>
          <a:prstGeom prst="rect">
            <a:avLst/>
          </a:prstGeom>
        </p:spPr>
      </p:pic>
    </p:spTree>
    <p:extLst>
      <p:ext uri="{BB962C8B-B14F-4D97-AF65-F5344CB8AC3E}">
        <p14:creationId xmlns:p14="http://schemas.microsoft.com/office/powerpoint/2010/main" val="2459015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1154955" y="1593586"/>
            <a:ext cx="3860260" cy="1257512"/>
          </a:xfrm>
        </p:spPr>
        <p:txBody>
          <a:bodyPr>
            <a:noAutofit/>
          </a:bodyPr>
          <a:lstStyle/>
          <a:p>
            <a:r>
              <a:rPr lang="en-US" sz="2400" b="1" i="0" dirty="0">
                <a:effectLst/>
                <a:latin typeface="+mn-lt"/>
              </a:rPr>
              <a:t>1. Is there a relationship between male and female (gender) dying of lung disease in the US?</a:t>
            </a:r>
            <a:endParaRPr lang="en-US" sz="2400" dirty="0">
              <a:solidFill>
                <a:schemeClr val="bg1"/>
              </a:solidFill>
              <a:latin typeface="+mn-lt"/>
            </a:endParaRPr>
          </a:p>
        </p:txBody>
      </p:sp>
      <p:sp>
        <p:nvSpPr>
          <p:cNvPr id="9" name="Content Placeholder 8">
            <a:extLst>
              <a:ext uri="{FF2B5EF4-FFF2-40B4-BE49-F238E27FC236}">
                <a16:creationId xmlns:a16="http://schemas.microsoft.com/office/drawing/2014/main" id="{00B1292E-B737-4FE7-9300-AC938EA7FB39}"/>
              </a:ext>
            </a:extLst>
          </p:cNvPr>
          <p:cNvSpPr>
            <a:spLocks noGrp="1"/>
          </p:cNvSpPr>
          <p:nvPr>
            <p:ph type="body" sz="half" idx="2"/>
          </p:nvPr>
        </p:nvSpPr>
        <p:spPr>
          <a:xfrm>
            <a:off x="9888875" y="1559320"/>
            <a:ext cx="2203346" cy="1371600"/>
          </a:xfrm>
        </p:spPr>
        <p:txBody>
          <a:bodyPr>
            <a:normAutofit lnSpcReduction="10000"/>
          </a:bodyPr>
          <a:lstStyle/>
          <a:p>
            <a:r>
              <a:rPr lang="en-US" sz="1100" dirty="0">
                <a:solidFill>
                  <a:schemeClr val="tx2">
                    <a:lumMod val="75000"/>
                  </a:schemeClr>
                </a:solidFill>
              </a:rPr>
              <a:t>Total number of </a:t>
            </a:r>
            <a:r>
              <a:rPr lang="en-US" sz="1100" b="1" dirty="0">
                <a:solidFill>
                  <a:schemeClr val="tx2">
                    <a:lumMod val="75000"/>
                  </a:schemeClr>
                </a:solidFill>
              </a:rPr>
              <a:t>male deaths </a:t>
            </a:r>
            <a:r>
              <a:rPr lang="en-US" sz="1100" dirty="0">
                <a:solidFill>
                  <a:schemeClr val="tx2">
                    <a:lumMod val="75000"/>
                  </a:schemeClr>
                </a:solidFill>
              </a:rPr>
              <a:t>caused by lung disease: </a:t>
            </a:r>
            <a:r>
              <a:rPr lang="en-US" sz="1600" b="1" dirty="0">
                <a:solidFill>
                  <a:schemeClr val="tx2">
                    <a:lumMod val="75000"/>
                  </a:schemeClr>
                </a:solidFill>
                <a:highlight>
                  <a:srgbClr val="FFFF00"/>
                </a:highlight>
              </a:rPr>
              <a:t>97520 </a:t>
            </a:r>
          </a:p>
          <a:p>
            <a:r>
              <a:rPr lang="en-US" sz="1100" dirty="0">
                <a:solidFill>
                  <a:schemeClr val="tx2">
                    <a:lumMod val="75000"/>
                  </a:schemeClr>
                </a:solidFill>
              </a:rPr>
              <a:t>Total number of of </a:t>
            </a:r>
            <a:r>
              <a:rPr lang="en-US" sz="1100" b="1" dirty="0">
                <a:solidFill>
                  <a:schemeClr val="tx2">
                    <a:lumMod val="75000"/>
                  </a:schemeClr>
                </a:solidFill>
              </a:rPr>
              <a:t>female caused </a:t>
            </a:r>
            <a:r>
              <a:rPr lang="en-US" sz="1100" dirty="0">
                <a:solidFill>
                  <a:schemeClr val="tx2">
                    <a:lumMod val="75000"/>
                  </a:schemeClr>
                </a:solidFill>
              </a:rPr>
              <a:t>by lung disease: </a:t>
            </a:r>
            <a:r>
              <a:rPr lang="en-US" sz="1600" b="1" dirty="0">
                <a:solidFill>
                  <a:schemeClr val="tx2">
                    <a:lumMod val="75000"/>
                  </a:schemeClr>
                </a:solidFill>
                <a:highlight>
                  <a:srgbClr val="FFFF00"/>
                </a:highlight>
              </a:rPr>
              <a:t>85465</a:t>
            </a:r>
            <a:endParaRPr lang="en-US" sz="1600" b="1" dirty="0">
              <a:solidFill>
                <a:schemeClr val="tx2">
                  <a:lumMod val="75000"/>
                </a:schemeClr>
              </a:solidFill>
              <a:highlight>
                <a:srgbClr val="FFFF00"/>
              </a:highlight>
              <a:latin typeface="system-ui"/>
            </a:endParaRPr>
          </a:p>
          <a:p>
            <a:endParaRPr lang="en-AE" sz="1100" dirty="0">
              <a:solidFill>
                <a:schemeClr val="tx2">
                  <a:lumMod val="75000"/>
                </a:schemeClr>
              </a:solidFill>
            </a:endParaRP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a:lstStyle/>
          <a:p>
            <a:fld id="{9FF96B15-8338-45D5-A943-561235072D66}" type="slidenum">
              <a:rPr lang="en-US" smtClean="0"/>
              <a:t>14</a:t>
            </a:fld>
            <a:endParaRPr lang="en-US" dirty="0"/>
          </a:p>
        </p:txBody>
      </p:sp>
      <p:pic>
        <p:nvPicPr>
          <p:cNvPr id="2" name="Picture 1">
            <a:extLst>
              <a:ext uri="{FF2B5EF4-FFF2-40B4-BE49-F238E27FC236}">
                <a16:creationId xmlns:a16="http://schemas.microsoft.com/office/drawing/2014/main" id="{ED5B7803-3D77-CAE4-82B4-ED7267C2C8B7}"/>
              </a:ext>
            </a:extLst>
          </p:cNvPr>
          <p:cNvPicPr>
            <a:picLocks noChangeAspect="1"/>
          </p:cNvPicPr>
          <p:nvPr/>
        </p:nvPicPr>
        <p:blipFill rotWithShape="1">
          <a:blip r:embed="rId2"/>
          <a:srcRect l="14395" t="4576" r="14165" b="15554"/>
          <a:stretch/>
        </p:blipFill>
        <p:spPr>
          <a:xfrm>
            <a:off x="6849446" y="30917"/>
            <a:ext cx="3039429" cy="3398083"/>
          </a:xfrm>
          <a:prstGeom prst="rect">
            <a:avLst/>
          </a:prstGeom>
        </p:spPr>
      </p:pic>
      <p:pic>
        <p:nvPicPr>
          <p:cNvPr id="13" name="Picture 12">
            <a:extLst>
              <a:ext uri="{FF2B5EF4-FFF2-40B4-BE49-F238E27FC236}">
                <a16:creationId xmlns:a16="http://schemas.microsoft.com/office/drawing/2014/main" id="{2F036EE4-A03D-254B-23C6-6F1D27ACFDFE}"/>
              </a:ext>
            </a:extLst>
          </p:cNvPr>
          <p:cNvPicPr>
            <a:picLocks noChangeAspect="1"/>
          </p:cNvPicPr>
          <p:nvPr/>
        </p:nvPicPr>
        <p:blipFill rotWithShape="1">
          <a:blip r:embed="rId3"/>
          <a:srcRect t="4954"/>
          <a:stretch/>
        </p:blipFill>
        <p:spPr>
          <a:xfrm>
            <a:off x="6096000" y="3382257"/>
            <a:ext cx="4894548" cy="3489049"/>
          </a:xfrm>
          <a:prstGeom prst="rect">
            <a:avLst/>
          </a:prstGeom>
        </p:spPr>
      </p:pic>
      <p:sp>
        <p:nvSpPr>
          <p:cNvPr id="7" name="Content Placeholder 8">
            <a:extLst>
              <a:ext uri="{FF2B5EF4-FFF2-40B4-BE49-F238E27FC236}">
                <a16:creationId xmlns:a16="http://schemas.microsoft.com/office/drawing/2014/main" id="{727ACFDB-D8C5-71B6-6834-385E48AC0719}"/>
              </a:ext>
            </a:extLst>
          </p:cNvPr>
          <p:cNvSpPr txBox="1">
            <a:spLocks/>
          </p:cNvSpPr>
          <p:nvPr/>
        </p:nvSpPr>
        <p:spPr bwMode="gray">
          <a:xfrm>
            <a:off x="10215189" y="4156670"/>
            <a:ext cx="1816845" cy="1371600"/>
          </a:xfrm>
          <a:prstGeom prst="rect">
            <a:avLst/>
          </a:prstGeom>
        </p:spPr>
        <p:txBody>
          <a:bodyPr vert="horz" lIns="91440" tIns="45720" rIns="91440" bIns="45720" rtlCol="0">
            <a:normAutofit fontScale="92500" lnSpcReduction="10000"/>
          </a:bodyPr>
          <a:lstStyle>
            <a:lvl1pPr marL="2857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bg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US" sz="1200" dirty="0">
                <a:solidFill>
                  <a:schemeClr val="tx2">
                    <a:lumMod val="75000"/>
                  </a:schemeClr>
                </a:solidFill>
              </a:rPr>
              <a:t>Number of deaths for </a:t>
            </a:r>
            <a:r>
              <a:rPr lang="en-US" sz="1200" b="1" dirty="0">
                <a:solidFill>
                  <a:schemeClr val="tx2">
                    <a:lumMod val="75000"/>
                  </a:schemeClr>
                </a:solidFill>
              </a:rPr>
              <a:t>males aged 70 </a:t>
            </a:r>
            <a:r>
              <a:rPr lang="en-US" sz="1200" dirty="0">
                <a:solidFill>
                  <a:schemeClr val="tx2">
                    <a:lumMod val="75000"/>
                  </a:schemeClr>
                </a:solidFill>
              </a:rPr>
              <a:t>and above: </a:t>
            </a:r>
            <a:r>
              <a:rPr lang="en-US" sz="1500" b="1" dirty="0">
                <a:solidFill>
                  <a:schemeClr val="tx2">
                    <a:lumMod val="75000"/>
                  </a:schemeClr>
                </a:solidFill>
                <a:highlight>
                  <a:srgbClr val="FFFF00"/>
                </a:highlight>
              </a:rPr>
              <a:t>61648</a:t>
            </a:r>
            <a:r>
              <a:rPr lang="en-US" sz="1200" dirty="0">
                <a:solidFill>
                  <a:schemeClr val="tx2">
                    <a:lumMod val="75000"/>
                  </a:schemeClr>
                </a:solidFill>
                <a:highlight>
                  <a:srgbClr val="FFFF00"/>
                </a:highlight>
              </a:rPr>
              <a:t> </a:t>
            </a:r>
          </a:p>
          <a:p>
            <a:r>
              <a:rPr lang="en-US" sz="1200" dirty="0">
                <a:solidFill>
                  <a:schemeClr val="tx2">
                    <a:lumMod val="75000"/>
                  </a:schemeClr>
                </a:solidFill>
              </a:rPr>
              <a:t>Number of deaths for </a:t>
            </a:r>
            <a:r>
              <a:rPr lang="en-US" sz="1200" b="1" dirty="0">
                <a:solidFill>
                  <a:schemeClr val="tx2">
                    <a:lumMod val="75000"/>
                  </a:schemeClr>
                </a:solidFill>
              </a:rPr>
              <a:t>females aged 70 </a:t>
            </a:r>
            <a:r>
              <a:rPr lang="en-US" sz="1200" dirty="0">
                <a:solidFill>
                  <a:schemeClr val="tx2">
                    <a:lumMod val="75000"/>
                  </a:schemeClr>
                </a:solidFill>
              </a:rPr>
              <a:t>and above: </a:t>
            </a:r>
            <a:r>
              <a:rPr lang="en-US" sz="1500" b="1" dirty="0">
                <a:solidFill>
                  <a:schemeClr val="tx2">
                    <a:lumMod val="75000"/>
                  </a:schemeClr>
                </a:solidFill>
                <a:highlight>
                  <a:srgbClr val="FFFF00"/>
                </a:highlight>
              </a:rPr>
              <a:t>58421</a:t>
            </a:r>
            <a:endParaRPr lang="en-AE" sz="1500" b="1" dirty="0">
              <a:solidFill>
                <a:schemeClr val="tx2">
                  <a:lumMod val="75000"/>
                </a:schemeClr>
              </a:solidFill>
              <a:highlight>
                <a:srgbClr val="FFFF00"/>
              </a:highlight>
            </a:endParaRPr>
          </a:p>
        </p:txBody>
      </p:sp>
      <p:sp>
        <p:nvSpPr>
          <p:cNvPr id="14" name="TextBox 13">
            <a:extLst>
              <a:ext uri="{FF2B5EF4-FFF2-40B4-BE49-F238E27FC236}">
                <a16:creationId xmlns:a16="http://schemas.microsoft.com/office/drawing/2014/main" id="{9E26E16C-0164-094E-2C85-BD05C904193A}"/>
              </a:ext>
            </a:extLst>
          </p:cNvPr>
          <p:cNvSpPr txBox="1"/>
          <p:nvPr/>
        </p:nvSpPr>
        <p:spPr>
          <a:xfrm>
            <a:off x="963061" y="3175906"/>
            <a:ext cx="4379494" cy="2308324"/>
          </a:xfrm>
          <a:prstGeom prst="rect">
            <a:avLst/>
          </a:prstGeom>
          <a:noFill/>
        </p:spPr>
        <p:txBody>
          <a:bodyPr wrap="square" rtlCol="0">
            <a:spAutoFit/>
          </a:bodyPr>
          <a:lstStyle/>
          <a:p>
            <a:r>
              <a:rPr lang="en-US" sz="1200" b="0" i="0" dirty="0">
                <a:solidFill>
                  <a:schemeClr val="bg1"/>
                </a:solidFill>
                <a:effectLst/>
              </a:rPr>
              <a:t>Based on the provided information, it appears that there is a notable difference in the mortality rates due to lung diseases between men and women, particularly in their seventies</a:t>
            </a:r>
            <a:r>
              <a:rPr lang="en-AE" sz="1200" b="0" i="0" dirty="0">
                <a:solidFill>
                  <a:schemeClr val="bg1"/>
                </a:solidFill>
                <a:effectLst/>
              </a:rPr>
              <a:t>.</a:t>
            </a:r>
          </a:p>
          <a:p>
            <a:endParaRPr lang="en-AE" sz="1200" dirty="0">
              <a:solidFill>
                <a:schemeClr val="bg1"/>
              </a:solidFill>
            </a:endParaRPr>
          </a:p>
          <a:p>
            <a:r>
              <a:rPr lang="en-US" sz="1200" b="0" i="0" dirty="0">
                <a:solidFill>
                  <a:schemeClr val="bg1"/>
                </a:solidFill>
                <a:effectLst/>
              </a:rPr>
              <a:t>The data indicates that a considerable number of deaths among both men and women are attributed to lung diseases. However, there is a disparity in the numbers, with a higher mortality rate among men. Specifically, 61,648 men and 58,421 women died due to lung diseases. This suggests that lung diseases contribute significantly to mortality, especially among men.</a:t>
            </a:r>
          </a:p>
        </p:txBody>
      </p:sp>
      <p:pic>
        <p:nvPicPr>
          <p:cNvPr id="3" name="Graphic 2" descr="Return outline">
            <a:hlinkClick r:id="rId4" action="ppaction://hlinksldjump"/>
            <a:extLst>
              <a:ext uri="{FF2B5EF4-FFF2-40B4-BE49-F238E27FC236}">
                <a16:creationId xmlns:a16="http://schemas.microsoft.com/office/drawing/2014/main" id="{D56D724D-5AC7-3526-1D1F-AD6A9C1B1C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00698" y="6971"/>
            <a:ext cx="577516" cy="577516"/>
          </a:xfrm>
          <a:prstGeom prst="rect">
            <a:avLst/>
          </a:prstGeom>
        </p:spPr>
      </p:pic>
    </p:spTree>
    <p:extLst>
      <p:ext uri="{BB962C8B-B14F-4D97-AF65-F5344CB8AC3E}">
        <p14:creationId xmlns:p14="http://schemas.microsoft.com/office/powerpoint/2010/main" val="12084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1068388" y="1063416"/>
            <a:ext cx="3860260" cy="1735668"/>
          </a:xfrm>
        </p:spPr>
        <p:txBody>
          <a:bodyPr>
            <a:normAutofit/>
          </a:bodyPr>
          <a:lstStyle/>
          <a:p>
            <a:r>
              <a:rPr lang="en-US" sz="2400" b="1" dirty="0"/>
              <a:t>2. Is there a relationship between age and lung disease as a cause of death?</a:t>
            </a:r>
          </a:p>
        </p:txBody>
      </p:sp>
      <p:sp>
        <p:nvSpPr>
          <p:cNvPr id="9" name="Content Placeholder 8">
            <a:extLst>
              <a:ext uri="{FF2B5EF4-FFF2-40B4-BE49-F238E27FC236}">
                <a16:creationId xmlns:a16="http://schemas.microsoft.com/office/drawing/2014/main" id="{00B1292E-B737-4FE7-9300-AC938EA7FB39}"/>
              </a:ext>
            </a:extLst>
          </p:cNvPr>
          <p:cNvSpPr>
            <a:spLocks noGrp="1"/>
          </p:cNvSpPr>
          <p:nvPr>
            <p:ph type="body" sz="half" idx="2"/>
          </p:nvPr>
        </p:nvSpPr>
        <p:spPr>
          <a:xfrm>
            <a:off x="1069436" y="3232221"/>
            <a:ext cx="4705722" cy="1371600"/>
          </a:xfrm>
        </p:spPr>
        <p:txBody>
          <a:bodyPr>
            <a:noAutofit/>
          </a:bodyPr>
          <a:lstStyle/>
          <a:p>
            <a:pPr marL="0" indent="0">
              <a:buNone/>
            </a:pPr>
            <a:r>
              <a:rPr lang="en-US" b="0" i="0" dirty="0">
                <a:effectLst/>
              </a:rPr>
              <a:t>Peak Age Difference: </a:t>
            </a:r>
          </a:p>
          <a:p>
            <a:pPr marL="0" indent="0">
              <a:buNone/>
            </a:pPr>
            <a:r>
              <a:rPr lang="en-US" b="0" i="0" dirty="0">
                <a:effectLst/>
              </a:rPr>
              <a:t>The peak age is 74 for lung disease-related deaths shows a significant difference between men and women, with the disparity being most noticeable in their seventies. </a:t>
            </a:r>
          </a:p>
          <a:p>
            <a:pPr marL="0" indent="0">
              <a:buNone/>
            </a:pPr>
            <a:r>
              <a:rPr lang="en-US" b="0" i="0" dirty="0">
                <a:effectLst/>
              </a:rPr>
              <a:t>This implies that individuals in their seventies, especially men, are more susceptible to lung diseases leading to mortality.</a:t>
            </a:r>
            <a:endParaRPr lang="en-US" dirty="0">
              <a:solidFill>
                <a:schemeClr val="bg1"/>
              </a:solidFill>
            </a:endParaRP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a:lstStyle/>
          <a:p>
            <a:fld id="{9FF96B15-8338-45D5-A943-561235072D66}" type="slidenum">
              <a:rPr lang="en-US" smtClean="0"/>
              <a:t>15</a:t>
            </a:fld>
            <a:endParaRPr lang="en-US" dirty="0"/>
          </a:p>
        </p:txBody>
      </p:sp>
      <p:pic>
        <p:nvPicPr>
          <p:cNvPr id="2" name="Content Placeholder 11">
            <a:extLst>
              <a:ext uri="{FF2B5EF4-FFF2-40B4-BE49-F238E27FC236}">
                <a16:creationId xmlns:a16="http://schemas.microsoft.com/office/drawing/2014/main" id="{E8BBD62A-88A6-71F5-C796-B045941389A1}"/>
              </a:ext>
            </a:extLst>
          </p:cNvPr>
          <p:cNvPicPr>
            <a:picLocks noChangeAspect="1"/>
          </p:cNvPicPr>
          <p:nvPr/>
        </p:nvPicPr>
        <p:blipFill rotWithShape="1">
          <a:blip r:embed="rId2"/>
          <a:srcRect l="7728" t="5237" r="7744"/>
          <a:stretch/>
        </p:blipFill>
        <p:spPr>
          <a:xfrm>
            <a:off x="5946894" y="144522"/>
            <a:ext cx="5859379" cy="3284478"/>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pic>
      <p:pic>
        <p:nvPicPr>
          <p:cNvPr id="4" name="Picture 3">
            <a:hlinkClick r:id="rId3" action="ppaction://hlinksldjump"/>
            <a:extLst>
              <a:ext uri="{FF2B5EF4-FFF2-40B4-BE49-F238E27FC236}">
                <a16:creationId xmlns:a16="http://schemas.microsoft.com/office/drawing/2014/main" id="{6D56802F-4A15-DE15-0FFA-A86F9DDC42E7}"/>
              </a:ext>
            </a:extLst>
          </p:cNvPr>
          <p:cNvPicPr>
            <a:picLocks noChangeAspect="1"/>
          </p:cNvPicPr>
          <p:nvPr/>
        </p:nvPicPr>
        <p:blipFill rotWithShape="1">
          <a:blip r:embed="rId4"/>
          <a:srcRect l="7172" t="5573" r="8463"/>
          <a:stretch/>
        </p:blipFill>
        <p:spPr>
          <a:xfrm>
            <a:off x="5984033" y="3429000"/>
            <a:ext cx="5822240" cy="3258317"/>
          </a:xfrm>
          <a:prstGeom prst="rect">
            <a:avLst/>
          </a:prstGeom>
        </p:spPr>
      </p:pic>
      <p:pic>
        <p:nvPicPr>
          <p:cNvPr id="3" name="Graphic 2" descr="Return outline">
            <a:hlinkClick r:id="rId5" action="ppaction://hlinksldjump"/>
            <a:extLst>
              <a:ext uri="{FF2B5EF4-FFF2-40B4-BE49-F238E27FC236}">
                <a16:creationId xmlns:a16="http://schemas.microsoft.com/office/drawing/2014/main" id="{6057C614-C95B-5169-3733-4A1CCB6CED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614484" y="-6016"/>
            <a:ext cx="577516" cy="577516"/>
          </a:xfrm>
          <a:prstGeom prst="rect">
            <a:avLst/>
          </a:prstGeom>
        </p:spPr>
      </p:pic>
    </p:spTree>
    <p:extLst>
      <p:ext uri="{BB962C8B-B14F-4D97-AF65-F5344CB8AC3E}">
        <p14:creationId xmlns:p14="http://schemas.microsoft.com/office/powerpoint/2010/main" val="41843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30EF-AD71-4BCA-912D-98E229FAD44D}"/>
              </a:ext>
            </a:extLst>
          </p:cNvPr>
          <p:cNvSpPr>
            <a:spLocks noGrp="1"/>
          </p:cNvSpPr>
          <p:nvPr>
            <p:ph type="title"/>
          </p:nvPr>
        </p:nvSpPr>
        <p:spPr>
          <a:xfrm>
            <a:off x="1144307" y="1716450"/>
            <a:ext cx="3438881" cy="2283824"/>
          </a:xfrm>
        </p:spPr>
        <p:txBody>
          <a:bodyPr/>
          <a:lstStyle/>
          <a:p>
            <a:r>
              <a:rPr lang="en-US" dirty="0"/>
              <a:t>Diabetes</a:t>
            </a:r>
          </a:p>
        </p:txBody>
      </p:sp>
      <p:sp>
        <p:nvSpPr>
          <p:cNvPr id="4" name="Text Placeholder 3">
            <a:extLst>
              <a:ext uri="{FF2B5EF4-FFF2-40B4-BE49-F238E27FC236}">
                <a16:creationId xmlns:a16="http://schemas.microsoft.com/office/drawing/2014/main" id="{DC64ADBA-9106-4F0D-B92F-73E23D3A267F}"/>
              </a:ext>
            </a:extLst>
          </p:cNvPr>
          <p:cNvSpPr>
            <a:spLocks noGrp="1"/>
          </p:cNvSpPr>
          <p:nvPr>
            <p:ph type="body" sz="quarter" idx="14"/>
          </p:nvPr>
        </p:nvSpPr>
        <p:spPr>
          <a:xfrm>
            <a:off x="6189670" y="1582467"/>
            <a:ext cx="2095046" cy="1826703"/>
          </a:xfrm>
        </p:spPr>
        <p:txBody>
          <a:bodyPr>
            <a:normAutofit/>
          </a:bodyPr>
          <a:lstStyle/>
          <a:p>
            <a:r>
              <a:rPr lang="en-US" sz="1600" dirty="0"/>
              <a:t>The facts…</a:t>
            </a:r>
          </a:p>
        </p:txBody>
      </p:sp>
      <p:sp>
        <p:nvSpPr>
          <p:cNvPr id="6" name="Text Placeholder 5">
            <a:extLst>
              <a:ext uri="{FF2B5EF4-FFF2-40B4-BE49-F238E27FC236}">
                <a16:creationId xmlns:a16="http://schemas.microsoft.com/office/drawing/2014/main" id="{EFDEDC41-3977-462C-A56C-268F31CB5F74}"/>
              </a:ext>
            </a:extLst>
          </p:cNvPr>
          <p:cNvSpPr>
            <a:spLocks noGrp="1"/>
          </p:cNvSpPr>
          <p:nvPr>
            <p:ph type="body" sz="quarter" idx="16"/>
          </p:nvPr>
        </p:nvSpPr>
        <p:spPr>
          <a:xfrm>
            <a:off x="9519533" y="1582467"/>
            <a:ext cx="2095046" cy="1826703"/>
          </a:xfrm>
        </p:spPr>
        <p:txBody>
          <a:bodyPr>
            <a:normAutofit/>
          </a:bodyPr>
          <a:lstStyle/>
          <a:p>
            <a:r>
              <a:rPr lang="en-US" sz="1600" dirty="0"/>
              <a:t>Is there a relationship between sex and diabetes as a cause of death?</a:t>
            </a:r>
          </a:p>
        </p:txBody>
      </p:sp>
      <p:sp>
        <p:nvSpPr>
          <p:cNvPr id="8" name="Text Placeholder 7">
            <a:extLst>
              <a:ext uri="{FF2B5EF4-FFF2-40B4-BE49-F238E27FC236}">
                <a16:creationId xmlns:a16="http://schemas.microsoft.com/office/drawing/2014/main" id="{D4480B4D-7DFB-4ED2-BE16-ED0D78C3F233}"/>
              </a:ext>
            </a:extLst>
          </p:cNvPr>
          <p:cNvSpPr>
            <a:spLocks noGrp="1"/>
          </p:cNvSpPr>
          <p:nvPr>
            <p:ph type="body" sz="quarter" idx="18"/>
          </p:nvPr>
        </p:nvSpPr>
        <p:spPr>
          <a:xfrm>
            <a:off x="6189670" y="3630092"/>
            <a:ext cx="2095046" cy="1826703"/>
          </a:xfrm>
        </p:spPr>
        <p:txBody>
          <a:bodyPr>
            <a:normAutofit/>
          </a:bodyPr>
          <a:lstStyle/>
          <a:p>
            <a:r>
              <a:rPr lang="en-US" sz="1600" dirty="0"/>
              <a:t>Is there a relationship between age and diabetes as a cause of death?</a:t>
            </a:r>
          </a:p>
        </p:txBody>
      </p:sp>
      <p:sp>
        <p:nvSpPr>
          <p:cNvPr id="10" name="Text Placeholder 9">
            <a:extLst>
              <a:ext uri="{FF2B5EF4-FFF2-40B4-BE49-F238E27FC236}">
                <a16:creationId xmlns:a16="http://schemas.microsoft.com/office/drawing/2014/main" id="{83E86EAF-D8FA-4229-BD4A-CCAAF9A19DD6}"/>
              </a:ext>
            </a:extLst>
          </p:cNvPr>
          <p:cNvSpPr>
            <a:spLocks noGrp="1"/>
          </p:cNvSpPr>
          <p:nvPr>
            <p:ph type="body" sz="quarter" idx="20"/>
          </p:nvPr>
        </p:nvSpPr>
        <p:spPr>
          <a:xfrm>
            <a:off x="9519533" y="3630092"/>
            <a:ext cx="2095046" cy="1826703"/>
          </a:xfrm>
        </p:spPr>
        <p:txBody>
          <a:bodyPr>
            <a:normAutofit/>
          </a:bodyPr>
          <a:lstStyle/>
          <a:p>
            <a:r>
              <a:rPr lang="en-US" sz="1600" dirty="0"/>
              <a:t>Is there a relationship between race and diabetes as a cause of death?</a:t>
            </a:r>
          </a:p>
        </p:txBody>
      </p:sp>
      <p:sp>
        <p:nvSpPr>
          <p:cNvPr id="29" name="Slide Number Placeholder 28">
            <a:extLst>
              <a:ext uri="{FF2B5EF4-FFF2-40B4-BE49-F238E27FC236}">
                <a16:creationId xmlns:a16="http://schemas.microsoft.com/office/drawing/2014/main" id="{F5A71D41-5822-AC42-8C29-6AFDEB817A8A}"/>
              </a:ext>
            </a:extLst>
          </p:cNvPr>
          <p:cNvSpPr>
            <a:spLocks noGrp="1"/>
          </p:cNvSpPr>
          <p:nvPr>
            <p:ph type="sldNum" sz="quarter" idx="12"/>
          </p:nvPr>
        </p:nvSpPr>
        <p:spPr/>
        <p:txBody>
          <a:bodyPr/>
          <a:lstStyle/>
          <a:p>
            <a:fld id="{9FF96B15-8338-45D5-A943-561235072D66}" type="slidenum">
              <a:rPr lang="en-US" smtClean="0"/>
              <a:t>16</a:t>
            </a:fld>
            <a:endParaRPr lang="en-US" dirty="0"/>
          </a:p>
        </p:txBody>
      </p:sp>
      <p:pic>
        <p:nvPicPr>
          <p:cNvPr id="9" name="Graphic 8" descr="Gender with solid fill">
            <a:hlinkClick r:id="rId2" action="ppaction://hlinksldjump"/>
            <a:extLst>
              <a:ext uri="{FF2B5EF4-FFF2-40B4-BE49-F238E27FC236}">
                <a16:creationId xmlns:a16="http://schemas.microsoft.com/office/drawing/2014/main" id="{E35CF00E-8739-E41A-B0CB-0EE28AE8DA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256" y="2060367"/>
            <a:ext cx="797995" cy="797995"/>
          </a:xfrm>
          <a:prstGeom prst="rect">
            <a:avLst/>
          </a:prstGeom>
        </p:spPr>
      </p:pic>
      <p:pic>
        <p:nvPicPr>
          <p:cNvPr id="13" name="Graphic 12" descr="Woman with cane with solid fill">
            <a:hlinkClick r:id="rId5" action="ppaction://hlinksldjump"/>
            <a:extLst>
              <a:ext uri="{FF2B5EF4-FFF2-40B4-BE49-F238E27FC236}">
                <a16:creationId xmlns:a16="http://schemas.microsoft.com/office/drawing/2014/main" id="{1EDDAEB7-A6EA-9C6D-FCD2-2AE486DBBF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0392" y="4096985"/>
            <a:ext cx="797996" cy="797996"/>
          </a:xfrm>
          <a:prstGeom prst="rect">
            <a:avLst/>
          </a:prstGeom>
        </p:spPr>
      </p:pic>
      <p:pic>
        <p:nvPicPr>
          <p:cNvPr id="17" name="Graphic 16" descr="Target Audience with solid fill">
            <a:extLst>
              <a:ext uri="{FF2B5EF4-FFF2-40B4-BE49-F238E27FC236}">
                <a16:creationId xmlns:a16="http://schemas.microsoft.com/office/drawing/2014/main" id="{D5BC33D6-30CF-F603-1B59-CAB2ECA594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30256" y="4144445"/>
            <a:ext cx="797995" cy="797995"/>
          </a:xfrm>
          <a:prstGeom prst="rect">
            <a:avLst/>
          </a:prstGeom>
        </p:spPr>
      </p:pic>
      <p:pic>
        <p:nvPicPr>
          <p:cNvPr id="22" name="Graphic 21" descr="Clipboard Mixed with solid fill">
            <a:extLst>
              <a:ext uri="{FF2B5EF4-FFF2-40B4-BE49-F238E27FC236}">
                <a16:creationId xmlns:a16="http://schemas.microsoft.com/office/drawing/2014/main" id="{F445E208-3C1B-7A36-58B6-1078DD2EF4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00392" y="2060367"/>
            <a:ext cx="797996" cy="797996"/>
          </a:xfrm>
          <a:prstGeom prst="rect">
            <a:avLst/>
          </a:prstGeom>
        </p:spPr>
      </p:pic>
      <p:pic>
        <p:nvPicPr>
          <p:cNvPr id="7" name="Graphic 6" descr="Candy outline">
            <a:extLst>
              <a:ext uri="{FF2B5EF4-FFF2-40B4-BE49-F238E27FC236}">
                <a16:creationId xmlns:a16="http://schemas.microsoft.com/office/drawing/2014/main" id="{B6234213-9B45-EB4C-F084-D2EC2123D6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00757" y="3310589"/>
            <a:ext cx="1096108" cy="1096108"/>
          </a:xfrm>
          <a:prstGeom prst="rect">
            <a:avLst/>
          </a:prstGeom>
        </p:spPr>
      </p:pic>
    </p:spTree>
    <p:extLst>
      <p:ext uri="{BB962C8B-B14F-4D97-AF65-F5344CB8AC3E}">
        <p14:creationId xmlns:p14="http://schemas.microsoft.com/office/powerpoint/2010/main" val="50189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p:txBody>
          <a:bodyPr>
            <a:noAutofit/>
          </a:bodyPr>
          <a:lstStyle/>
          <a:p>
            <a:r>
              <a:rPr lang="en-US" sz="3200" dirty="0"/>
              <a:t>Is there a relationship between sex and diabetes as a cause of death?</a:t>
            </a:r>
          </a:p>
        </p:txBody>
      </p:sp>
      <p:sp>
        <p:nvSpPr>
          <p:cNvPr id="9" name="Content Placeholder 8">
            <a:extLst>
              <a:ext uri="{FF2B5EF4-FFF2-40B4-BE49-F238E27FC236}">
                <a16:creationId xmlns:a16="http://schemas.microsoft.com/office/drawing/2014/main" id="{00B1292E-B737-4FE7-9300-AC938EA7FB39}"/>
              </a:ext>
            </a:extLst>
          </p:cNvPr>
          <p:cNvSpPr>
            <a:spLocks noGrp="1"/>
          </p:cNvSpPr>
          <p:nvPr>
            <p:ph type="body" sz="half" idx="2"/>
          </p:nvPr>
        </p:nvSpPr>
        <p:spPr/>
        <p:txBody>
          <a:bodyPr/>
          <a:lstStyle/>
          <a:p>
            <a:pPr marL="0" indent="0">
              <a:buNone/>
            </a:pPr>
            <a:r>
              <a:rPr lang="en-US" dirty="0">
                <a:solidFill>
                  <a:schemeClr val="bg1"/>
                </a:solidFill>
              </a:rPr>
              <a:t>Number of male deaths </a:t>
            </a:r>
            <a:r>
              <a:rPr lang="en-US" dirty="0"/>
              <a:t>from 2005-2015: </a:t>
            </a:r>
          </a:p>
          <a:p>
            <a:pPr marL="0" indent="0">
              <a:buNone/>
            </a:pPr>
            <a:r>
              <a:rPr lang="en-US" dirty="0">
                <a:solidFill>
                  <a:schemeClr val="bg1"/>
                </a:solidFill>
              </a:rPr>
              <a:t>	324200</a:t>
            </a:r>
          </a:p>
          <a:p>
            <a:pPr marL="0" indent="0">
              <a:buNone/>
            </a:pPr>
            <a:r>
              <a:rPr lang="en-US" dirty="0">
                <a:solidFill>
                  <a:schemeClr val="bg1"/>
                </a:solidFill>
              </a:rPr>
              <a:t>Number of female deaths </a:t>
            </a:r>
            <a:r>
              <a:rPr lang="en-US" dirty="0"/>
              <a:t>from 2005-2015: </a:t>
            </a:r>
          </a:p>
          <a:p>
            <a:pPr marL="0" indent="0">
              <a:buNone/>
            </a:pPr>
            <a:r>
              <a:rPr lang="en-US" dirty="0">
                <a:solidFill>
                  <a:schemeClr val="bg1"/>
                </a:solidFill>
              </a:rPr>
              <a:t>	300893</a:t>
            </a:r>
          </a:p>
          <a:p>
            <a:pPr marL="0" indent="0">
              <a:buNone/>
            </a:pPr>
            <a:endParaRPr lang="en-US" dirty="0">
              <a:solidFill>
                <a:schemeClr val="bg1"/>
              </a:solidFill>
            </a:endParaRPr>
          </a:p>
          <a:p>
            <a:pPr marL="0" indent="0">
              <a:buNone/>
            </a:pPr>
            <a:endParaRPr lang="en-US" dirty="0">
              <a:solidFill>
                <a:schemeClr val="bg1"/>
              </a:solidFill>
            </a:endParaRP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a:lstStyle/>
          <a:p>
            <a:fld id="{9FF96B15-8338-45D5-A943-561235072D66}" type="slidenum">
              <a:rPr lang="en-US" smtClean="0"/>
              <a:t>17</a:t>
            </a:fld>
            <a:endParaRPr lang="en-US" dirty="0"/>
          </a:p>
        </p:txBody>
      </p:sp>
      <p:pic>
        <p:nvPicPr>
          <p:cNvPr id="3074" name="Picture 2">
            <a:extLst>
              <a:ext uri="{FF2B5EF4-FFF2-40B4-BE49-F238E27FC236}">
                <a16:creationId xmlns:a16="http://schemas.microsoft.com/office/drawing/2014/main" id="{6467EDC2-B4B6-6008-7F63-D4F1CF14CFE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33" r="113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 name="Graphic 1" descr="Return outline">
            <a:hlinkClick r:id="rId3" action="ppaction://hlinksldjump"/>
            <a:extLst>
              <a:ext uri="{FF2B5EF4-FFF2-40B4-BE49-F238E27FC236}">
                <a16:creationId xmlns:a16="http://schemas.microsoft.com/office/drawing/2014/main" id="{FB897A01-B951-C58B-317E-ECBCD696BA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78177" y="-6016"/>
            <a:ext cx="577516" cy="577516"/>
          </a:xfrm>
          <a:prstGeom prst="rect">
            <a:avLst/>
          </a:prstGeom>
        </p:spPr>
      </p:pic>
    </p:spTree>
    <p:extLst>
      <p:ext uri="{BB962C8B-B14F-4D97-AF65-F5344CB8AC3E}">
        <p14:creationId xmlns:p14="http://schemas.microsoft.com/office/powerpoint/2010/main" val="429177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1154953" y="973668"/>
            <a:ext cx="8761413" cy="706964"/>
          </a:xfrm>
        </p:spPr>
        <p:txBody>
          <a:bodyPr anchor="ctr">
            <a:normAutofit/>
          </a:bodyPr>
          <a:lstStyle/>
          <a:p>
            <a:pPr>
              <a:lnSpc>
                <a:spcPct val="90000"/>
              </a:lnSpc>
            </a:pPr>
            <a:r>
              <a:rPr lang="en-US" sz="1700"/>
              <a:t>Is there a relationship between age and diabetes as a cause of death?</a:t>
            </a:r>
            <a:br>
              <a:rPr lang="en-US" sz="1700"/>
            </a:br>
            <a:r>
              <a:rPr lang="en-US" sz="1700"/>
              <a:t> </a:t>
            </a:r>
          </a:p>
        </p:txBody>
      </p:sp>
      <p:sp>
        <p:nvSpPr>
          <p:cNvPr id="9" name="Content Placeholder 8">
            <a:extLst>
              <a:ext uri="{FF2B5EF4-FFF2-40B4-BE49-F238E27FC236}">
                <a16:creationId xmlns:a16="http://schemas.microsoft.com/office/drawing/2014/main" id="{00B1292E-B737-4FE7-9300-AC938EA7FB39}"/>
              </a:ext>
            </a:extLst>
          </p:cNvPr>
          <p:cNvSpPr>
            <a:spLocks noGrp="1"/>
          </p:cNvSpPr>
          <p:nvPr>
            <p:ph sz="half" idx="2"/>
          </p:nvPr>
        </p:nvSpPr>
        <p:spPr>
          <a:xfrm>
            <a:off x="7874000" y="2519680"/>
            <a:ext cx="3982831" cy="3479800"/>
          </a:xfrm>
        </p:spPr>
        <p:txBody>
          <a:bodyPr>
            <a:normAutofit/>
          </a:bodyPr>
          <a:lstStyle/>
          <a:p>
            <a:pPr>
              <a:buFont typeface="Wingdings" panose="05000000000000000000" pitchFamily="2" charset="2"/>
              <a:buChar char="Ø"/>
            </a:pPr>
            <a:r>
              <a:rPr lang="en-US" dirty="0"/>
              <a:t>As age increases, so does the number of people who die from diabetes</a:t>
            </a:r>
          </a:p>
        </p:txBody>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a:xfrm>
            <a:off x="10352540" y="295729"/>
            <a:ext cx="838199" cy="767687"/>
          </a:xfrm>
        </p:spPr>
        <p:txBody>
          <a:bodyPr anchor="b">
            <a:normAutofit/>
          </a:bodyPr>
          <a:lstStyle/>
          <a:p>
            <a:pPr>
              <a:spcAft>
                <a:spcPts val="600"/>
              </a:spcAft>
            </a:pPr>
            <a:fld id="{9FF96B15-8338-45D5-A943-561235072D66}" type="slidenum">
              <a:rPr lang="en-US" smtClean="0"/>
              <a:pPr>
                <a:spcAft>
                  <a:spcPts val="600"/>
                </a:spcAft>
              </a:pPr>
              <a:t>18</a:t>
            </a:fld>
            <a:endParaRPr lang="en-US"/>
          </a:p>
        </p:txBody>
      </p:sp>
      <p:pic>
        <p:nvPicPr>
          <p:cNvPr id="1030" name="Picture 6">
            <a:extLst>
              <a:ext uri="{FF2B5EF4-FFF2-40B4-BE49-F238E27FC236}">
                <a16:creationId xmlns:a16="http://schemas.microsoft.com/office/drawing/2014/main" id="{44EEF8BC-999E-9654-D6AD-A70A4BF0E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4" y="2230158"/>
            <a:ext cx="7900536" cy="452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0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49F52DE-7A89-4DFA-8CE7-6DDEECB44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9" y="0"/>
            <a:ext cx="12019185" cy="644461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816921D-2503-5852-6076-4443E19B1AF1}"/>
              </a:ext>
            </a:extLst>
          </p:cNvPr>
          <p:cNvSpPr>
            <a:spLocks noGrp="1"/>
          </p:cNvSpPr>
          <p:nvPr>
            <p:ph type="sldNum" sz="quarter" idx="12"/>
          </p:nvPr>
        </p:nvSpPr>
        <p:spPr>
          <a:xfrm>
            <a:off x="10352540" y="295729"/>
            <a:ext cx="838199" cy="767687"/>
          </a:xfrm>
        </p:spPr>
        <p:txBody>
          <a:bodyPr anchor="b">
            <a:normAutofit/>
          </a:bodyPr>
          <a:lstStyle/>
          <a:p>
            <a:pPr>
              <a:spcAft>
                <a:spcPts val="600"/>
              </a:spcAft>
            </a:pPr>
            <a:fld id="{9FF96B15-8338-45D5-A943-561235072D66}" type="slidenum">
              <a:rPr lang="en-US" noProof="0" smtClean="0"/>
              <a:pPr>
                <a:spcAft>
                  <a:spcPts val="600"/>
                </a:spcAft>
              </a:pPr>
              <a:t>19</a:t>
            </a:fld>
            <a:endParaRPr lang="en-US" noProof="0"/>
          </a:p>
        </p:txBody>
      </p:sp>
    </p:spTree>
    <p:extLst>
      <p:ext uri="{BB962C8B-B14F-4D97-AF65-F5344CB8AC3E}">
        <p14:creationId xmlns:p14="http://schemas.microsoft.com/office/powerpoint/2010/main" val="246662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dirty="0"/>
              <a:t>The Team</a:t>
            </a:r>
          </a:p>
        </p:txBody>
      </p:sp>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p:txBody>
          <a:bodyPr>
            <a:normAutofit/>
          </a:bodyPr>
          <a:lstStyle/>
          <a:p>
            <a:r>
              <a:rPr lang="en-US" dirty="0"/>
              <a:t>Elizabeth Dutton</a:t>
            </a:r>
          </a:p>
          <a:p>
            <a:endParaRPr lang="en-US" dirty="0"/>
          </a:p>
        </p:txBody>
      </p:sp>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p:txBody>
          <a:bodyPr>
            <a:normAutofit/>
          </a:bodyPr>
          <a:lstStyle/>
          <a:p>
            <a:r>
              <a:rPr lang="en-US" dirty="0" err="1"/>
              <a:t>Feven</a:t>
            </a:r>
            <a:r>
              <a:rPr lang="en-US" dirty="0"/>
              <a:t> </a:t>
            </a:r>
            <a:r>
              <a:rPr lang="en-US" dirty="0" err="1"/>
              <a:t>Surfael</a:t>
            </a:r>
            <a:endParaRPr lang="en-US" dirty="0"/>
          </a:p>
          <a:p>
            <a:endParaRPr lang="en-US" dirty="0"/>
          </a:p>
        </p:txBody>
      </p:sp>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p:txBody>
          <a:bodyPr>
            <a:normAutofit/>
          </a:bodyPr>
          <a:lstStyle/>
          <a:p>
            <a:r>
              <a:rPr lang="en-US" dirty="0"/>
              <a:t>Jessica </a:t>
            </a:r>
            <a:r>
              <a:rPr lang="en-US" dirty="0" err="1"/>
              <a:t>Borbon</a:t>
            </a:r>
            <a:endParaRPr lang="en-US" dirty="0"/>
          </a:p>
          <a:p>
            <a:endParaRPr lang="en-US" dirty="0"/>
          </a:p>
        </p:txBody>
      </p:sp>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p:txBody>
          <a:bodyPr/>
          <a:lstStyle/>
          <a:p>
            <a:r>
              <a:rPr lang="en-US" dirty="0"/>
              <a:t>Stephanie Souza</a:t>
            </a: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026" name="Picture 2" descr="Profile photo for Jessica Borbon">
            <a:extLst>
              <a:ext uri="{FF2B5EF4-FFF2-40B4-BE49-F238E27FC236}">
                <a16:creationId xmlns:a16="http://schemas.microsoft.com/office/drawing/2014/main" id="{A0D8DC7D-AD3D-2B9A-AE51-86DC2D1B5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875" y="3732213"/>
            <a:ext cx="1296488" cy="1296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Stephanie Souza">
            <a:extLst>
              <a:ext uri="{FF2B5EF4-FFF2-40B4-BE49-F238E27FC236}">
                <a16:creationId xmlns:a16="http://schemas.microsoft.com/office/drawing/2014/main" id="{DA64D77F-021F-0A5C-6174-D1B224830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0090" y="3732213"/>
            <a:ext cx="1259977" cy="12599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e photo for Feven Surafel">
            <a:extLst>
              <a:ext uri="{FF2B5EF4-FFF2-40B4-BE49-F238E27FC236}">
                <a16:creationId xmlns:a16="http://schemas.microsoft.com/office/drawing/2014/main" id="{D106A477-ED82-7C96-D570-6BC9AE893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658" y="824752"/>
            <a:ext cx="1296488" cy="12964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481A8F-FAD5-12D0-B097-F124FAC0A21A}"/>
              </a:ext>
            </a:extLst>
          </p:cNvPr>
          <p:cNvPicPr>
            <a:picLocks noChangeAspect="1"/>
          </p:cNvPicPr>
          <p:nvPr/>
        </p:nvPicPr>
        <p:blipFill>
          <a:blip r:embed="rId5"/>
          <a:stretch>
            <a:fillRect/>
          </a:stretch>
        </p:blipFill>
        <p:spPr>
          <a:xfrm>
            <a:off x="6270875" y="824752"/>
            <a:ext cx="1275350" cy="1296488"/>
          </a:xfrm>
          <a:prstGeom prst="rect">
            <a:avLst/>
          </a:prstGeom>
        </p:spPr>
      </p:pic>
    </p:spTree>
    <p:extLst>
      <p:ext uri="{BB962C8B-B14F-4D97-AF65-F5344CB8AC3E}">
        <p14:creationId xmlns:p14="http://schemas.microsoft.com/office/powerpoint/2010/main" val="232105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BB6A-049C-45E8-AC09-2F0B9BB2F304}"/>
              </a:ext>
            </a:extLst>
          </p:cNvPr>
          <p:cNvSpPr>
            <a:spLocks noGrp="1"/>
          </p:cNvSpPr>
          <p:nvPr>
            <p:ph type="title"/>
          </p:nvPr>
        </p:nvSpPr>
        <p:spPr/>
        <p:txBody>
          <a:bodyPr/>
          <a:lstStyle/>
          <a:p>
            <a:r>
              <a:rPr lang="en-US" dirty="0"/>
              <a:t>Ten Year Analysis of the Top 3 Causes of Death in the US: </a:t>
            </a:r>
            <a:br>
              <a:rPr lang="en-US" dirty="0"/>
            </a:br>
            <a:r>
              <a:rPr lang="en-US" dirty="0"/>
              <a:t>2005-2015	</a:t>
            </a:r>
          </a:p>
        </p:txBody>
      </p:sp>
      <p:sp>
        <p:nvSpPr>
          <p:cNvPr id="4" name="Text Placeholder 3">
            <a:extLst>
              <a:ext uri="{FF2B5EF4-FFF2-40B4-BE49-F238E27FC236}">
                <a16:creationId xmlns:a16="http://schemas.microsoft.com/office/drawing/2014/main" id="{C54F589A-CEC8-4207-8D7B-43220A840A6C}"/>
              </a:ext>
            </a:extLst>
          </p:cNvPr>
          <p:cNvSpPr>
            <a:spLocks noGrp="1"/>
          </p:cNvSpPr>
          <p:nvPr>
            <p:ph type="body" sz="quarter" idx="14"/>
          </p:nvPr>
        </p:nvSpPr>
        <p:spPr>
          <a:xfrm>
            <a:off x="8252294" y="3819184"/>
            <a:ext cx="2325688" cy="1503455"/>
          </a:xfrm>
        </p:spPr>
        <p:txBody>
          <a:bodyPr>
            <a:normAutofit/>
          </a:bodyPr>
          <a:lstStyle/>
          <a:p>
            <a:r>
              <a:rPr lang="en-US" sz="1600" dirty="0"/>
              <a:t>Trend Across Time for the Top 3 Causes of Death in the US</a:t>
            </a:r>
          </a:p>
          <a:p>
            <a:endParaRPr lang="en-US" dirty="0"/>
          </a:p>
        </p:txBody>
      </p:sp>
      <p:sp>
        <p:nvSpPr>
          <p:cNvPr id="6" name="Text Placeholder 5">
            <a:extLst>
              <a:ext uri="{FF2B5EF4-FFF2-40B4-BE49-F238E27FC236}">
                <a16:creationId xmlns:a16="http://schemas.microsoft.com/office/drawing/2014/main" id="{71EA63EB-C2C5-4671-AE38-4464037BE2F9}"/>
              </a:ext>
            </a:extLst>
          </p:cNvPr>
          <p:cNvSpPr>
            <a:spLocks noGrp="1"/>
          </p:cNvSpPr>
          <p:nvPr>
            <p:ph type="body" sz="quarter" idx="16"/>
          </p:nvPr>
        </p:nvSpPr>
        <p:spPr>
          <a:xfrm>
            <a:off x="5756275" y="3819183"/>
            <a:ext cx="2325688" cy="1503455"/>
          </a:xfrm>
        </p:spPr>
        <p:txBody>
          <a:bodyPr/>
          <a:lstStyle/>
          <a:p>
            <a:r>
              <a:rPr lang="en-US" sz="1600" dirty="0"/>
              <a:t>Race Distribution of Top 3 Causes of Death in the US</a:t>
            </a:r>
          </a:p>
        </p:txBody>
      </p:sp>
      <p:sp>
        <p:nvSpPr>
          <p:cNvPr id="3" name="Slide Number Placeholder 2">
            <a:extLst>
              <a:ext uri="{FF2B5EF4-FFF2-40B4-BE49-F238E27FC236}">
                <a16:creationId xmlns:a16="http://schemas.microsoft.com/office/drawing/2014/main" id="{1EC2495D-630A-AF42-97CB-9B1D6372777F}"/>
              </a:ext>
            </a:extLst>
          </p:cNvPr>
          <p:cNvSpPr>
            <a:spLocks noGrp="1"/>
          </p:cNvSpPr>
          <p:nvPr>
            <p:ph type="sldNum" sz="quarter" idx="12"/>
          </p:nvPr>
        </p:nvSpPr>
        <p:spPr/>
        <p:txBody>
          <a:bodyPr/>
          <a:lstStyle/>
          <a:p>
            <a:fld id="{9FF96B15-8338-45D5-A943-561235072D66}" type="slidenum">
              <a:rPr lang="en-US" smtClean="0"/>
              <a:pPr/>
              <a:t>20</a:t>
            </a:fld>
            <a:endParaRPr lang="en-US" dirty="0"/>
          </a:p>
        </p:txBody>
      </p:sp>
      <p:pic>
        <p:nvPicPr>
          <p:cNvPr id="5" name="Graphic 4" descr="Target Audience with solid fill">
            <a:hlinkClick r:id="rId2" action="ppaction://hlinksldjump"/>
            <a:extLst>
              <a:ext uri="{FF2B5EF4-FFF2-40B4-BE49-F238E27FC236}">
                <a16:creationId xmlns:a16="http://schemas.microsoft.com/office/drawing/2014/main" id="{159C48E0-DF68-C942-0721-2D31F9486F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4143" y="2407887"/>
            <a:ext cx="929952" cy="929952"/>
          </a:xfrm>
          <a:prstGeom prst="rect">
            <a:avLst/>
          </a:prstGeom>
        </p:spPr>
      </p:pic>
      <p:pic>
        <p:nvPicPr>
          <p:cNvPr id="11" name="Graphic 10" descr="Upward trend with solid fill">
            <a:hlinkClick r:id="rId5" action="ppaction://hlinksldjump"/>
            <a:extLst>
              <a:ext uri="{FF2B5EF4-FFF2-40B4-BE49-F238E27FC236}">
                <a16:creationId xmlns:a16="http://schemas.microsoft.com/office/drawing/2014/main" id="{9CDF5DC8-7F91-3EE5-4CE6-F62F023667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5103" y="2407887"/>
            <a:ext cx="929952" cy="929952"/>
          </a:xfrm>
          <a:prstGeom prst="rect">
            <a:avLst/>
          </a:prstGeom>
        </p:spPr>
      </p:pic>
    </p:spTree>
    <p:extLst>
      <p:ext uri="{BB962C8B-B14F-4D97-AF65-F5344CB8AC3E}">
        <p14:creationId xmlns:p14="http://schemas.microsoft.com/office/powerpoint/2010/main" val="271076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Race Distribution of Top 3 Causes of Death in the US</a:t>
            </a:r>
          </a:p>
        </p:txBody>
      </p:sp>
      <p:pic>
        <p:nvPicPr>
          <p:cNvPr id="27" name="Picture 26" descr="A diagram of a disease&#10;&#10;Description automatically generated">
            <a:extLst>
              <a:ext uri="{FF2B5EF4-FFF2-40B4-BE49-F238E27FC236}">
                <a16:creationId xmlns:a16="http://schemas.microsoft.com/office/drawing/2014/main" id="{3CABDCF9-9947-1765-D902-979D4E91E0E3}"/>
              </a:ext>
            </a:extLst>
          </p:cNvPr>
          <p:cNvPicPr>
            <a:picLocks noChangeAspect="1"/>
          </p:cNvPicPr>
          <p:nvPr/>
        </p:nvPicPr>
        <p:blipFill>
          <a:blip r:embed="rId2"/>
          <a:stretch>
            <a:fillRect/>
          </a:stretch>
        </p:blipFill>
        <p:spPr>
          <a:xfrm>
            <a:off x="91323" y="2740292"/>
            <a:ext cx="4117708" cy="4117708"/>
          </a:xfrm>
          <a:prstGeom prst="rect">
            <a:avLst/>
          </a:prstGeom>
        </p:spPr>
      </p:pic>
      <p:pic>
        <p:nvPicPr>
          <p:cNvPr id="29" name="Picture 28" descr="A pie chart with different colored circles&#10;&#10;Description automatically generated">
            <a:extLst>
              <a:ext uri="{FF2B5EF4-FFF2-40B4-BE49-F238E27FC236}">
                <a16:creationId xmlns:a16="http://schemas.microsoft.com/office/drawing/2014/main" id="{0FF975D8-8F02-58A4-6026-0E57DB1BB644}"/>
              </a:ext>
            </a:extLst>
          </p:cNvPr>
          <p:cNvPicPr>
            <a:picLocks noChangeAspect="1"/>
          </p:cNvPicPr>
          <p:nvPr/>
        </p:nvPicPr>
        <p:blipFill>
          <a:blip r:embed="rId3"/>
          <a:stretch>
            <a:fillRect/>
          </a:stretch>
        </p:blipFill>
        <p:spPr>
          <a:xfrm>
            <a:off x="8074291" y="2740292"/>
            <a:ext cx="4117709" cy="4117709"/>
          </a:xfrm>
          <a:prstGeom prst="rect">
            <a:avLst/>
          </a:prstGeom>
        </p:spPr>
      </p:pic>
      <p:pic>
        <p:nvPicPr>
          <p:cNvPr id="31" name="Picture 30" descr="A pie chart with text on it&#10;&#10;Description automatically generated">
            <a:extLst>
              <a:ext uri="{FF2B5EF4-FFF2-40B4-BE49-F238E27FC236}">
                <a16:creationId xmlns:a16="http://schemas.microsoft.com/office/drawing/2014/main" id="{C94C0D00-F942-04F1-9A3E-24FF49F1E09E}"/>
              </a:ext>
            </a:extLst>
          </p:cNvPr>
          <p:cNvPicPr>
            <a:picLocks noChangeAspect="1"/>
          </p:cNvPicPr>
          <p:nvPr/>
        </p:nvPicPr>
        <p:blipFill>
          <a:blip r:embed="rId4"/>
          <a:stretch>
            <a:fillRect/>
          </a:stretch>
        </p:blipFill>
        <p:spPr>
          <a:xfrm>
            <a:off x="4209031" y="2740292"/>
            <a:ext cx="4117708" cy="4117708"/>
          </a:xfrm>
          <a:prstGeom prst="rect">
            <a:avLst/>
          </a:prstGeom>
        </p:spPr>
      </p:pic>
      <p:pic>
        <p:nvPicPr>
          <p:cNvPr id="32" name="Graphic 31" descr="Return outline">
            <a:hlinkClick r:id="rId5" action="ppaction://hlinksldjump"/>
            <a:extLst>
              <a:ext uri="{FF2B5EF4-FFF2-40B4-BE49-F238E27FC236}">
                <a16:creationId xmlns:a16="http://schemas.microsoft.com/office/drawing/2014/main" id="{C179ECA8-9C3D-A18E-574E-41D47002C2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614484" y="6971"/>
            <a:ext cx="577516" cy="577516"/>
          </a:xfrm>
          <a:prstGeom prst="rect">
            <a:avLst/>
          </a:prstGeom>
        </p:spPr>
      </p:pic>
    </p:spTree>
    <p:extLst>
      <p:ext uri="{BB962C8B-B14F-4D97-AF65-F5344CB8AC3E}">
        <p14:creationId xmlns:p14="http://schemas.microsoft.com/office/powerpoint/2010/main" val="420280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lines and dots&#10;&#10;Description automatically generated">
            <a:extLst>
              <a:ext uri="{FF2B5EF4-FFF2-40B4-BE49-F238E27FC236}">
                <a16:creationId xmlns:a16="http://schemas.microsoft.com/office/drawing/2014/main" id="{C6B84C83-6C42-F491-05F3-11F485FD68EE}"/>
              </a:ext>
            </a:extLst>
          </p:cNvPr>
          <p:cNvPicPr>
            <a:picLocks noChangeAspect="1"/>
          </p:cNvPicPr>
          <p:nvPr/>
        </p:nvPicPr>
        <p:blipFill>
          <a:blip r:embed="rId2"/>
          <a:stretch>
            <a:fillRect/>
          </a:stretch>
        </p:blipFill>
        <p:spPr>
          <a:xfrm>
            <a:off x="511878" y="1989344"/>
            <a:ext cx="11168244" cy="4868656"/>
          </a:xfrm>
          <a:prstGeom prst="rect">
            <a:avLst/>
          </a:pr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3600" dirty="0"/>
              <a:t>Trend Across Time for the Top 3 Causes of Death in the US</a:t>
            </a:r>
          </a:p>
        </p:txBody>
      </p:sp>
    </p:spTree>
    <p:extLst>
      <p:ext uri="{BB962C8B-B14F-4D97-AF65-F5344CB8AC3E}">
        <p14:creationId xmlns:p14="http://schemas.microsoft.com/office/powerpoint/2010/main" val="278711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p:txBody>
          <a:bodyPr/>
          <a:lstStyle/>
          <a:p>
            <a:r>
              <a:rPr lang="en-US" dirty="0">
                <a:solidFill>
                  <a:srgbClr val="0070C0"/>
                </a:solidFill>
              </a:rPr>
              <a:t>Any Questions?</a:t>
            </a:r>
          </a:p>
        </p:txBody>
      </p:sp>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sz="2300" dirty="0">
                <a:solidFill>
                  <a:schemeClr val="bg1"/>
                </a:solidFill>
              </a:rPr>
              <a:t>The Project</a:t>
            </a:r>
          </a:p>
        </p:txBody>
      </p:sp>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p:txBody>
          <a:bodyPr>
            <a:normAutofit/>
          </a:bodyPr>
          <a:lstStyle/>
          <a:p>
            <a:r>
              <a:rPr lang="en-US" dirty="0"/>
              <a:t>Identify Source Data</a:t>
            </a:r>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p:txBody>
          <a:bodyPr>
            <a:normAutofit/>
          </a:bodyPr>
          <a:lstStyle/>
          <a:p>
            <a:r>
              <a:rPr lang="en-US" dirty="0"/>
              <a:t>Clean the Data</a:t>
            </a:r>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p:txBody>
          <a:bodyPr>
            <a:normAutofit/>
          </a:bodyPr>
          <a:lstStyle/>
          <a:p>
            <a:r>
              <a:rPr lang="en-US" dirty="0"/>
              <a:t>Create Code</a:t>
            </a:r>
          </a:p>
        </p:txBody>
      </p:sp>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p:txBody>
          <a:bodyPr>
            <a:normAutofit/>
          </a:bodyPr>
          <a:lstStyle/>
          <a:p>
            <a:r>
              <a:rPr lang="en-US" dirty="0"/>
              <a:t>Statistical Analysis</a:t>
            </a:r>
          </a:p>
        </p:txBody>
      </p:sp>
      <p:sp>
        <p:nvSpPr>
          <p:cNvPr id="9" name="Text Placeholder 8">
            <a:extLst>
              <a:ext uri="{FF2B5EF4-FFF2-40B4-BE49-F238E27FC236}">
                <a16:creationId xmlns:a16="http://schemas.microsoft.com/office/drawing/2014/main" id="{246A07C8-F3A3-4A79-ADA4-D3DF410E6827}"/>
              </a:ext>
            </a:extLst>
          </p:cNvPr>
          <p:cNvSpPr>
            <a:spLocks noGrp="1"/>
          </p:cNvSpPr>
          <p:nvPr>
            <p:ph type="body" sz="quarter" idx="17"/>
          </p:nvPr>
        </p:nvSpPr>
        <p:spPr/>
        <p:txBody>
          <a:bodyPr/>
          <a:lstStyle/>
          <a:p>
            <a:r>
              <a:rPr lang="en-US" dirty="0"/>
              <a:t>Data Visualization</a:t>
            </a: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3</a:t>
            </a:fld>
            <a:endParaRPr lang="en-US" dirty="0"/>
          </a:p>
        </p:txBody>
      </p:sp>
      <p:pic>
        <p:nvPicPr>
          <p:cNvPr id="10" name="Graphic 9" descr="Research with solid fill">
            <a:extLst>
              <a:ext uri="{FF2B5EF4-FFF2-40B4-BE49-F238E27FC236}">
                <a16:creationId xmlns:a16="http://schemas.microsoft.com/office/drawing/2014/main" id="{BDCA3FCB-1D9E-CC0A-3EE2-25F4168CA3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25895" y="1840132"/>
            <a:ext cx="537359" cy="537359"/>
          </a:xfrm>
          <a:prstGeom prst="rect">
            <a:avLst/>
          </a:prstGeom>
        </p:spPr>
      </p:pic>
      <p:pic>
        <p:nvPicPr>
          <p:cNvPr id="14" name="Graphic 13" descr="Programmer female with solid fill">
            <a:extLst>
              <a:ext uri="{FF2B5EF4-FFF2-40B4-BE49-F238E27FC236}">
                <a16:creationId xmlns:a16="http://schemas.microsoft.com/office/drawing/2014/main" id="{193DBAEA-D831-5881-D508-778B8E2A5A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25895" y="3446868"/>
            <a:ext cx="537360" cy="537360"/>
          </a:xfrm>
          <a:prstGeom prst="rect">
            <a:avLst/>
          </a:prstGeom>
        </p:spPr>
      </p:pic>
      <p:pic>
        <p:nvPicPr>
          <p:cNvPr id="18" name="Graphic 17" descr="Bar chart with solid fill">
            <a:extLst>
              <a:ext uri="{FF2B5EF4-FFF2-40B4-BE49-F238E27FC236}">
                <a16:creationId xmlns:a16="http://schemas.microsoft.com/office/drawing/2014/main" id="{DF6AA362-4F12-6C44-2B0C-04E984E05D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3279" y="5089510"/>
            <a:ext cx="537359" cy="537359"/>
          </a:xfrm>
          <a:prstGeom prst="rect">
            <a:avLst/>
          </a:prstGeom>
        </p:spPr>
      </p:pic>
      <p:pic>
        <p:nvPicPr>
          <p:cNvPr id="22" name="Graphic 21" descr="Calculator with solid fill">
            <a:extLst>
              <a:ext uri="{FF2B5EF4-FFF2-40B4-BE49-F238E27FC236}">
                <a16:creationId xmlns:a16="http://schemas.microsoft.com/office/drawing/2014/main" id="{8A460F28-F3D0-67C8-CB4A-F03FBB1AA77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5895" y="4247735"/>
            <a:ext cx="537360" cy="537360"/>
          </a:xfrm>
          <a:prstGeom prst="rect">
            <a:avLst/>
          </a:prstGeom>
        </p:spPr>
      </p:pic>
      <p:pic>
        <p:nvPicPr>
          <p:cNvPr id="28" name="Graphic 27" descr="Priorities with solid fill">
            <a:extLst>
              <a:ext uri="{FF2B5EF4-FFF2-40B4-BE49-F238E27FC236}">
                <a16:creationId xmlns:a16="http://schemas.microsoft.com/office/drawing/2014/main" id="{07DE0920-1E60-9D16-A2AF-B3558931E7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74821" y="2652476"/>
            <a:ext cx="537359" cy="537359"/>
          </a:xfrm>
          <a:prstGeom prst="rect">
            <a:avLst/>
          </a:prstGeom>
        </p:spPr>
      </p:pic>
    </p:spTree>
    <p:extLst>
      <p:ext uri="{BB962C8B-B14F-4D97-AF65-F5344CB8AC3E}">
        <p14:creationId xmlns:p14="http://schemas.microsoft.com/office/powerpoint/2010/main" val="94487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p:txBody>
          <a:bodyPr>
            <a:normAutofit/>
          </a:bodyPr>
          <a:lstStyle/>
          <a:p>
            <a:r>
              <a:rPr lang="en-US" dirty="0">
                <a:solidFill>
                  <a:schemeClr val="bg1"/>
                </a:solidFill>
              </a:rPr>
              <a:t>In 2005, the top 3 causes of death in the United States were…</a:t>
            </a:r>
            <a:endParaRPr lang="en-US" sz="2300" dirty="0">
              <a:solidFill>
                <a:schemeClr val="bg1"/>
              </a:solidFill>
            </a:endParaRPr>
          </a:p>
        </p:txBody>
      </p:sp>
      <p:graphicFrame>
        <p:nvGraphicFramePr>
          <p:cNvPr id="5" name="Content Placeholder 2" descr="3 numbered bullets in a row&#10;">
            <a:extLst>
              <a:ext uri="{FF2B5EF4-FFF2-40B4-BE49-F238E27FC236}">
                <a16:creationId xmlns:a16="http://schemas.microsoft.com/office/drawing/2014/main" id="{98A38006-F5DD-4447-B2BD-295B48BD10E7}"/>
              </a:ext>
            </a:extLst>
          </p:cNvPr>
          <p:cNvGraphicFramePr>
            <a:graphicFrameLocks noGrp="1"/>
          </p:cNvGraphicFramePr>
          <p:nvPr>
            <p:ph idx="4294967295"/>
            <p:extLst>
              <p:ext uri="{D42A27DB-BD31-4B8C-83A1-F6EECF244321}">
                <p14:modId xmlns:p14="http://schemas.microsoft.com/office/powerpoint/2010/main" val="3596423033"/>
              </p:ext>
            </p:extLst>
          </p:nvPr>
        </p:nvGraphicFramePr>
        <p:xfrm>
          <a:off x="5313045"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4</a:t>
            </a:fld>
            <a:endParaRPr lang="en-US" dirty="0"/>
          </a:p>
        </p:txBody>
      </p:sp>
    </p:spTree>
    <p:extLst>
      <p:ext uri="{BB962C8B-B14F-4D97-AF65-F5344CB8AC3E}">
        <p14:creationId xmlns:p14="http://schemas.microsoft.com/office/powerpoint/2010/main" val="362863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30EF-AD71-4BCA-912D-98E229FAD44D}"/>
              </a:ext>
            </a:extLst>
          </p:cNvPr>
          <p:cNvSpPr>
            <a:spLocks noGrp="1"/>
          </p:cNvSpPr>
          <p:nvPr>
            <p:ph type="title"/>
          </p:nvPr>
        </p:nvSpPr>
        <p:spPr>
          <a:xfrm>
            <a:off x="1144307" y="1716450"/>
            <a:ext cx="3438881" cy="2283824"/>
          </a:xfrm>
        </p:spPr>
        <p:txBody>
          <a:bodyPr/>
          <a:lstStyle/>
          <a:p>
            <a:r>
              <a:rPr lang="en-US" dirty="0"/>
              <a:t>Heart Disease</a:t>
            </a:r>
          </a:p>
        </p:txBody>
      </p:sp>
      <p:sp>
        <p:nvSpPr>
          <p:cNvPr id="4" name="Text Placeholder 3">
            <a:extLst>
              <a:ext uri="{FF2B5EF4-FFF2-40B4-BE49-F238E27FC236}">
                <a16:creationId xmlns:a16="http://schemas.microsoft.com/office/drawing/2014/main" id="{DC64ADBA-9106-4F0D-B92F-73E23D3A267F}"/>
              </a:ext>
            </a:extLst>
          </p:cNvPr>
          <p:cNvSpPr>
            <a:spLocks noGrp="1"/>
          </p:cNvSpPr>
          <p:nvPr>
            <p:ph type="body" sz="quarter" idx="14"/>
          </p:nvPr>
        </p:nvSpPr>
        <p:spPr>
          <a:xfrm>
            <a:off x="6189670" y="1582467"/>
            <a:ext cx="2095046" cy="1826703"/>
          </a:xfrm>
        </p:spPr>
        <p:txBody>
          <a:bodyPr>
            <a:normAutofit/>
          </a:bodyPr>
          <a:lstStyle/>
          <a:p>
            <a:r>
              <a:rPr lang="en-US" sz="1600" dirty="0"/>
              <a:t>The facts…</a:t>
            </a:r>
          </a:p>
        </p:txBody>
      </p:sp>
      <p:sp>
        <p:nvSpPr>
          <p:cNvPr id="6" name="Text Placeholder 5">
            <a:extLst>
              <a:ext uri="{FF2B5EF4-FFF2-40B4-BE49-F238E27FC236}">
                <a16:creationId xmlns:a16="http://schemas.microsoft.com/office/drawing/2014/main" id="{EFDEDC41-3977-462C-A56C-268F31CB5F74}"/>
              </a:ext>
            </a:extLst>
          </p:cNvPr>
          <p:cNvSpPr>
            <a:spLocks noGrp="1"/>
          </p:cNvSpPr>
          <p:nvPr>
            <p:ph type="body" sz="quarter" idx="16"/>
          </p:nvPr>
        </p:nvSpPr>
        <p:spPr>
          <a:xfrm>
            <a:off x="9519533" y="1582467"/>
            <a:ext cx="2095046" cy="1826703"/>
          </a:xfrm>
        </p:spPr>
        <p:txBody>
          <a:bodyPr>
            <a:normAutofit/>
          </a:bodyPr>
          <a:lstStyle/>
          <a:p>
            <a:r>
              <a:rPr lang="en-US" sz="1600" dirty="0"/>
              <a:t>Is there a relationship between sex and heart disease as a cause of death?</a:t>
            </a:r>
          </a:p>
        </p:txBody>
      </p:sp>
      <p:sp>
        <p:nvSpPr>
          <p:cNvPr id="8" name="Text Placeholder 7">
            <a:extLst>
              <a:ext uri="{FF2B5EF4-FFF2-40B4-BE49-F238E27FC236}">
                <a16:creationId xmlns:a16="http://schemas.microsoft.com/office/drawing/2014/main" id="{D4480B4D-7DFB-4ED2-BE16-ED0D78C3F233}"/>
              </a:ext>
            </a:extLst>
          </p:cNvPr>
          <p:cNvSpPr>
            <a:spLocks noGrp="1"/>
          </p:cNvSpPr>
          <p:nvPr>
            <p:ph type="body" sz="quarter" idx="18"/>
          </p:nvPr>
        </p:nvSpPr>
        <p:spPr>
          <a:xfrm>
            <a:off x="6189670" y="3630092"/>
            <a:ext cx="2095046" cy="1826703"/>
          </a:xfrm>
        </p:spPr>
        <p:txBody>
          <a:bodyPr>
            <a:normAutofit/>
          </a:bodyPr>
          <a:lstStyle/>
          <a:p>
            <a:r>
              <a:rPr lang="en-US" sz="1600" dirty="0"/>
              <a:t>Is there a relationship between age and heart disease as a cause of death?</a:t>
            </a:r>
          </a:p>
        </p:txBody>
      </p:sp>
      <p:sp>
        <p:nvSpPr>
          <p:cNvPr id="10" name="Text Placeholder 9">
            <a:extLst>
              <a:ext uri="{FF2B5EF4-FFF2-40B4-BE49-F238E27FC236}">
                <a16:creationId xmlns:a16="http://schemas.microsoft.com/office/drawing/2014/main" id="{83E86EAF-D8FA-4229-BD4A-CCAAF9A19DD6}"/>
              </a:ext>
            </a:extLst>
          </p:cNvPr>
          <p:cNvSpPr>
            <a:spLocks noGrp="1"/>
          </p:cNvSpPr>
          <p:nvPr>
            <p:ph type="body" sz="quarter" idx="20"/>
          </p:nvPr>
        </p:nvSpPr>
        <p:spPr>
          <a:xfrm>
            <a:off x="9519533" y="3630092"/>
            <a:ext cx="2095046" cy="1826703"/>
          </a:xfrm>
        </p:spPr>
        <p:txBody>
          <a:bodyPr>
            <a:normAutofit/>
          </a:bodyPr>
          <a:lstStyle/>
          <a:p>
            <a:r>
              <a:rPr lang="en-US" sz="1600" dirty="0"/>
              <a:t>Is there a relationship between race and heart disease as a cause of death?</a:t>
            </a:r>
          </a:p>
        </p:txBody>
      </p:sp>
      <p:sp>
        <p:nvSpPr>
          <p:cNvPr id="29" name="Slide Number Placeholder 28">
            <a:extLst>
              <a:ext uri="{FF2B5EF4-FFF2-40B4-BE49-F238E27FC236}">
                <a16:creationId xmlns:a16="http://schemas.microsoft.com/office/drawing/2014/main" id="{F5A71D41-5822-AC42-8C29-6AFDEB817A8A}"/>
              </a:ext>
            </a:extLst>
          </p:cNvPr>
          <p:cNvSpPr>
            <a:spLocks noGrp="1"/>
          </p:cNvSpPr>
          <p:nvPr>
            <p:ph type="sldNum" sz="quarter" idx="12"/>
          </p:nvPr>
        </p:nvSpPr>
        <p:spPr/>
        <p:txBody>
          <a:bodyPr/>
          <a:lstStyle/>
          <a:p>
            <a:fld id="{9FF96B15-8338-45D5-A943-561235072D66}" type="slidenum">
              <a:rPr lang="en-US" smtClean="0"/>
              <a:t>5</a:t>
            </a:fld>
            <a:endParaRPr lang="en-US" dirty="0"/>
          </a:p>
        </p:txBody>
      </p:sp>
      <p:pic>
        <p:nvPicPr>
          <p:cNvPr id="5" name="Graphic 4" descr="Heart with pulse outline">
            <a:extLst>
              <a:ext uri="{FF2B5EF4-FFF2-40B4-BE49-F238E27FC236}">
                <a16:creationId xmlns:a16="http://schemas.microsoft.com/office/drawing/2014/main" id="{7BA4769B-DCAC-2D07-FC90-E0DD9830D4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031" y="3246145"/>
            <a:ext cx="1297298" cy="1297298"/>
          </a:xfrm>
          <a:prstGeom prst="rect">
            <a:avLst/>
          </a:prstGeom>
        </p:spPr>
      </p:pic>
      <p:pic>
        <p:nvPicPr>
          <p:cNvPr id="9" name="Graphic 8" descr="Gender with solid fill">
            <a:hlinkClick r:id="rId4" action="ppaction://hlinksldjump"/>
            <a:extLst>
              <a:ext uri="{FF2B5EF4-FFF2-40B4-BE49-F238E27FC236}">
                <a16:creationId xmlns:a16="http://schemas.microsoft.com/office/drawing/2014/main" id="{E35CF00E-8739-E41A-B0CB-0EE28AE8DA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30256" y="2060367"/>
            <a:ext cx="797995" cy="797995"/>
          </a:xfrm>
          <a:prstGeom prst="rect">
            <a:avLst/>
          </a:prstGeom>
        </p:spPr>
      </p:pic>
      <p:pic>
        <p:nvPicPr>
          <p:cNvPr id="13" name="Graphic 12" descr="Woman with cane with solid fill">
            <a:hlinkClick r:id="rId7" action="ppaction://hlinksldjump"/>
            <a:extLst>
              <a:ext uri="{FF2B5EF4-FFF2-40B4-BE49-F238E27FC236}">
                <a16:creationId xmlns:a16="http://schemas.microsoft.com/office/drawing/2014/main" id="{1EDDAEB7-A6EA-9C6D-FCD2-2AE486DBBF7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00392" y="4096985"/>
            <a:ext cx="797996" cy="797996"/>
          </a:xfrm>
          <a:prstGeom prst="rect">
            <a:avLst/>
          </a:prstGeom>
        </p:spPr>
      </p:pic>
      <p:pic>
        <p:nvPicPr>
          <p:cNvPr id="17" name="Graphic 16" descr="Target Audience with solid fill">
            <a:hlinkClick r:id="rId10" action="ppaction://hlinksldjump"/>
            <a:extLst>
              <a:ext uri="{FF2B5EF4-FFF2-40B4-BE49-F238E27FC236}">
                <a16:creationId xmlns:a16="http://schemas.microsoft.com/office/drawing/2014/main" id="{D5BC33D6-30CF-F603-1B59-CAB2ECA59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30256" y="4144445"/>
            <a:ext cx="797995" cy="797995"/>
          </a:xfrm>
          <a:prstGeom prst="rect">
            <a:avLst/>
          </a:prstGeom>
        </p:spPr>
      </p:pic>
      <p:pic>
        <p:nvPicPr>
          <p:cNvPr id="22" name="Graphic 21" descr="Clipboard Mixed with solid fill">
            <a:hlinkClick r:id="rId13" action="ppaction://hlinksldjump"/>
            <a:extLst>
              <a:ext uri="{FF2B5EF4-FFF2-40B4-BE49-F238E27FC236}">
                <a16:creationId xmlns:a16="http://schemas.microsoft.com/office/drawing/2014/main" id="{F445E208-3C1B-7A36-58B6-1078DD2EF4C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200392" y="2060367"/>
            <a:ext cx="797996" cy="797996"/>
          </a:xfrm>
          <a:prstGeom prst="rect">
            <a:avLst/>
          </a:prstGeom>
        </p:spPr>
      </p:pic>
    </p:spTree>
    <p:extLst>
      <p:ext uri="{BB962C8B-B14F-4D97-AF65-F5344CB8AC3E}">
        <p14:creationId xmlns:p14="http://schemas.microsoft.com/office/powerpoint/2010/main" val="240726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1153907" y="851122"/>
            <a:ext cx="3860260" cy="1735668"/>
          </a:xfrm>
        </p:spPr>
        <p:txBody>
          <a:bodyPr>
            <a:normAutofit/>
          </a:bodyPr>
          <a:lstStyle/>
          <a:p>
            <a:r>
              <a:rPr lang="en-US" sz="2300" dirty="0">
                <a:solidFill>
                  <a:schemeClr val="bg1"/>
                </a:solidFill>
              </a:rPr>
              <a:t>The Facts About Heart Disease in the United States in 2005</a:t>
            </a:r>
          </a:p>
        </p:txBody>
      </p:sp>
      <p:sp>
        <p:nvSpPr>
          <p:cNvPr id="9" name="Content Placeholder 8">
            <a:extLst>
              <a:ext uri="{FF2B5EF4-FFF2-40B4-BE49-F238E27FC236}">
                <a16:creationId xmlns:a16="http://schemas.microsoft.com/office/drawing/2014/main" id="{00B1292E-B737-4FE7-9300-AC938EA7FB39}"/>
              </a:ext>
            </a:extLst>
          </p:cNvPr>
          <p:cNvSpPr>
            <a:spLocks noGrp="1"/>
          </p:cNvSpPr>
          <p:nvPr>
            <p:ph type="body" sz="half" idx="2"/>
          </p:nvPr>
        </p:nvSpPr>
        <p:spPr>
          <a:xfrm>
            <a:off x="1099765" y="3007894"/>
            <a:ext cx="4537030" cy="2875547"/>
          </a:xfrm>
        </p:spPr>
        <p:txBody>
          <a:bodyPr>
            <a:normAutofit/>
          </a:bodyPr>
          <a:lstStyle/>
          <a:p>
            <a:pPr>
              <a:buFont typeface="Wingdings" panose="05000000000000000000" pitchFamily="2" charset="2"/>
              <a:buChar char="v"/>
            </a:pPr>
            <a:r>
              <a:rPr lang="en-US" sz="1600" b="1" dirty="0"/>
              <a:t>Heart Disease related deaths = 346185</a:t>
            </a:r>
          </a:p>
          <a:p>
            <a:pPr>
              <a:buFont typeface="Wingdings" panose="05000000000000000000" pitchFamily="2" charset="2"/>
              <a:buChar char="v"/>
            </a:pPr>
            <a:endParaRPr lang="en-US" sz="1600" b="1" dirty="0"/>
          </a:p>
          <a:p>
            <a:pPr>
              <a:buFont typeface="Wingdings" panose="05000000000000000000" pitchFamily="2" charset="2"/>
              <a:buChar char="v"/>
            </a:pPr>
            <a:r>
              <a:rPr lang="en-US" sz="1600" b="1" dirty="0"/>
              <a:t>The US population ≈ 295.5 million people</a:t>
            </a:r>
          </a:p>
          <a:p>
            <a:pPr>
              <a:buFont typeface="Wingdings" panose="05000000000000000000" pitchFamily="2" charset="2"/>
              <a:buChar char="v"/>
            </a:pPr>
            <a:endParaRPr lang="en-US" sz="1600" b="1" dirty="0"/>
          </a:p>
          <a:p>
            <a:pPr>
              <a:buFont typeface="Wingdings" panose="05000000000000000000" pitchFamily="2" charset="2"/>
              <a:buChar char="v"/>
            </a:pPr>
            <a:r>
              <a:rPr lang="en-US" sz="1600" b="1" dirty="0"/>
              <a:t>This represents 0.12% of the total population of the US that year</a:t>
            </a: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a:lstStyle/>
          <a:p>
            <a:fld id="{9FF96B15-8338-45D5-A943-561235072D66}" type="slidenum">
              <a:rPr lang="en-US" smtClean="0"/>
              <a:t>6</a:t>
            </a:fld>
            <a:endParaRPr lang="en-US" dirty="0"/>
          </a:p>
        </p:txBody>
      </p:sp>
      <p:sp>
        <p:nvSpPr>
          <p:cNvPr id="2" name="TextBox 1">
            <a:extLst>
              <a:ext uri="{FF2B5EF4-FFF2-40B4-BE49-F238E27FC236}">
                <a16:creationId xmlns:a16="http://schemas.microsoft.com/office/drawing/2014/main" id="{9CF34175-006E-5B65-24A5-B825FC0CD60F}"/>
              </a:ext>
            </a:extLst>
          </p:cNvPr>
          <p:cNvSpPr txBox="1"/>
          <p:nvPr/>
        </p:nvSpPr>
        <p:spPr>
          <a:xfrm>
            <a:off x="6148137" y="1618248"/>
            <a:ext cx="5522495" cy="5816977"/>
          </a:xfrm>
          <a:prstGeom prst="rect">
            <a:avLst/>
          </a:prstGeom>
          <a:noFill/>
        </p:spPr>
        <p:txBody>
          <a:bodyPr wrap="square" rtlCol="0">
            <a:spAutoFit/>
          </a:bodyPr>
          <a:lstStyle/>
          <a:p>
            <a:pPr marL="285750" indent="-285750">
              <a:buFont typeface="Arial" panose="020B0604020202020204" pitchFamily="34" charset="0"/>
              <a:buChar char="•"/>
            </a:pPr>
            <a:endParaRPr lang="en-US" sz="2200" b="1" i="0" dirty="0">
              <a:effectLst/>
              <a:highlight>
                <a:srgbClr val="FFFFFF"/>
              </a:highlight>
              <a:latin typeface="system-ui"/>
            </a:endParaRPr>
          </a:p>
          <a:p>
            <a:pPr marL="285750" indent="-285750">
              <a:buFont typeface="Arial" panose="020B0604020202020204" pitchFamily="34" charset="0"/>
              <a:buChar char="•"/>
            </a:pPr>
            <a:r>
              <a:rPr lang="en-US" sz="1800" dirty="0"/>
              <a:t>Initial evaluation of the CDC Mortality source data for 2005 identified the number of individuals that died due to a heart disease related issue in the United States.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Initial evaluation of the US Census source data for 2005 identified the total population of the United States.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t>The mathematic functions available in Pandas were used to determine the number of individuals dying from heart disease related issues as a percentage of the total population</a:t>
            </a:r>
            <a:r>
              <a:rPr lang="en-US" sz="1800" dirty="0"/>
              <a:t>.</a:t>
            </a: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endParaRPr lang="en-US" sz="2200" b="1" i="0" dirty="0">
              <a:effectLst/>
              <a:highlight>
                <a:srgbClr val="FFFFFF"/>
              </a:highlight>
              <a:latin typeface="system-ui"/>
            </a:endParaRPr>
          </a:p>
          <a:p>
            <a:pPr marL="285750" indent="-285750">
              <a:buFont typeface="Arial" panose="020B0604020202020204" pitchFamily="34" charset="0"/>
              <a:buChar char="•"/>
            </a:pPr>
            <a:endParaRPr lang="en-US" sz="2000" b="1" dirty="0">
              <a:highlight>
                <a:srgbClr val="FFFFFF"/>
              </a:highlight>
              <a:latin typeface="system-ui"/>
            </a:endParaRPr>
          </a:p>
          <a:p>
            <a:pPr marL="285750" indent="-285750">
              <a:buFont typeface="Arial" panose="020B0604020202020204" pitchFamily="34" charset="0"/>
              <a:buChar char="•"/>
            </a:pPr>
            <a:endParaRPr lang="en-US" sz="2000" b="1" i="0" dirty="0">
              <a:effectLst/>
              <a:highlight>
                <a:srgbClr val="FFFFFF"/>
              </a:highlight>
              <a:latin typeface="system-ui"/>
            </a:endParaRPr>
          </a:p>
          <a:p>
            <a:pPr marL="285750" indent="-285750">
              <a:buFont typeface="Arial" panose="020B0604020202020204" pitchFamily="34" charset="0"/>
              <a:buChar char="•"/>
            </a:pPr>
            <a:endParaRPr lang="en-US" dirty="0"/>
          </a:p>
        </p:txBody>
      </p:sp>
      <p:pic>
        <p:nvPicPr>
          <p:cNvPr id="10" name="Graphic 9" descr="Return outline">
            <a:hlinkClick r:id="rId2" action="ppaction://hlinksldjump"/>
            <a:extLst>
              <a:ext uri="{FF2B5EF4-FFF2-40B4-BE49-F238E27FC236}">
                <a16:creationId xmlns:a16="http://schemas.microsoft.com/office/drawing/2014/main" id="{5089A14F-0AB6-8E7D-F8EE-E4D02897AB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39839" y="6971"/>
            <a:ext cx="577516" cy="577516"/>
          </a:xfrm>
          <a:prstGeom prst="rect">
            <a:avLst/>
          </a:prstGeom>
        </p:spPr>
      </p:pic>
    </p:spTree>
    <p:extLst>
      <p:ext uri="{BB962C8B-B14F-4D97-AF65-F5344CB8AC3E}">
        <p14:creationId xmlns:p14="http://schemas.microsoft.com/office/powerpoint/2010/main" val="78477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pink circle with text&#10;&#10;Description automatically generated">
            <a:extLst>
              <a:ext uri="{FF2B5EF4-FFF2-40B4-BE49-F238E27FC236}">
                <a16:creationId xmlns:a16="http://schemas.microsoft.com/office/drawing/2014/main" id="{D6728288-A1C3-5ADA-A22C-349ED2ED4C78}"/>
              </a:ext>
            </a:extLst>
          </p:cNvPr>
          <p:cNvPicPr>
            <a:picLocks noChangeAspect="1"/>
          </p:cNvPicPr>
          <p:nvPr/>
        </p:nvPicPr>
        <p:blipFill>
          <a:blip r:embed="rId2"/>
          <a:stretch>
            <a:fillRect/>
          </a:stretch>
        </p:blipFill>
        <p:spPr>
          <a:xfrm>
            <a:off x="6030782" y="814387"/>
            <a:ext cx="6043613" cy="6043613"/>
          </a:xfrm>
          <a:prstGeom prst="rect">
            <a:avLst/>
          </a:prstGeom>
        </p:spPr>
      </p:pic>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1099765" y="571500"/>
            <a:ext cx="3860260" cy="1735668"/>
          </a:xfrm>
        </p:spPr>
        <p:txBody>
          <a:bodyPr>
            <a:normAutofit/>
          </a:bodyPr>
          <a:lstStyle/>
          <a:p>
            <a:r>
              <a:rPr lang="en-US" sz="2400" dirty="0"/>
              <a:t>Is there a relationship between sex and heart disease as a cause of death?</a:t>
            </a: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Content Placeholder 8">
            <a:extLst>
              <a:ext uri="{FF2B5EF4-FFF2-40B4-BE49-F238E27FC236}">
                <a16:creationId xmlns:a16="http://schemas.microsoft.com/office/drawing/2014/main" id="{F8C6061C-C08B-3EF6-E231-7F4B8C71EC1B}"/>
              </a:ext>
            </a:extLst>
          </p:cNvPr>
          <p:cNvSpPr>
            <a:spLocks noGrp="1"/>
          </p:cNvSpPr>
          <p:nvPr>
            <p:ph type="body" sz="half" idx="2"/>
          </p:nvPr>
        </p:nvSpPr>
        <p:spPr>
          <a:xfrm>
            <a:off x="1099765" y="2398419"/>
            <a:ext cx="4537030" cy="3882065"/>
          </a:xfrm>
        </p:spPr>
        <p:txBody>
          <a:bodyPr>
            <a:normAutofit/>
          </a:bodyPr>
          <a:lstStyle/>
          <a:p>
            <a:pPr>
              <a:buFont typeface="Wingdings" panose="05000000000000000000" pitchFamily="2" charset="2"/>
              <a:buChar char="v"/>
            </a:pPr>
            <a:r>
              <a:rPr lang="en-US" sz="1600" b="1" dirty="0"/>
              <a:t>Male deaths = 180368 (52.1%)</a:t>
            </a:r>
          </a:p>
          <a:p>
            <a:pPr>
              <a:buFont typeface="Wingdings" panose="05000000000000000000" pitchFamily="2" charset="2"/>
              <a:buChar char="v"/>
            </a:pPr>
            <a:r>
              <a:rPr lang="en-US" sz="1600" b="1" dirty="0"/>
              <a:t>Female deaths = 165817 (47.9%)</a:t>
            </a:r>
          </a:p>
          <a:p>
            <a:pPr>
              <a:buFont typeface="Wingdings" panose="05000000000000000000" pitchFamily="2" charset="2"/>
              <a:buChar char="v"/>
            </a:pPr>
            <a:r>
              <a:rPr lang="en-US" sz="1600" b="1" dirty="0"/>
              <a:t>There is a statistically significant difference between male and female deaths in the US due to heart disease. p=4.985e-135 (Chi-Squared test)</a:t>
            </a:r>
          </a:p>
          <a:p>
            <a:pPr>
              <a:buFont typeface="Wingdings" panose="05000000000000000000" pitchFamily="2" charset="2"/>
              <a:buChar char="v"/>
            </a:pPr>
            <a:r>
              <a:rPr lang="en-US" sz="1600" b="1" dirty="0"/>
              <a:t>In the general population, females make up a slightly higher percentage (50.1%), yet males make up a higher percentage of individuals whose death is attributed to heart disease (52.1%).</a:t>
            </a:r>
          </a:p>
        </p:txBody>
      </p:sp>
    </p:spTree>
    <p:extLst>
      <p:ext uri="{BB962C8B-B14F-4D97-AF65-F5344CB8AC3E}">
        <p14:creationId xmlns:p14="http://schemas.microsoft.com/office/powerpoint/2010/main" val="313587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pie chart">
            <a:extLst>
              <a:ext uri="{FF2B5EF4-FFF2-40B4-BE49-F238E27FC236}">
                <a16:creationId xmlns:a16="http://schemas.microsoft.com/office/drawing/2014/main" id="{839DCE58-B3EB-A425-759C-B6F2C829C694}"/>
              </a:ext>
            </a:extLst>
          </p:cNvPr>
          <p:cNvPicPr>
            <a:picLocks noChangeAspect="1"/>
          </p:cNvPicPr>
          <p:nvPr/>
        </p:nvPicPr>
        <p:blipFill>
          <a:blip r:embed="rId2"/>
          <a:stretch>
            <a:fillRect/>
          </a:stretch>
        </p:blipFill>
        <p:spPr>
          <a:xfrm>
            <a:off x="3059746" y="2217964"/>
            <a:ext cx="9132254" cy="4566127"/>
          </a:xfrm>
          <a:prstGeom prst="rect">
            <a:avLst/>
          </a:pr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992981" y="859368"/>
            <a:ext cx="9194847" cy="706964"/>
          </a:xfrm>
        </p:spPr>
        <p:txBody>
          <a:bodyPr/>
          <a:lstStyle/>
          <a:p>
            <a:r>
              <a:rPr lang="en-US" dirty="0"/>
              <a:t>Is there a relationship between sex and heart disease as a cause of death?</a:t>
            </a: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477594" y="2217964"/>
            <a:ext cx="3063892" cy="4062520"/>
          </a:xfrm>
        </p:spPr>
        <p:txBody>
          <a:bodyPr>
            <a:normAutofit fontScale="32500" lnSpcReduction="20000"/>
          </a:bodyPr>
          <a:lstStyle/>
          <a:p>
            <a:pPr algn="l"/>
            <a:r>
              <a:rPr lang="en-US" dirty="0">
                <a:solidFill>
                  <a:srgbClr val="0070C0"/>
                </a:solidFill>
              </a:rPr>
              <a:t>A marked difference exists between males and females when the marital status of the individuals dying from heart disease is considered. Over half of men whose cause of death is heart disease are married (53%), while the vast majority of women whose cause of death is heart disease are windowed (65%).</a:t>
            </a:r>
          </a:p>
        </p:txBody>
      </p:sp>
    </p:spTree>
    <p:extLst>
      <p:ext uri="{BB962C8B-B14F-4D97-AF65-F5344CB8AC3E}">
        <p14:creationId xmlns:p14="http://schemas.microsoft.com/office/powerpoint/2010/main" val="273584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1099765" y="1534761"/>
            <a:ext cx="3860260" cy="1735668"/>
          </a:xfrm>
        </p:spPr>
        <p:txBody>
          <a:bodyPr>
            <a:normAutofit/>
          </a:bodyPr>
          <a:lstStyle/>
          <a:p>
            <a:r>
              <a:rPr lang="en-US" sz="2400" dirty="0"/>
              <a:t>Is there a relationship between sex and heart disease as a cause of death?</a:t>
            </a:r>
          </a:p>
        </p:txBody>
      </p:sp>
      <p:sp>
        <p:nvSpPr>
          <p:cNvPr id="5" name="Rectangle 4">
            <a:extLst>
              <a:ext uri="{FF2B5EF4-FFF2-40B4-BE49-F238E27FC236}">
                <a16:creationId xmlns:a16="http://schemas.microsoft.com/office/drawing/2014/main" id="{8F1F545D-EFC6-4292-A41D-186A85833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Content Placeholder 8">
            <a:extLst>
              <a:ext uri="{FF2B5EF4-FFF2-40B4-BE49-F238E27FC236}">
                <a16:creationId xmlns:a16="http://schemas.microsoft.com/office/drawing/2014/main" id="{F8C6061C-C08B-3EF6-E231-7F4B8C71EC1B}"/>
              </a:ext>
            </a:extLst>
          </p:cNvPr>
          <p:cNvSpPr>
            <a:spLocks noGrp="1"/>
          </p:cNvSpPr>
          <p:nvPr>
            <p:ph type="body" sz="half" idx="2"/>
          </p:nvPr>
        </p:nvSpPr>
        <p:spPr>
          <a:xfrm>
            <a:off x="1099766" y="3682767"/>
            <a:ext cx="4316832" cy="3882065"/>
          </a:xfrm>
        </p:spPr>
        <p:txBody>
          <a:bodyPr>
            <a:normAutofit/>
          </a:bodyPr>
          <a:lstStyle/>
          <a:p>
            <a:pPr>
              <a:buFont typeface="Wingdings" panose="05000000000000000000" pitchFamily="2" charset="2"/>
              <a:buChar char="v"/>
            </a:pPr>
            <a:r>
              <a:rPr lang="en-US" sz="1600" b="1" dirty="0"/>
              <a:t>When evaluating the mean, median or mode between males and females...in each case, females outlive their males </a:t>
            </a:r>
            <a:r>
              <a:rPr lang="en-US" sz="1600" b="1" dirty="0" err="1"/>
              <a:t>conterparts</a:t>
            </a:r>
            <a:r>
              <a:rPr lang="en-US" sz="1600" b="1" dirty="0"/>
              <a:t> by 3 to 8 years.</a:t>
            </a:r>
          </a:p>
        </p:txBody>
      </p:sp>
      <p:pic>
        <p:nvPicPr>
          <p:cNvPr id="4" name="Picture 3" descr="A graph of a number of people&#10;&#10;Description automatically generated with medium confidence">
            <a:extLst>
              <a:ext uri="{FF2B5EF4-FFF2-40B4-BE49-F238E27FC236}">
                <a16:creationId xmlns:a16="http://schemas.microsoft.com/office/drawing/2014/main" id="{36A167DC-34D6-E74F-1B50-F024943C830D}"/>
              </a:ext>
            </a:extLst>
          </p:cNvPr>
          <p:cNvPicPr>
            <a:picLocks noChangeAspect="1"/>
          </p:cNvPicPr>
          <p:nvPr/>
        </p:nvPicPr>
        <p:blipFill>
          <a:blip r:embed="rId2"/>
          <a:stretch>
            <a:fillRect/>
          </a:stretch>
        </p:blipFill>
        <p:spPr>
          <a:xfrm>
            <a:off x="6096000" y="1528653"/>
            <a:ext cx="6107640" cy="4580730"/>
          </a:xfrm>
          <a:prstGeom prst="rect">
            <a:avLst/>
          </a:prstGeom>
        </p:spPr>
      </p:pic>
      <p:pic>
        <p:nvPicPr>
          <p:cNvPr id="6" name="Graphic 5" descr="Return outline">
            <a:hlinkClick r:id="rId3" action="ppaction://hlinksldjump"/>
            <a:extLst>
              <a:ext uri="{FF2B5EF4-FFF2-40B4-BE49-F238E27FC236}">
                <a16:creationId xmlns:a16="http://schemas.microsoft.com/office/drawing/2014/main" id="{C1207787-D3D7-482D-E178-768BD3BD5B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14484" y="0"/>
            <a:ext cx="577516" cy="577516"/>
          </a:xfrm>
          <a:prstGeom prst="rect">
            <a:avLst/>
          </a:prstGeom>
        </p:spPr>
      </p:pic>
    </p:spTree>
    <p:extLst>
      <p:ext uri="{BB962C8B-B14F-4D97-AF65-F5344CB8AC3E}">
        <p14:creationId xmlns:p14="http://schemas.microsoft.com/office/powerpoint/2010/main" val="254882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212</TotalTime>
  <Words>1087</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system-ui</vt:lpstr>
      <vt:lpstr>Wingdings</vt:lpstr>
      <vt:lpstr>Wingdings 3</vt:lpstr>
      <vt:lpstr>Ion Boardroom</vt:lpstr>
      <vt:lpstr>Top 3 Causes of Death in the United States</vt:lpstr>
      <vt:lpstr>The Team</vt:lpstr>
      <vt:lpstr>The Project</vt:lpstr>
      <vt:lpstr>In 2005, the top 3 causes of death in the United States were…</vt:lpstr>
      <vt:lpstr>Heart Disease</vt:lpstr>
      <vt:lpstr>The Facts About Heart Disease in the United States in 2005</vt:lpstr>
      <vt:lpstr>Is there a relationship between sex and heart disease as a cause of death?</vt:lpstr>
      <vt:lpstr>Is there a relationship between sex and heart disease as a cause of death?</vt:lpstr>
      <vt:lpstr>Is there a relationship between sex and heart disease as a cause of death?</vt:lpstr>
      <vt:lpstr>Is there a relationship between age and heart disease as a cause of death?</vt:lpstr>
      <vt:lpstr>Is there a relationship between age and heart disease as a cause of death?</vt:lpstr>
      <vt:lpstr>Is there a relationship between age and heart disease as a cause of death?</vt:lpstr>
      <vt:lpstr>Lung Disease</vt:lpstr>
      <vt:lpstr>1. Is there a relationship between male and female (gender) dying of lung disease in the US?</vt:lpstr>
      <vt:lpstr>2. Is there a relationship between age and lung disease as a cause of death?</vt:lpstr>
      <vt:lpstr>Diabetes</vt:lpstr>
      <vt:lpstr>Is there a relationship between sex and diabetes as a cause of death?</vt:lpstr>
      <vt:lpstr>Is there a relationship between age and diabetes as a cause of death?  </vt:lpstr>
      <vt:lpstr>PowerPoint Presentation</vt:lpstr>
      <vt:lpstr>Ten Year Analysis of the Top 3 Causes of Death in the US:  2005-2015 </vt:lpstr>
      <vt:lpstr>Race Distribution of Top 3 Causes of Death in the US</vt:lpstr>
      <vt:lpstr>Trend Across Time for the Top 3 Causes of Death in the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of the Year Procedures</dc:title>
  <dc:creator>Stephanie Souza</dc:creator>
  <cp:lastModifiedBy>Stephanie Souza</cp:lastModifiedBy>
  <cp:revision>1</cp:revision>
  <dcterms:created xsi:type="dcterms:W3CDTF">2024-05-16T21:09:33Z</dcterms:created>
  <dcterms:modified xsi:type="dcterms:W3CDTF">2024-05-17T02:44:04Z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