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59CF7-97BB-4B67-B1A3-33E7ED651A3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B94ADF-D95B-457D-8216-8CA04028DB46}">
      <dgm:prSet/>
      <dgm:spPr/>
      <dgm:t>
        <a:bodyPr/>
        <a:lstStyle/>
        <a:p>
          <a:r>
            <a:rPr lang="pt-BR"/>
            <a:t>Singleton</a:t>
          </a:r>
          <a:endParaRPr lang="en-US"/>
        </a:p>
      </dgm:t>
    </dgm:pt>
    <dgm:pt modelId="{124366B5-7FB9-43FA-B7FE-CF508AA74F74}" type="parTrans" cxnId="{0EF6E84F-57E7-46FB-82B6-7472EDE7A3FF}">
      <dgm:prSet/>
      <dgm:spPr/>
      <dgm:t>
        <a:bodyPr/>
        <a:lstStyle/>
        <a:p>
          <a:endParaRPr lang="en-US"/>
        </a:p>
      </dgm:t>
    </dgm:pt>
    <dgm:pt modelId="{B3C00B01-F10F-4DC6-995B-49D86DB977E7}" type="sibTrans" cxnId="{0EF6E84F-57E7-46FB-82B6-7472EDE7A3FF}">
      <dgm:prSet/>
      <dgm:spPr/>
      <dgm:t>
        <a:bodyPr/>
        <a:lstStyle/>
        <a:p>
          <a:endParaRPr lang="en-US"/>
        </a:p>
      </dgm:t>
    </dgm:pt>
    <dgm:pt modelId="{3FA779EF-75FD-4536-A13B-442BB12018FF}">
      <dgm:prSet/>
      <dgm:spPr/>
      <dgm:t>
        <a:bodyPr/>
        <a:lstStyle/>
        <a:p>
          <a:r>
            <a:rPr lang="pt-BR" dirty="0"/>
            <a:t>Conta, Servidor e </a:t>
          </a:r>
          <a:r>
            <a:rPr lang="pt-BR" dirty="0" err="1"/>
            <a:t>ControllerApp</a:t>
          </a:r>
          <a:endParaRPr lang="en-US" dirty="0"/>
        </a:p>
      </dgm:t>
    </dgm:pt>
    <dgm:pt modelId="{A4CFB4BC-3EB2-453C-B32C-BBE3CC7F4CA1}" type="parTrans" cxnId="{10E129E7-823E-45C2-913C-2A760863CE60}">
      <dgm:prSet/>
      <dgm:spPr/>
      <dgm:t>
        <a:bodyPr/>
        <a:lstStyle/>
        <a:p>
          <a:endParaRPr lang="en-US"/>
        </a:p>
      </dgm:t>
    </dgm:pt>
    <dgm:pt modelId="{EE954956-F921-4F59-BADB-DE68D6C26CED}" type="sibTrans" cxnId="{10E129E7-823E-45C2-913C-2A760863CE60}">
      <dgm:prSet/>
      <dgm:spPr/>
      <dgm:t>
        <a:bodyPr/>
        <a:lstStyle/>
        <a:p>
          <a:endParaRPr lang="en-US"/>
        </a:p>
      </dgm:t>
    </dgm:pt>
    <dgm:pt modelId="{44C65BC5-7E31-4865-814E-983E50737BB7}">
      <dgm:prSet/>
      <dgm:spPr/>
      <dgm:t>
        <a:bodyPr/>
        <a:lstStyle/>
        <a:p>
          <a:r>
            <a:rPr lang="pt-BR"/>
            <a:t>Observer</a:t>
          </a:r>
          <a:endParaRPr lang="en-US"/>
        </a:p>
      </dgm:t>
    </dgm:pt>
    <dgm:pt modelId="{B499FCB1-CD3D-4085-AEFF-D4D7BD6EA2BA}" type="parTrans" cxnId="{EEF09647-0A65-4AA3-9BA6-9968FEA94DBA}">
      <dgm:prSet/>
      <dgm:spPr/>
      <dgm:t>
        <a:bodyPr/>
        <a:lstStyle/>
        <a:p>
          <a:endParaRPr lang="en-US"/>
        </a:p>
      </dgm:t>
    </dgm:pt>
    <dgm:pt modelId="{3F8B09B1-B40B-42EB-BDD8-30B444E032CF}" type="sibTrans" cxnId="{EEF09647-0A65-4AA3-9BA6-9968FEA94DBA}">
      <dgm:prSet/>
      <dgm:spPr/>
      <dgm:t>
        <a:bodyPr/>
        <a:lstStyle/>
        <a:p>
          <a:endParaRPr lang="en-US"/>
        </a:p>
      </dgm:t>
    </dgm:pt>
    <dgm:pt modelId="{5BD4D864-A3DF-4BA6-8D88-97F7CB678BD9}">
      <dgm:prSet/>
      <dgm:spPr/>
      <dgm:t>
        <a:bodyPr/>
        <a:lstStyle/>
        <a:p>
          <a:r>
            <a:rPr lang="pt-BR"/>
            <a:t>Em todas telas</a:t>
          </a:r>
          <a:endParaRPr lang="en-US"/>
        </a:p>
      </dgm:t>
    </dgm:pt>
    <dgm:pt modelId="{DC2A9E8C-8157-4BDA-9798-A02E060F7383}" type="parTrans" cxnId="{F8AB32DC-8F56-41BF-93CE-EE9622756454}">
      <dgm:prSet/>
      <dgm:spPr/>
      <dgm:t>
        <a:bodyPr/>
        <a:lstStyle/>
        <a:p>
          <a:endParaRPr lang="en-US"/>
        </a:p>
      </dgm:t>
    </dgm:pt>
    <dgm:pt modelId="{B2812FAF-A0DF-44BA-AF3F-303B91C31D1A}" type="sibTrans" cxnId="{F8AB32DC-8F56-41BF-93CE-EE9622756454}">
      <dgm:prSet/>
      <dgm:spPr/>
      <dgm:t>
        <a:bodyPr/>
        <a:lstStyle/>
        <a:p>
          <a:endParaRPr lang="en-US"/>
        </a:p>
      </dgm:t>
    </dgm:pt>
    <dgm:pt modelId="{AB98C2F3-2A0C-47BC-AFBE-CD03043F9B99}" type="pres">
      <dgm:prSet presAssocID="{CB559CF7-97BB-4B67-B1A3-33E7ED651A3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89E6C17-DCA5-46E9-98B5-234DFE4462E2}" type="pres">
      <dgm:prSet presAssocID="{3EB94ADF-D95B-457D-8216-8CA04028DB46}" presName="parentLin" presStyleCnt="0"/>
      <dgm:spPr/>
    </dgm:pt>
    <dgm:pt modelId="{1B28F751-A777-47D4-81B5-D66F9AD9B4A4}" type="pres">
      <dgm:prSet presAssocID="{3EB94ADF-D95B-457D-8216-8CA04028DB46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E1179714-A961-409D-8F16-4DB0F61463EC}" type="pres">
      <dgm:prSet presAssocID="{3EB94ADF-D95B-457D-8216-8CA04028DB4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DEC6898-9872-47C5-A5F4-2C302B336710}" type="pres">
      <dgm:prSet presAssocID="{3EB94ADF-D95B-457D-8216-8CA04028DB46}" presName="negativeSpace" presStyleCnt="0"/>
      <dgm:spPr/>
    </dgm:pt>
    <dgm:pt modelId="{D519A38F-A877-4C69-89AC-5B8114A4BE95}" type="pres">
      <dgm:prSet presAssocID="{3EB94ADF-D95B-457D-8216-8CA04028DB4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F233F0-7FAD-4EF3-B48F-0DA420CE85FA}" type="pres">
      <dgm:prSet presAssocID="{B3C00B01-F10F-4DC6-995B-49D86DB977E7}" presName="spaceBetweenRectangles" presStyleCnt="0"/>
      <dgm:spPr/>
    </dgm:pt>
    <dgm:pt modelId="{35D0DD5C-1709-4C5F-8E0C-C264EB8DD2C9}" type="pres">
      <dgm:prSet presAssocID="{44C65BC5-7E31-4865-814E-983E50737BB7}" presName="parentLin" presStyleCnt="0"/>
      <dgm:spPr/>
    </dgm:pt>
    <dgm:pt modelId="{3717D2FD-98F3-4257-AD8C-4F2F7CF7839F}" type="pres">
      <dgm:prSet presAssocID="{44C65BC5-7E31-4865-814E-983E50737BB7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C7D1A481-6016-4C55-B5F8-7DA154D0FE2A}" type="pres">
      <dgm:prSet presAssocID="{44C65BC5-7E31-4865-814E-983E50737BB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187758-90E5-4900-B8DB-249DF5BAD07E}" type="pres">
      <dgm:prSet presAssocID="{44C65BC5-7E31-4865-814E-983E50737BB7}" presName="negativeSpace" presStyleCnt="0"/>
      <dgm:spPr/>
    </dgm:pt>
    <dgm:pt modelId="{42E38DD7-367A-4C84-BB6C-1ABCA0F7BB38}" type="pres">
      <dgm:prSet presAssocID="{44C65BC5-7E31-4865-814E-983E50737BB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67FC604-F92C-49E1-9323-661570D094B6}" type="presOf" srcId="{3FA779EF-75FD-4536-A13B-442BB12018FF}" destId="{D519A38F-A877-4C69-89AC-5B8114A4BE95}" srcOrd="0" destOrd="0" presId="urn:microsoft.com/office/officeart/2005/8/layout/list1"/>
    <dgm:cxn modelId="{ABDFA4F2-9A58-44BD-A3AA-388CEF8C81FB}" type="presOf" srcId="{3EB94ADF-D95B-457D-8216-8CA04028DB46}" destId="{E1179714-A961-409D-8F16-4DB0F61463EC}" srcOrd="1" destOrd="0" presId="urn:microsoft.com/office/officeart/2005/8/layout/list1"/>
    <dgm:cxn modelId="{36EB1BB2-6DC2-48A2-BF23-EDD269BD6E99}" type="presOf" srcId="{44C65BC5-7E31-4865-814E-983E50737BB7}" destId="{C7D1A481-6016-4C55-B5F8-7DA154D0FE2A}" srcOrd="1" destOrd="0" presId="urn:microsoft.com/office/officeart/2005/8/layout/list1"/>
    <dgm:cxn modelId="{EC5389FB-B8AB-4F51-8CFA-63937A245382}" type="presOf" srcId="{5BD4D864-A3DF-4BA6-8D88-97F7CB678BD9}" destId="{42E38DD7-367A-4C84-BB6C-1ABCA0F7BB38}" srcOrd="0" destOrd="0" presId="urn:microsoft.com/office/officeart/2005/8/layout/list1"/>
    <dgm:cxn modelId="{A0B8057B-CF12-4198-BEB6-5F6100AA8F02}" type="presOf" srcId="{3EB94ADF-D95B-457D-8216-8CA04028DB46}" destId="{1B28F751-A777-47D4-81B5-D66F9AD9B4A4}" srcOrd="0" destOrd="0" presId="urn:microsoft.com/office/officeart/2005/8/layout/list1"/>
    <dgm:cxn modelId="{F8AB32DC-8F56-41BF-93CE-EE9622756454}" srcId="{44C65BC5-7E31-4865-814E-983E50737BB7}" destId="{5BD4D864-A3DF-4BA6-8D88-97F7CB678BD9}" srcOrd="0" destOrd="0" parTransId="{DC2A9E8C-8157-4BDA-9798-A02E060F7383}" sibTransId="{B2812FAF-A0DF-44BA-AF3F-303B91C31D1A}"/>
    <dgm:cxn modelId="{0EF6E84F-57E7-46FB-82B6-7472EDE7A3FF}" srcId="{CB559CF7-97BB-4B67-B1A3-33E7ED651A35}" destId="{3EB94ADF-D95B-457D-8216-8CA04028DB46}" srcOrd="0" destOrd="0" parTransId="{124366B5-7FB9-43FA-B7FE-CF508AA74F74}" sibTransId="{B3C00B01-F10F-4DC6-995B-49D86DB977E7}"/>
    <dgm:cxn modelId="{EEF09647-0A65-4AA3-9BA6-9968FEA94DBA}" srcId="{CB559CF7-97BB-4B67-B1A3-33E7ED651A35}" destId="{44C65BC5-7E31-4865-814E-983E50737BB7}" srcOrd="1" destOrd="0" parTransId="{B499FCB1-CD3D-4085-AEFF-D4D7BD6EA2BA}" sibTransId="{3F8B09B1-B40B-42EB-BDD8-30B444E032CF}"/>
    <dgm:cxn modelId="{C87B3177-32F8-429A-9DC7-7B2626754B45}" type="presOf" srcId="{44C65BC5-7E31-4865-814E-983E50737BB7}" destId="{3717D2FD-98F3-4257-AD8C-4F2F7CF7839F}" srcOrd="0" destOrd="0" presId="urn:microsoft.com/office/officeart/2005/8/layout/list1"/>
    <dgm:cxn modelId="{A5C47AE9-3AA2-4A0B-93AF-5474863E4330}" type="presOf" srcId="{CB559CF7-97BB-4B67-B1A3-33E7ED651A35}" destId="{AB98C2F3-2A0C-47BC-AFBE-CD03043F9B99}" srcOrd="0" destOrd="0" presId="urn:microsoft.com/office/officeart/2005/8/layout/list1"/>
    <dgm:cxn modelId="{10E129E7-823E-45C2-913C-2A760863CE60}" srcId="{3EB94ADF-D95B-457D-8216-8CA04028DB46}" destId="{3FA779EF-75FD-4536-A13B-442BB12018FF}" srcOrd="0" destOrd="0" parTransId="{A4CFB4BC-3EB2-453C-B32C-BBE3CC7F4CA1}" sibTransId="{EE954956-F921-4F59-BADB-DE68D6C26CED}"/>
    <dgm:cxn modelId="{3C616F75-66BF-4E4B-8FAE-F5643A1BAAB9}" type="presParOf" srcId="{AB98C2F3-2A0C-47BC-AFBE-CD03043F9B99}" destId="{789E6C17-DCA5-46E9-98B5-234DFE4462E2}" srcOrd="0" destOrd="0" presId="urn:microsoft.com/office/officeart/2005/8/layout/list1"/>
    <dgm:cxn modelId="{0CEBCA7C-0F73-435A-A538-C869266E253B}" type="presParOf" srcId="{789E6C17-DCA5-46E9-98B5-234DFE4462E2}" destId="{1B28F751-A777-47D4-81B5-D66F9AD9B4A4}" srcOrd="0" destOrd="0" presId="urn:microsoft.com/office/officeart/2005/8/layout/list1"/>
    <dgm:cxn modelId="{E190A740-DD01-41B7-BCAB-1242E491D741}" type="presParOf" srcId="{789E6C17-DCA5-46E9-98B5-234DFE4462E2}" destId="{E1179714-A961-409D-8F16-4DB0F61463EC}" srcOrd="1" destOrd="0" presId="urn:microsoft.com/office/officeart/2005/8/layout/list1"/>
    <dgm:cxn modelId="{0D8265CD-6ADA-45B7-BBEB-5AB9DB4F08FD}" type="presParOf" srcId="{AB98C2F3-2A0C-47BC-AFBE-CD03043F9B99}" destId="{1DEC6898-9872-47C5-A5F4-2C302B336710}" srcOrd="1" destOrd="0" presId="urn:microsoft.com/office/officeart/2005/8/layout/list1"/>
    <dgm:cxn modelId="{FB678D11-C3CF-49EA-BC33-B0206BDE76DA}" type="presParOf" srcId="{AB98C2F3-2A0C-47BC-AFBE-CD03043F9B99}" destId="{D519A38F-A877-4C69-89AC-5B8114A4BE95}" srcOrd="2" destOrd="0" presId="urn:microsoft.com/office/officeart/2005/8/layout/list1"/>
    <dgm:cxn modelId="{468FD454-7E6C-4711-8B1E-B11569A372D5}" type="presParOf" srcId="{AB98C2F3-2A0C-47BC-AFBE-CD03043F9B99}" destId="{AFF233F0-7FAD-4EF3-B48F-0DA420CE85FA}" srcOrd="3" destOrd="0" presId="urn:microsoft.com/office/officeart/2005/8/layout/list1"/>
    <dgm:cxn modelId="{B1AFF3E3-013D-4BEE-A8E9-E15853FCF293}" type="presParOf" srcId="{AB98C2F3-2A0C-47BC-AFBE-CD03043F9B99}" destId="{35D0DD5C-1709-4C5F-8E0C-C264EB8DD2C9}" srcOrd="4" destOrd="0" presId="urn:microsoft.com/office/officeart/2005/8/layout/list1"/>
    <dgm:cxn modelId="{080AB199-528F-4EE7-B5E9-4484DDE04E09}" type="presParOf" srcId="{35D0DD5C-1709-4C5F-8E0C-C264EB8DD2C9}" destId="{3717D2FD-98F3-4257-AD8C-4F2F7CF7839F}" srcOrd="0" destOrd="0" presId="urn:microsoft.com/office/officeart/2005/8/layout/list1"/>
    <dgm:cxn modelId="{836198D4-DDA8-4BAC-88C2-D9B1B1AD2F80}" type="presParOf" srcId="{35D0DD5C-1709-4C5F-8E0C-C264EB8DD2C9}" destId="{C7D1A481-6016-4C55-B5F8-7DA154D0FE2A}" srcOrd="1" destOrd="0" presId="urn:microsoft.com/office/officeart/2005/8/layout/list1"/>
    <dgm:cxn modelId="{C4C3063E-DE70-424F-B7DE-6FDAE275C3A3}" type="presParOf" srcId="{AB98C2F3-2A0C-47BC-AFBE-CD03043F9B99}" destId="{5D187758-90E5-4900-B8DB-249DF5BAD07E}" srcOrd="5" destOrd="0" presId="urn:microsoft.com/office/officeart/2005/8/layout/list1"/>
    <dgm:cxn modelId="{C25268CA-4BC1-418E-B818-44F1C32954FB}" type="presParOf" srcId="{AB98C2F3-2A0C-47BC-AFBE-CD03043F9B99}" destId="{42E38DD7-367A-4C84-BB6C-1ABCA0F7BB3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9A38F-A877-4C69-89AC-5B8114A4BE95}">
      <dsp:nvSpPr>
        <dsp:cNvPr id="0" name=""/>
        <dsp:cNvSpPr/>
      </dsp:nvSpPr>
      <dsp:spPr>
        <a:xfrm>
          <a:off x="0" y="564824"/>
          <a:ext cx="6492875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791464" rIns="503919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800" kern="1200" dirty="0"/>
            <a:t>Conta, Servidor e </a:t>
          </a:r>
          <a:r>
            <a:rPr lang="pt-BR" sz="3800" kern="1200" dirty="0" err="1"/>
            <a:t>ControllerApp</a:t>
          </a:r>
          <a:endParaRPr lang="en-US" sz="3800" kern="1200" dirty="0"/>
        </a:p>
      </dsp:txBody>
      <dsp:txXfrm>
        <a:off x="0" y="564824"/>
        <a:ext cx="6492875" cy="2154600"/>
      </dsp:txXfrm>
    </dsp:sp>
    <dsp:sp modelId="{E1179714-A961-409D-8F16-4DB0F61463EC}">
      <dsp:nvSpPr>
        <dsp:cNvPr id="0" name=""/>
        <dsp:cNvSpPr/>
      </dsp:nvSpPr>
      <dsp:spPr>
        <a:xfrm>
          <a:off x="324643" y="3944"/>
          <a:ext cx="4545012" cy="1121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/>
            <a:t>Singleton</a:t>
          </a:r>
          <a:endParaRPr lang="en-US" sz="3800" kern="1200"/>
        </a:p>
      </dsp:txBody>
      <dsp:txXfrm>
        <a:off x="379403" y="58704"/>
        <a:ext cx="4435492" cy="1012240"/>
      </dsp:txXfrm>
    </dsp:sp>
    <dsp:sp modelId="{42E38DD7-367A-4C84-BB6C-1ABCA0F7BB38}">
      <dsp:nvSpPr>
        <dsp:cNvPr id="0" name=""/>
        <dsp:cNvSpPr/>
      </dsp:nvSpPr>
      <dsp:spPr>
        <a:xfrm>
          <a:off x="0" y="3485505"/>
          <a:ext cx="649287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791464" rIns="503919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800" kern="1200"/>
            <a:t>Em todas telas</a:t>
          </a:r>
          <a:endParaRPr lang="en-US" sz="3800" kern="1200"/>
        </a:p>
      </dsp:txBody>
      <dsp:txXfrm>
        <a:off x="0" y="3485505"/>
        <a:ext cx="6492875" cy="1615950"/>
      </dsp:txXfrm>
    </dsp:sp>
    <dsp:sp modelId="{C7D1A481-6016-4C55-B5F8-7DA154D0FE2A}">
      <dsp:nvSpPr>
        <dsp:cNvPr id="0" name=""/>
        <dsp:cNvSpPr/>
      </dsp:nvSpPr>
      <dsp:spPr>
        <a:xfrm>
          <a:off x="324643" y="2924625"/>
          <a:ext cx="4545012" cy="1121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/>
            <a:t>Observer</a:t>
          </a:r>
          <a:endParaRPr lang="en-US" sz="3800" kern="1200"/>
        </a:p>
      </dsp:txBody>
      <dsp:txXfrm>
        <a:off x="379403" y="2979385"/>
        <a:ext cx="4435492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2C0C3-7E74-41FE-B230-622F100EE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52E5BD-AF7E-4DC3-84D8-60E693DC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85F91F-53E5-48F5-8E37-91DD63F7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33DD-A558-4CF4-A4E8-118DD584BD1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1B25F6-6519-4AAA-A924-95D92527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6A01A8-3716-4872-AE06-BB0DDCB1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C3BB-A4D2-4033-8BFC-3BE216DEA0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3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CC43E-0E57-484D-B893-0BDFB74C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9967E6-FFB9-4B67-9501-57EA280FA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3D8E07-AEE1-4F50-8332-295472D0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33DD-A558-4CF4-A4E8-118DD584BD1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5811BA-9E32-48B4-9A58-CD7EFCD7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ABBBB-0F40-4EBA-926A-AC6F000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C3BB-A4D2-4033-8BFC-3BE216DEA0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01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A3DBED-43F7-4033-9DB9-508128C4B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21A0D6-19E6-45AA-9570-129A102A0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BCF9AD-5574-4627-A36E-E044836D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33DD-A558-4CF4-A4E8-118DD584BD1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C9BD2A-1F75-41E9-BD5A-DA46102A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F6670-18F4-4021-A404-B8810185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C3BB-A4D2-4033-8BFC-3BE216DEA0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29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94712-E6B3-45C0-BD29-83C79A83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EE45F-892B-4646-A40D-404ADAA9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0F93A-D3E7-4D15-9C79-24D91BBF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33DD-A558-4CF4-A4E8-118DD584BD1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B6C35-04FE-4CA0-B247-03D9077E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51902-4359-42A2-B5D9-39EE66C9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C3BB-A4D2-4033-8BFC-3BE216DEA0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00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D8C0A-06D0-457C-98DF-FBD1A2B4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77129-8C1C-4A4C-9904-6411601D6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645336-D293-4D4F-A23A-C36C8B61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33DD-A558-4CF4-A4E8-118DD584BD1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BF70CB-8BDE-4443-8E8E-55DE9E52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A44FBD-E0AC-4B89-A11F-1CADB4C3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C3BB-A4D2-4033-8BFC-3BE216DEA0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74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2408B-D78B-46FF-BC58-C9C60DBB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E68287-D6E5-45B6-929A-2414D1FE5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3F7092-3A9B-4E2C-AE77-98D9B77D5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05D094-CCC7-4203-A176-0BE3EBDA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33DD-A558-4CF4-A4E8-118DD584BD1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4D410C-D55D-4D9F-B8E1-5908C316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1E9A33-BB52-4E07-8950-F91D0A5F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C3BB-A4D2-4033-8BFC-3BE216DEA0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55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5D436-698B-453B-926C-23539F11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E91F9F-2B1A-40A0-98F4-0A8C9690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DD8CD7-5BA2-4187-B56D-61E342813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5970AB-76A7-4D63-B39A-66F387089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370898-1D15-4A91-B853-8AE39734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9653A1-0ECC-4533-A1C7-7EB609C6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33DD-A558-4CF4-A4E8-118DD584BD1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54B40A-20D9-44CA-9062-017A6998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2B69E3-F1F9-43BE-8165-6C38D199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C3BB-A4D2-4033-8BFC-3BE216DEA0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6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E1653-DB45-4F0C-9BD7-B8373272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4DCA08-8B99-4B1D-9656-EB9DF866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33DD-A558-4CF4-A4E8-118DD584BD1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7FF587-A716-49DD-8568-1FD3BFFC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0BB8B3-BAFD-49DC-86CA-738ACB76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C3BB-A4D2-4033-8BFC-3BE216DEA0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05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EE0FC69-5215-46E4-BA28-1001CB51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33DD-A558-4CF4-A4E8-118DD584BD1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646059-F229-4302-97C0-5C1C9165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DE3594-F6EC-437E-ACE6-0F5AAA36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C3BB-A4D2-4033-8BFC-3BE216DEA0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35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09047-6299-4C1D-B2F3-F3DCA813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704CFA-9F21-46E5-9D6C-0EDFDC7A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7715C2-5B0F-4BAD-956D-B81BE7EC3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D53A1-6245-4791-ADDD-EE5C1BFA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33DD-A558-4CF4-A4E8-118DD584BD1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7CB538-F318-45B0-9252-63BF7D9E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55061E-8F1F-41D2-90CC-B253F038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C3BB-A4D2-4033-8BFC-3BE216DEA0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9C206-A69F-4F5A-A15B-6151D5A0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7EBD7C-221C-4AE0-A732-F234D5438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85FA1-07A6-4FA2-9FDB-6125A2757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1F941-4B30-4390-A3CC-4E0F1CD2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833DD-A558-4CF4-A4E8-118DD584BD1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15E5EC-D294-4DBB-A8CF-3B2BEB1E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997E02-5B1E-4E58-B2DB-C19C34EE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C3BB-A4D2-4033-8BFC-3BE216DEA0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81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2DF5DE-A233-4408-842F-5FAB12D2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5086B5-A40C-4017-9428-97B25EAC9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088D10-FC19-4F5B-9511-E119256B4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33DD-A558-4CF4-A4E8-118DD584BD1B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CA4B2-CFE4-4CAF-89BD-DD5CCE36C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7450C2-798E-484B-AE77-39BC00DC8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C3BB-A4D2-4033-8BFC-3BE216DEA0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28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23C0BB-05F2-4BEC-8C64-F831FBD86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dirty="0" err="1"/>
              <a:t>Snakke</a:t>
            </a:r>
            <a:endParaRPr lang="pt-BR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FA1A66-5CCD-4F74-9861-C0214720F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pt-BR" dirty="0"/>
              <a:t>Aparício da Silva</a:t>
            </a:r>
          </a:p>
          <a:p>
            <a:r>
              <a:rPr lang="pt-BR" dirty="0"/>
              <a:t>Jéssica Bernardi </a:t>
            </a:r>
            <a:r>
              <a:rPr lang="pt-BR" dirty="0" err="1"/>
              <a:t>Petersen</a:t>
            </a:r>
            <a:endParaRPr lang="pt-B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C19DA9-C0FF-46BE-BCA5-6FAA49E4ECE1}"/>
              </a:ext>
            </a:extLst>
          </p:cNvPr>
          <p:cNvSpPr txBox="1"/>
          <p:nvPr/>
        </p:nvSpPr>
        <p:spPr>
          <a:xfrm>
            <a:off x="321734" y="479394"/>
            <a:ext cx="11573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Universidade Federal de Santa Catarina</a:t>
            </a:r>
          </a:p>
          <a:p>
            <a:pPr algn="ctr"/>
            <a:r>
              <a:rPr lang="pt-BR" dirty="0"/>
              <a:t>Engenharia de Software</a:t>
            </a:r>
          </a:p>
          <a:p>
            <a:pPr algn="ctr"/>
            <a:r>
              <a:rPr lang="pt-BR" dirty="0"/>
              <a:t>Sistemas Distribuídos e Paralelos</a:t>
            </a:r>
          </a:p>
          <a:p>
            <a:pPr algn="ctr"/>
            <a:r>
              <a:rPr lang="pt-BR" dirty="0" err="1"/>
              <a:t>Prof</a:t>
            </a:r>
            <a:r>
              <a:rPr lang="pt-BR" dirty="0"/>
              <a:t>: Fernando dos Santos</a:t>
            </a:r>
          </a:p>
        </p:txBody>
      </p:sp>
    </p:spTree>
    <p:extLst>
      <p:ext uri="{BB962C8B-B14F-4D97-AF65-F5344CB8AC3E}">
        <p14:creationId xmlns:p14="http://schemas.microsoft.com/office/powerpoint/2010/main" val="29582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A0F38-7445-4C4A-9C91-65E65696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97" y="-3323"/>
            <a:ext cx="10520702" cy="9367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Diagrama de classe</a:t>
            </a: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085" y="933450"/>
            <a:ext cx="10790713" cy="55814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0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8325E6-A7B5-4022-94A0-2BBA63B5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3324"/>
            <a:ext cx="10520702" cy="944357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FFFF"/>
                </a:solidFill>
              </a:rPr>
              <a:t>Diagramas </a:t>
            </a:r>
            <a:r>
              <a:rPr lang="pt-BR" dirty="0">
                <a:solidFill>
                  <a:srgbClr val="FFFFFF"/>
                </a:solidFill>
              </a:rPr>
              <a:t>de sequência 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45" y="941033"/>
            <a:ext cx="6030585" cy="5797714"/>
          </a:xfrm>
        </p:spPr>
      </p:pic>
    </p:spTree>
    <p:extLst>
      <p:ext uri="{BB962C8B-B14F-4D97-AF65-F5344CB8AC3E}">
        <p14:creationId xmlns:p14="http://schemas.microsoft.com/office/powerpoint/2010/main" val="2345845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325E6-A7B5-4022-94A0-2BBA63B5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3324"/>
            <a:ext cx="10520702" cy="944357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FFFF"/>
                </a:solidFill>
              </a:rPr>
              <a:t>Diagramas </a:t>
            </a:r>
            <a:r>
              <a:rPr lang="pt-BR" dirty="0">
                <a:solidFill>
                  <a:srgbClr val="FFFFFF"/>
                </a:solidFill>
              </a:rPr>
              <a:t>de sequência </a:t>
            </a: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91" y="10438"/>
            <a:ext cx="9652586" cy="6847562"/>
          </a:xfrm>
        </p:spPr>
      </p:pic>
    </p:spTree>
    <p:extLst>
      <p:ext uri="{BB962C8B-B14F-4D97-AF65-F5344CB8AC3E}">
        <p14:creationId xmlns:p14="http://schemas.microsoft.com/office/powerpoint/2010/main" val="199922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996F9E-E52B-459D-BB93-84702C30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Padrões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1902AD6-9CB8-4593-BDEE-FC3E31CBB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40228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95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D9CAD2-4F40-4E94-ADA9-83E9B88D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Singleton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3">
            <a:extLst>
              <a:ext uri="{FF2B5EF4-FFF2-40B4-BE49-F238E27FC236}">
                <a16:creationId xmlns:a16="http://schemas.microsoft.com/office/drawing/2014/main" id="{237E4ED6-45AD-40A5-8CD7-6C87A546D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631652"/>
            <a:ext cx="6553545" cy="56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7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09C451-5F94-4A26-8AA6-AC1FED5A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Observer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3">
            <a:extLst>
              <a:ext uri="{FF2B5EF4-FFF2-40B4-BE49-F238E27FC236}">
                <a16:creationId xmlns:a16="http://schemas.microsoft.com/office/drawing/2014/main" id="{DE4381E7-5D6E-49A2-A0F0-9A796E2C7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102990"/>
            <a:ext cx="5642660" cy="273583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7117E2F0-1203-4172-ACBD-CB91E7DA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87" y="3061426"/>
            <a:ext cx="5950521" cy="22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9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8A742E-7554-42F8-B69B-1CF68C4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Observer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35424D0-B13D-4F0F-B647-8FD06B6AF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23" y="2426818"/>
            <a:ext cx="5023004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DCB79F6E-96AA-472A-A519-1486C76BF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88" y="2787749"/>
            <a:ext cx="6383238" cy="194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29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Snakke</vt:lpstr>
      <vt:lpstr>Diagrama de classe</vt:lpstr>
      <vt:lpstr>Diagramas de sequência </vt:lpstr>
      <vt:lpstr>Diagramas de sequência </vt:lpstr>
      <vt:lpstr>Padrões</vt:lpstr>
      <vt:lpstr>Singleton</vt:lpstr>
      <vt:lpstr>Observer</vt:lpstr>
      <vt:lpstr>Observer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Snakke</dc:title>
  <dc:creator>JESSICA PETERSEN</dc:creator>
  <cp:lastModifiedBy>FERNANDO DOS SANTOS</cp:lastModifiedBy>
  <cp:revision>2</cp:revision>
  <dcterms:created xsi:type="dcterms:W3CDTF">2019-06-25T15:59:18Z</dcterms:created>
  <dcterms:modified xsi:type="dcterms:W3CDTF">2019-06-25T22:03:37Z</dcterms:modified>
</cp:coreProperties>
</file>