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81A48C-AF24-4702-B54D-55BF6ADE4CA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08/07/19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9C8189-9D1E-4A0C-AC8E-31DB7560946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AD0404E-AF1D-4955-8024-E9544B64149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08/07/19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7A6CAD-9FBB-4064-820D-736930945B7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84000" y="13680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Polimorfismo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64000" y="144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Antispyware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8496000" cy="61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64000" y="144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Antispyware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28000" y="2423160"/>
            <a:ext cx="8706600" cy="20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64000" y="144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Antivirus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301600" y="1269720"/>
            <a:ext cx="3650400" cy="5354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48000" y="792000"/>
            <a:ext cx="7039080" cy="581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64000" y="144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Antivirus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59920" y="864000"/>
            <a:ext cx="9856080" cy="57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Todas as classes deve tem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Construtor de default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Construtor de cópia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Operators: =, &lt;&lt;, == e !=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Destrutores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Obrigatório o uso do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static_cast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– não usou o operador é descartado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-29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STATIC _CAST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28760" y="1080000"/>
            <a:ext cx="10515240" cy="19202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81680" y="3168000"/>
            <a:ext cx="11038320" cy="15080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75720" y="4824000"/>
            <a:ext cx="10268280" cy="16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08000" y="936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vector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dynamic_cast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Usar o typeid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 rot="6000">
            <a:off x="288720" y="295200"/>
            <a:ext cx="8633520" cy="6471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920000" y="1152000"/>
            <a:ext cx="5062320" cy="56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48000" y="144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Composição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40520" y="1296000"/>
            <a:ext cx="8979480" cy="56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Composição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64000" y="1440000"/>
            <a:ext cx="10526400" cy="55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Hierarquia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8000" y="1690560"/>
            <a:ext cx="282528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SoftwareDeSeg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uranca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74200" y="334944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Antivirus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118840" y="334944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Firewall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7779240" y="334944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Antispyware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2374200" y="479376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Kaspersky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>
            <a:off x="1056960" y="2718000"/>
            <a:ext cx="9915840" cy="360"/>
          </a:xfrm>
          <a:prstGeom prst="line">
            <a:avLst/>
          </a:prstGeom>
          <a:ln w="19080">
            <a:solidFill>
              <a:srgbClr val="4472c4"/>
            </a:solidFill>
            <a:custDash>
              <a:ds d="3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8"/>
          <p:cNvSpPr/>
          <p:nvPr/>
        </p:nvSpPr>
        <p:spPr>
          <a:xfrm>
            <a:off x="975960" y="4428360"/>
            <a:ext cx="9915840" cy="360"/>
          </a:xfrm>
          <a:prstGeom prst="line">
            <a:avLst/>
          </a:prstGeom>
          <a:ln w="19080">
            <a:solidFill>
              <a:srgbClr val="4472c4"/>
            </a:solidFill>
            <a:custDash>
              <a:ds d="3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984240" y="1839240"/>
            <a:ext cx="9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Nível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903600" y="3350160"/>
            <a:ext cx="9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Nível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903600" y="4942440"/>
            <a:ext cx="9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Nível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7837560" y="478800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Panda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5112000" y="4769640"/>
            <a:ext cx="1954440" cy="666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McAfee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144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Mostra uso da classe de composição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92120" y="1224000"/>
            <a:ext cx="6995880" cy="5588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8208000" y="1296000"/>
            <a:ext cx="3650400" cy="53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Mostra uso da classe de composição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96000" y="2041560"/>
            <a:ext cx="8064000" cy="34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Mostra uso da classe de composição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44000" y="1524240"/>
            <a:ext cx="5861880" cy="5279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120000" y="1440000"/>
            <a:ext cx="5976000" cy="543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Diagrama UML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Classe Abstrata  SoftwareDeSeguranca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04000" y="1845000"/>
            <a:ext cx="7704000" cy="470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Métodos virtuais puro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304000" y="2473200"/>
            <a:ext cx="7737120" cy="14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36000" y="72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Firewall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 rot="22200">
            <a:off x="1512360" y="751680"/>
            <a:ext cx="7683120" cy="62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36000" y="36504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Firewall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52000" y="1152000"/>
            <a:ext cx="7652160" cy="52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36000" y="36504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Firewall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584000" y="2376000"/>
            <a:ext cx="905832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64000" y="144000"/>
            <a:ext cx="10417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Virtuais puros ( Antispyware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771920" y="1203840"/>
            <a:ext cx="8164080" cy="506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2017-02-23T15:50:26Z</dcterms:created>
  <dc:creator>Claudomiro Sales</dc:creator>
  <dc:description/>
  <dc:language>pt-BR</dc:language>
  <cp:lastModifiedBy/>
  <dcterms:modified xsi:type="dcterms:W3CDTF">2019-07-08T18:34:14Z</dcterms:modified>
  <cp:revision>26</cp:revision>
  <dc:subject/>
  <dc:title>Requisitos Polimorfismo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