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F594-B0E5-4191-9343-09175FD53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9AAF5-6931-46B8-A335-BB58ACA30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236E-0E56-4901-8D63-5BD2CF7C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069-9DFE-4271-A170-2E71EC4480F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FA6E4-8DE6-4CBC-926F-0DB9C1CB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7F95D-5FBA-4347-8225-FE948691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29B9-24B0-43A2-BE4E-257554CCC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85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5151-F7F3-4CA7-9571-9898B566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B8407-87C4-4F2A-8425-32AB1E0BF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E0E83-1509-4D9C-8877-DBC2AD4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069-9DFE-4271-A170-2E71EC4480F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58B2D-EF23-4F38-B7E3-6A52E2F2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09822-14D4-4463-93CC-A441FBD1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29B9-24B0-43A2-BE4E-257554CCC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871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A6674-FF2B-429C-8F4F-32A339C03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2B119-4E2F-4482-9508-66880CC3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8C495-C2D5-4C3A-AA2F-446C9388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069-9DFE-4271-A170-2E71EC4480F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9F536-CBEC-4F7C-A5C4-FFBAEE95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1F2EB-BA98-48B1-8A90-7DE31054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29B9-24B0-43A2-BE4E-257554CCC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41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BD8C-4C5A-4C4E-9BCA-C651BF5F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D9CA-1304-4D8A-A1F1-B18C5DAD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907E-74E1-46ED-AC65-96835FE9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069-9DFE-4271-A170-2E71EC4480F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26CA-08C6-4810-801B-697A58C1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4B53-8C81-4924-8D53-AE478EF4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29B9-24B0-43A2-BE4E-257554CCC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671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5F5C-D3CD-46B6-8883-113D532D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309B-27B9-43BA-A087-CDDD62ABD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B7C0-3E15-4FF8-ABFC-47A33E4F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069-9DFE-4271-A170-2E71EC4480F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B433-49F0-48E7-AE34-D7923759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99AC6-B3FF-46A8-8602-56C5892B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29B9-24B0-43A2-BE4E-257554CCC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58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A8FF-4DF7-4142-8536-A137CE5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A49C-00BE-4180-BB52-C4C767375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B1E6-335E-4DF2-A24F-62819CA55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B40F7-5E7E-4D22-9274-5359303A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069-9DFE-4271-A170-2E71EC4480F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592B5-F4BA-4275-9A33-B658C2F6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4E3E-4BC3-4420-A55B-E4FD6692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29B9-24B0-43A2-BE4E-257554CCC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546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FF70-A05A-473E-892E-D6958016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7EE52-8293-48FA-957A-AC3F195A5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BA821-455A-4F9C-9EF0-FCFEF9401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331CD-44D8-4319-BB61-968D7FDD3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EE075-F128-40A8-B007-AC34077E5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68614-681D-42CC-A626-354E684F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069-9DFE-4271-A170-2E71EC4480F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65AC3-764F-4106-A08C-B5F8E646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3275F-8857-430E-A526-F5DB2733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29B9-24B0-43A2-BE4E-257554CCC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249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CC61-A9AE-48D1-9C94-03FF3684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984B0-89E1-4DCE-A0ED-8641C5D3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069-9DFE-4271-A170-2E71EC4480F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C42EA-1283-4578-803C-1FBC867D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5131B-F242-40BE-8737-596FC595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29B9-24B0-43A2-BE4E-257554CCC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518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24F19-6826-483C-9B56-F5AB405E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069-9DFE-4271-A170-2E71EC4480F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FADEA-720D-49DE-96B0-5E945952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E681E-A925-4DE3-82C9-FDD7B10F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29B9-24B0-43A2-BE4E-257554CCC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795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6174-2CB3-4081-BF27-C72728A2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1857-06B1-4468-A988-71ADB4CA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B5FFB-1B7E-4489-8046-CD296A32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60926-92D3-406D-8E6C-D0206D65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069-9DFE-4271-A170-2E71EC4480F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FCDD4-123E-4B15-96F8-77CB028B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CA6E3-533C-4E84-B58F-24006DAA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29B9-24B0-43A2-BE4E-257554CCC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067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5F5F-AE83-4A9E-91A5-818091EA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FFAF7-ADCD-48EC-9265-EBF00952F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45E14-0265-485B-82E2-3D0754B46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4B307-B3BD-4E8C-B772-C02D15E4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0069-9DFE-4271-A170-2E71EC4480F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4ACA1-A3A1-499F-A7C9-9225187A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7A473-128A-4FF7-9F10-B7FCC863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29B9-24B0-43A2-BE4E-257554CCC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4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E55C2-D693-4674-B3D4-3836EF41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BC9B5-2FD1-4F54-82CC-8E9EDAC0A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700F7-CF01-4386-9BD9-ABE698EEA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40069-9DFE-4271-A170-2E71EC4480F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6A4D0-5D9E-4B2C-9B32-67B5548B8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3EA2-64D7-4DA0-9B8F-4EC7E268F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729B9-24B0-43A2-BE4E-257554CCC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95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43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Isosceles Triangle 45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47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49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51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53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8DAE5-BEDB-4722-ACAB-7EB20C689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Data </a:t>
            </a:r>
            <a:r>
              <a:rPr lang="en-US" sz="3600" dirty="0" err="1">
                <a:solidFill>
                  <a:srgbClr val="080808"/>
                </a:solidFill>
              </a:rPr>
              <a:t>Analyst_Assignment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CHEN YANYAN</a:t>
            </a:r>
            <a:endParaRPr lang="en-SG" sz="3600" dirty="0">
              <a:solidFill>
                <a:srgbClr val="080808"/>
              </a:solidFill>
            </a:endParaRPr>
          </a:p>
        </p:txBody>
      </p:sp>
      <p:sp>
        <p:nvSpPr>
          <p:cNvPr id="68" name="Rectangle 55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2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16FD-7386-4CD9-9AB3-F5ED4B75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 Setup</a:t>
            </a:r>
            <a:endParaRPr lang="en-SG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1F1BE-6E16-47E1-84D9-9453A4AE4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6098" y="1432334"/>
            <a:ext cx="6798633" cy="4526505"/>
          </a:xfr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CA783A9-17DA-4289-BD98-B4F7762DA89C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OLAP database with fact table: </a:t>
            </a:r>
            <a:r>
              <a:rPr lang="en-US" sz="2000" dirty="0" err="1"/>
              <a:t>factstore</a:t>
            </a:r>
            <a:r>
              <a:rPr lang="en-US" sz="2000" dirty="0"/>
              <a:t>.</a:t>
            </a:r>
          </a:p>
          <a:p>
            <a:pPr lvl="1"/>
            <a:r>
              <a:rPr lang="en-US" sz="1400" dirty="0"/>
              <a:t>Store ID with 227 not existed in </a:t>
            </a:r>
            <a:r>
              <a:rPr lang="en-US" sz="1400" dirty="0" err="1"/>
              <a:t>dimstores</a:t>
            </a:r>
            <a:r>
              <a:rPr lang="en-US" sz="1400" dirty="0"/>
              <a:t> which caused foreign key violation.</a:t>
            </a:r>
          </a:p>
          <a:p>
            <a:pPr lvl="1"/>
            <a:r>
              <a:rPr lang="en-US" sz="1400" dirty="0"/>
              <a:t>When uploading combined </a:t>
            </a:r>
            <a:r>
              <a:rPr lang="en-US" sz="1400" dirty="0" err="1"/>
              <a:t>factstore</a:t>
            </a:r>
            <a:r>
              <a:rPr lang="en-US" sz="1400" dirty="0"/>
              <a:t> data, the information with </a:t>
            </a:r>
            <a:r>
              <a:rPr lang="en-US" sz="1400" dirty="0" err="1"/>
              <a:t>storeID</a:t>
            </a:r>
            <a:r>
              <a:rPr lang="en-US" sz="1400" dirty="0"/>
              <a:t>=227 is omitted.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443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71CA3-BB48-437E-9F02-4C53AE54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800" dirty="0" err="1"/>
              <a:t>PowerBI_Overview</a:t>
            </a:r>
            <a:r>
              <a:rPr lang="en-US" sz="2800" dirty="0"/>
              <a:t> of </a:t>
            </a:r>
            <a:r>
              <a:rPr lang="en-US" sz="2800" dirty="0" err="1"/>
              <a:t>Factstore</a:t>
            </a:r>
            <a:r>
              <a:rPr lang="en-US" sz="2800" dirty="0"/>
              <a:t> Information</a:t>
            </a:r>
            <a:endParaRPr lang="en-SG" sz="2800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186629ED-C419-4E64-9169-2962C0AB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457471"/>
            <a:ext cx="4008384" cy="4393982"/>
          </a:xfrm>
        </p:spPr>
        <p:txBody>
          <a:bodyPr>
            <a:normAutofit/>
          </a:bodyPr>
          <a:lstStyle/>
          <a:p>
            <a:r>
              <a:rPr lang="en-US" sz="1600" dirty="0"/>
              <a:t>Dataset Summarized:</a:t>
            </a:r>
          </a:p>
          <a:p>
            <a:pPr lvl="1"/>
            <a:r>
              <a:rPr lang="en-US" sz="1400" dirty="0"/>
              <a:t>Inventory data collected weekly.</a:t>
            </a:r>
          </a:p>
          <a:p>
            <a:pPr lvl="2"/>
            <a:r>
              <a:rPr lang="en-US" sz="1200" dirty="0"/>
              <a:t>Mainly store type: store</a:t>
            </a:r>
          </a:p>
          <a:p>
            <a:pPr lvl="2"/>
            <a:r>
              <a:rPr lang="en-US" sz="1200" dirty="0"/>
              <a:t>Mainly business region: US</a:t>
            </a:r>
          </a:p>
          <a:p>
            <a:pPr lvl="2"/>
            <a:r>
              <a:rPr lang="en-US" sz="1200" dirty="0"/>
              <a:t>Mainly Manufacturer: Contoso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D6ED1-F7F1-47EE-8A64-2AECBFDD1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9" b="-1"/>
          <a:stretch/>
        </p:blipFill>
        <p:spPr>
          <a:xfrm>
            <a:off x="4651853" y="1348923"/>
            <a:ext cx="7354911" cy="431679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083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3520-889E-457E-BB14-663E823B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Autofit/>
          </a:bodyPr>
          <a:lstStyle/>
          <a:p>
            <a:r>
              <a:rPr lang="en-US" sz="2800" dirty="0" err="1"/>
              <a:t>PowerBI_Overview</a:t>
            </a:r>
            <a:r>
              <a:rPr lang="en-US" sz="2800" dirty="0"/>
              <a:t> of Analysis of </a:t>
            </a:r>
            <a:r>
              <a:rPr lang="en-US" sz="2800" dirty="0" err="1"/>
              <a:t>Onhand&amp;OnOrder</a:t>
            </a:r>
            <a:endParaRPr lang="en-SG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C36532-61BB-42DE-B53B-7198816E8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737" y="1219199"/>
            <a:ext cx="7906100" cy="4437175"/>
          </a:xfr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66A365F8-6731-4B9C-80ED-B87C55F0923C}"/>
              </a:ext>
            </a:extLst>
          </p:cNvPr>
          <p:cNvSpPr txBox="1">
            <a:spLocks/>
          </p:cNvSpPr>
          <p:nvPr/>
        </p:nvSpPr>
        <p:spPr>
          <a:xfrm>
            <a:off x="202163" y="1262393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Summary plot can be drawn down by different levels to fulfill different users 'requirement</a:t>
            </a:r>
          </a:p>
          <a:p>
            <a:r>
              <a:rPr lang="en-US" sz="1400" dirty="0"/>
              <a:t>Overview summary:</a:t>
            </a:r>
          </a:p>
          <a:p>
            <a:pPr lvl="1"/>
            <a:r>
              <a:rPr lang="en-US" sz="1200" dirty="0"/>
              <a:t>Product category Cellphone/home appliance/Computer occupied most of all stocks.</a:t>
            </a:r>
          </a:p>
          <a:p>
            <a:pPr lvl="1"/>
            <a:r>
              <a:rPr lang="en-US" sz="1200" dirty="0"/>
              <a:t>Months Jan/Feb/Jun/Sept/Nov had higher stock amount, which needs to explore more to understand the reason.</a:t>
            </a:r>
          </a:p>
          <a:p>
            <a:pPr lvl="1"/>
            <a:r>
              <a:rPr lang="en-US" sz="1200" dirty="0" err="1"/>
              <a:t>Onorder</a:t>
            </a:r>
            <a:r>
              <a:rPr lang="en-US" sz="1200" dirty="0"/>
              <a:t> Qty was rising over the year 2009 and no correlation found with </a:t>
            </a:r>
            <a:r>
              <a:rPr lang="en-US" sz="1200" dirty="0" err="1"/>
              <a:t>onHandQty</a:t>
            </a:r>
            <a:r>
              <a:rPr lang="en-US" sz="1200" dirty="0"/>
              <a:t>.</a:t>
            </a:r>
          </a:p>
          <a:p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240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CDF86-86D2-4BAD-9E23-59A3575D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800" dirty="0"/>
              <a:t>Top N product &amp;store by </a:t>
            </a:r>
            <a:r>
              <a:rPr lang="en-US" sz="2800" dirty="0" err="1"/>
              <a:t>OnhandQty</a:t>
            </a:r>
            <a:endParaRPr lang="en-SG" sz="2800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F3CD844F-F931-4AE6-9C16-C23850690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36185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Stores with Top N </a:t>
            </a:r>
            <a:r>
              <a:rPr lang="en-US" sz="1600" dirty="0" err="1"/>
              <a:t>OnhandQty</a:t>
            </a:r>
            <a:endParaRPr lang="en-US" sz="1600" dirty="0"/>
          </a:p>
          <a:p>
            <a:pPr lvl="1"/>
            <a:r>
              <a:rPr lang="en-US" sz="1200" dirty="0"/>
              <a:t>Positive Correlation found between </a:t>
            </a:r>
            <a:r>
              <a:rPr lang="en-US" sz="1200" dirty="0" err="1"/>
              <a:t>OnHandQty</a:t>
            </a:r>
            <a:r>
              <a:rPr lang="en-US" sz="1200" dirty="0"/>
              <a:t> vs. </a:t>
            </a:r>
            <a:r>
              <a:rPr lang="en-US" sz="1200" dirty="0" err="1"/>
              <a:t>OnOrderQt</a:t>
            </a:r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Those </a:t>
            </a:r>
            <a:r>
              <a:rPr lang="en-US" sz="1200" dirty="0" err="1"/>
              <a:t>TopN</a:t>
            </a:r>
            <a:r>
              <a:rPr lang="en-US" sz="1200" dirty="0"/>
              <a:t>  stores contributed  to  the majority of total </a:t>
            </a:r>
            <a:r>
              <a:rPr lang="en-US" sz="1200" dirty="0" err="1"/>
              <a:t>onHandQty</a:t>
            </a:r>
            <a:r>
              <a:rPr lang="en-US" sz="1200" dirty="0"/>
              <a:t>.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No obvious pattern found for </a:t>
            </a:r>
            <a:r>
              <a:rPr lang="en-US" sz="1200" dirty="0" err="1"/>
              <a:t>OnHandQty</a:t>
            </a:r>
            <a:r>
              <a:rPr lang="en-US" sz="1200" dirty="0"/>
              <a:t> vs. Product Name.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Products manufactured by </a:t>
            </a:r>
            <a:r>
              <a:rPr lang="en-US" sz="1200" dirty="0" err="1"/>
              <a:t>contoso</a:t>
            </a:r>
            <a:r>
              <a:rPr lang="en-US" sz="1200" dirty="0"/>
              <a:t> had the most </a:t>
            </a:r>
            <a:r>
              <a:rPr lang="en-US" sz="1200" dirty="0" err="1"/>
              <a:t>OnHandQty</a:t>
            </a:r>
            <a:r>
              <a:rPr lang="en-US" sz="1200" dirty="0"/>
              <a:t>, which is consistent with that </a:t>
            </a:r>
            <a:r>
              <a:rPr lang="en-US" sz="1200" dirty="0" err="1"/>
              <a:t>consoto</a:t>
            </a:r>
            <a:r>
              <a:rPr lang="en-US" sz="1200" dirty="0"/>
              <a:t> is the largest supplier for all products in the stock.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6F3493A-CF28-484A-80D1-BEB61776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915" y="1432408"/>
            <a:ext cx="7065734" cy="395681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15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B724-F6C3-4926-A5F6-53D88895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PowerBI_Overview</a:t>
            </a:r>
            <a:r>
              <a:rPr lang="en-US" sz="2800" dirty="0"/>
              <a:t> of Analysis of </a:t>
            </a:r>
            <a:r>
              <a:rPr lang="en-US" sz="2800" dirty="0" err="1"/>
              <a:t>DayInStock</a:t>
            </a:r>
            <a:endParaRPr lang="en-SG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088AE5-C3A2-45E2-96A8-34274121B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737" y="1531054"/>
            <a:ext cx="7887276" cy="4351338"/>
          </a:xfr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70A0CD72-DED4-4745-A963-1D7DBE67D31C}"/>
              </a:ext>
            </a:extLst>
          </p:cNvPr>
          <p:cNvSpPr txBox="1">
            <a:spLocks/>
          </p:cNvSpPr>
          <p:nvPr/>
        </p:nvSpPr>
        <p:spPr>
          <a:xfrm>
            <a:off x="75353" y="1531054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Summary plot can be drawn down by different levels to fulfill different users 'requirement</a:t>
            </a:r>
          </a:p>
          <a:p>
            <a:r>
              <a:rPr lang="en-US" sz="1600" dirty="0"/>
              <a:t>Overview summary:</a:t>
            </a:r>
          </a:p>
          <a:p>
            <a:pPr lvl="1"/>
            <a:r>
              <a:rPr lang="en-US" sz="1400" dirty="0" err="1"/>
              <a:t>OnhandQty</a:t>
            </a:r>
            <a:endParaRPr lang="en-US" sz="1400" dirty="0"/>
          </a:p>
          <a:p>
            <a:pPr lvl="2"/>
            <a:r>
              <a:rPr lang="en-US" sz="1200" dirty="0"/>
              <a:t>Most </a:t>
            </a:r>
            <a:r>
              <a:rPr lang="en-US" sz="1200" dirty="0" err="1"/>
              <a:t>onhand</a:t>
            </a:r>
            <a:r>
              <a:rPr lang="en-US" sz="1200" dirty="0"/>
              <a:t> qty belonged to btw Min and Max Stock day group.</a:t>
            </a:r>
          </a:p>
          <a:p>
            <a:pPr lvl="2"/>
            <a:r>
              <a:rPr lang="en-US" sz="1200" dirty="0"/>
              <a:t>Over the year 2009, each </a:t>
            </a:r>
            <a:r>
              <a:rPr lang="en-US" sz="1200" dirty="0" err="1"/>
              <a:t>stockday</a:t>
            </a:r>
            <a:r>
              <a:rPr lang="en-US" sz="1200" dirty="0"/>
              <a:t> group percentage is similarly stable.</a:t>
            </a:r>
          </a:p>
          <a:p>
            <a:pPr lvl="1"/>
            <a:endParaRPr lang="en-US" sz="12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75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A0E7-E9AC-4B22-BAB4-03CDA0E2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>
            <a:normAutofit/>
          </a:bodyPr>
          <a:lstStyle/>
          <a:p>
            <a:r>
              <a:rPr lang="en-US" sz="2800" dirty="0"/>
              <a:t>Top N product &amp;store by </a:t>
            </a:r>
            <a:r>
              <a:rPr lang="en-US" sz="2800" dirty="0" err="1"/>
              <a:t>DayInStock</a:t>
            </a:r>
            <a:endParaRPr lang="en-SG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1C1C29-FE1A-4944-88DA-830955D4D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2344" y="1415078"/>
            <a:ext cx="7651842" cy="4351338"/>
          </a:xfr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47FDD19-FF29-42A6-8BDC-6E5F40A6FE42}"/>
              </a:ext>
            </a:extLst>
          </p:cNvPr>
          <p:cNvSpPr txBox="1">
            <a:spLocks/>
          </p:cNvSpPr>
          <p:nvPr/>
        </p:nvSpPr>
        <p:spPr>
          <a:xfrm>
            <a:off x="75353" y="1531054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Only find the top 2 stores by avg of </a:t>
            </a:r>
            <a:r>
              <a:rPr lang="en-US" sz="1600" dirty="0" err="1"/>
              <a:t>DaysInStock</a:t>
            </a:r>
            <a:r>
              <a:rPr lang="en-US" sz="1600" dirty="0"/>
              <a:t> had much higher value than other stocks.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No other obvious pattern found from other variables.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638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307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Analyst_Assignment CHEN YANYAN</vt:lpstr>
      <vt:lpstr>Database Setup</vt:lpstr>
      <vt:lpstr>PowerBI_Overview of Factstore Information</vt:lpstr>
      <vt:lpstr>PowerBI_Overview of Analysis of Onhand&amp;OnOrder</vt:lpstr>
      <vt:lpstr>Top N product &amp;store by OnhandQty</vt:lpstr>
      <vt:lpstr>PowerBI_Overview of Analysis of DayInStock</vt:lpstr>
      <vt:lpstr>Top N product &amp;store by DayInStock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YANYAN CHEN</dc:creator>
  <cp:lastModifiedBy>YANYAN CHEN</cp:lastModifiedBy>
  <cp:revision>10</cp:revision>
  <dcterms:created xsi:type="dcterms:W3CDTF">2021-04-03T12:45:49Z</dcterms:created>
  <dcterms:modified xsi:type="dcterms:W3CDTF">2021-04-04T09:17:04Z</dcterms:modified>
</cp:coreProperties>
</file>