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019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35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53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57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40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61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95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87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68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681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797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5CCF-853F-4BDA-B67D-BA9CED9EC576}" type="datetimeFigureOut">
              <a:rPr lang="sv-SE" smtClean="0"/>
              <a:t>2015-05-05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C65C-F68C-40BB-9ECE-08BA7E479D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996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13" Type="http://schemas.openxmlformats.org/officeDocument/2006/relationships/image" Target="../media/image20.png"/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12" Type="http://schemas.openxmlformats.org/officeDocument/2006/relationships/image" Target="../media/image19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11" Type="http://schemas.openxmlformats.org/officeDocument/2006/relationships/image" Target="../media/image18.gif"/><Relationship Id="rId5" Type="http://schemas.openxmlformats.org/officeDocument/2006/relationships/image" Target="../media/image12.gif"/><Relationship Id="rId10" Type="http://schemas.openxmlformats.org/officeDocument/2006/relationships/image" Target="../media/image17.gif"/><Relationship Id="rId4" Type="http://schemas.openxmlformats.org/officeDocument/2006/relationships/image" Target="../media/image11.gif"/><Relationship Id="rId9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50"/>
                </a:solidFill>
              </a:rPr>
              <a:t>The </a:t>
            </a:r>
            <a:r>
              <a:rPr lang="sv-SE" sz="6600" b="1" dirty="0" smtClean="0">
                <a:solidFill>
                  <a:srgbClr val="00B050"/>
                </a:solidFill>
              </a:rPr>
              <a:t>Ultimate</a:t>
            </a:r>
            <a:r>
              <a:rPr lang="sv-SE" b="1" dirty="0" smtClean="0">
                <a:solidFill>
                  <a:srgbClr val="00B050"/>
                </a:solidFill>
              </a:rPr>
              <a:t> </a:t>
            </a:r>
            <a:r>
              <a:rPr lang="sv-SE" dirty="0" smtClean="0">
                <a:solidFill>
                  <a:srgbClr val="00B050"/>
                </a:solidFill>
              </a:rPr>
              <a:t>Frisbee Game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50"/>
                </a:solidFill>
              </a:rPr>
              <a:t>Bella Nikom | Maja Svanberg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50"/>
                </a:solidFill>
              </a:rPr>
              <a:t>Challenges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50"/>
                </a:solidFill>
              </a:rPr>
              <a:t>Transition mac/Windows</a:t>
            </a:r>
          </a:p>
          <a:p>
            <a:r>
              <a:rPr lang="sv-SE" dirty="0" smtClean="0">
                <a:solidFill>
                  <a:srgbClr val="00B050"/>
                </a:solidFill>
              </a:rPr>
              <a:t>Programming with multiple files</a:t>
            </a:r>
          </a:p>
          <a:p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50"/>
                </a:solidFill>
              </a:rPr>
              <a:t>The game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50"/>
                </a:solidFill>
              </a:rPr>
              <a:t>Inform users about the rules and terminology of Ultimate Frisbee</a:t>
            </a:r>
          </a:p>
          <a:p>
            <a:r>
              <a:rPr lang="sv-SE" dirty="0" smtClean="0">
                <a:solidFill>
                  <a:srgbClr val="00B050"/>
                </a:solidFill>
              </a:rPr>
              <a:t>The user will experience a simulated frisbee point</a:t>
            </a:r>
          </a:p>
          <a:p>
            <a:r>
              <a:rPr lang="sv-SE" dirty="0">
                <a:solidFill>
                  <a:srgbClr val="00B050"/>
                </a:solidFill>
              </a:rPr>
              <a:t>C</a:t>
            </a:r>
            <a:r>
              <a:rPr lang="sv-SE" dirty="0" smtClean="0">
                <a:solidFill>
                  <a:srgbClr val="00B050"/>
                </a:solidFill>
              </a:rPr>
              <a:t>orrect answer advances user up the field</a:t>
            </a:r>
          </a:p>
          <a:p>
            <a:r>
              <a:rPr lang="sv-SE" dirty="0">
                <a:solidFill>
                  <a:srgbClr val="00B050"/>
                </a:solidFill>
              </a:rPr>
              <a:t>I</a:t>
            </a:r>
            <a:r>
              <a:rPr lang="sv-SE" dirty="0" smtClean="0">
                <a:solidFill>
                  <a:srgbClr val="00B050"/>
                </a:solidFill>
              </a:rPr>
              <a:t>ncorrect answer results in a turnover and the opponents advancing up the field</a:t>
            </a:r>
          </a:p>
          <a:p>
            <a:r>
              <a:rPr lang="sv-SE" dirty="0" smtClean="0">
                <a:solidFill>
                  <a:srgbClr val="00B050"/>
                </a:solidFill>
              </a:rPr>
              <a:t>Animations will show the user the outcome of each answer</a:t>
            </a:r>
          </a:p>
        </p:txBody>
      </p:sp>
    </p:spTree>
    <p:extLst>
      <p:ext uri="{BB962C8B-B14F-4D97-AF65-F5344CB8AC3E}">
        <p14:creationId xmlns:p14="http://schemas.microsoft.com/office/powerpoint/2010/main" val="40703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365125"/>
            <a:ext cx="7722796" cy="58118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18160" y="579120"/>
            <a:ext cx="7406640" cy="512064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41" y="1297464"/>
            <a:ext cx="5245003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4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3734"/>
            <a:ext cx="6776085" cy="509938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63240" y="5212080"/>
            <a:ext cx="2362200" cy="96488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noFill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87" y="1415900"/>
            <a:ext cx="7210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3734"/>
            <a:ext cx="6776085" cy="509938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2040" y="5379720"/>
            <a:ext cx="1600200" cy="5334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noFill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65" y="1579245"/>
            <a:ext cx="8801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528762"/>
            <a:ext cx="8553450" cy="3800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528761"/>
            <a:ext cx="8553450" cy="3800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1528760"/>
            <a:ext cx="85534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33" y="1652631"/>
            <a:ext cx="5495925" cy="438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37" y="1571150"/>
            <a:ext cx="549592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37" y="1570310"/>
            <a:ext cx="5495925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1" y="1489559"/>
            <a:ext cx="5495925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1" y="1574898"/>
            <a:ext cx="5495925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1" y="1572897"/>
            <a:ext cx="5495925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1" y="1555045"/>
            <a:ext cx="549592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3" y="1531432"/>
            <a:ext cx="5495925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3" y="1534448"/>
            <a:ext cx="5495925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4" y="1555045"/>
            <a:ext cx="5495925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5" y="1555045"/>
            <a:ext cx="5495925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/>
          <a:srcRect l="27620" t="48898" r="2283" b="35013"/>
          <a:stretch/>
        </p:blipFill>
        <p:spPr>
          <a:xfrm>
            <a:off x="838200" y="2300288"/>
            <a:ext cx="10665571" cy="14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791" t="24215" r="24534" b="53746"/>
          <a:stretch/>
        </p:blipFill>
        <p:spPr>
          <a:xfrm>
            <a:off x="548640" y="952337"/>
            <a:ext cx="6004560" cy="152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434" t="19807" r="29936" b="60578"/>
          <a:stretch/>
        </p:blipFill>
        <p:spPr>
          <a:xfrm>
            <a:off x="6553200" y="1036158"/>
            <a:ext cx="5288280" cy="1356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019" t="34573" r="16302" b="40303"/>
          <a:stretch/>
        </p:blipFill>
        <p:spPr>
          <a:xfrm>
            <a:off x="-228600" y="3627594"/>
            <a:ext cx="7071360" cy="1737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4919" t="28182" r="12186" b="24655"/>
          <a:stretch/>
        </p:blipFill>
        <p:spPr>
          <a:xfrm>
            <a:off x="6172200" y="3475195"/>
            <a:ext cx="7452360" cy="32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50"/>
                </a:solidFill>
              </a:rPr>
              <a:t>Animation Classes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50"/>
                </a:solidFill>
              </a:rPr>
              <a:t>Disc</a:t>
            </a:r>
          </a:p>
          <a:p>
            <a:r>
              <a:rPr lang="sv-SE" dirty="0" smtClean="0">
                <a:solidFill>
                  <a:srgbClr val="00B050"/>
                </a:solidFill>
              </a:rPr>
              <a:t>BigDisc</a:t>
            </a:r>
            <a:endParaRPr lang="sv-SE" dirty="0">
              <a:solidFill>
                <a:srgbClr val="00B050"/>
              </a:solidFill>
            </a:endParaRPr>
          </a:p>
          <a:p>
            <a:r>
              <a:rPr lang="sv-SE" dirty="0" smtClean="0">
                <a:solidFill>
                  <a:srgbClr val="00B050"/>
                </a:solidFill>
              </a:rPr>
              <a:t>Players</a:t>
            </a:r>
          </a:p>
          <a:p>
            <a:pPr lvl="1"/>
            <a:r>
              <a:rPr lang="sv-SE" dirty="0" smtClean="0">
                <a:solidFill>
                  <a:srgbClr val="00B050"/>
                </a:solidFill>
              </a:rPr>
              <a:t>CutterO</a:t>
            </a:r>
          </a:p>
          <a:p>
            <a:pPr lvl="2"/>
            <a:r>
              <a:rPr lang="sv-SE" dirty="0" smtClean="0">
                <a:solidFill>
                  <a:srgbClr val="00B050"/>
                </a:solidFill>
              </a:rPr>
              <a:t>BadCutterO</a:t>
            </a:r>
          </a:p>
          <a:p>
            <a:pPr lvl="1"/>
            <a:r>
              <a:rPr lang="sv-SE" dirty="0" smtClean="0">
                <a:solidFill>
                  <a:srgbClr val="00B050"/>
                </a:solidFill>
              </a:rPr>
              <a:t>CutterD</a:t>
            </a:r>
          </a:p>
          <a:p>
            <a:pPr lvl="2"/>
            <a:r>
              <a:rPr lang="sv-SE" dirty="0" smtClean="0">
                <a:solidFill>
                  <a:srgbClr val="00B050"/>
                </a:solidFill>
              </a:rPr>
              <a:t>BadCutterD</a:t>
            </a:r>
          </a:p>
        </p:txBody>
      </p:sp>
    </p:spTree>
    <p:extLst>
      <p:ext uri="{BB962C8B-B14F-4D97-AF65-F5344CB8AC3E}">
        <p14:creationId xmlns:p14="http://schemas.microsoft.com/office/powerpoint/2010/main" val="28554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Ultimate Frisbee Game</vt:lpstr>
      <vt:lpstr>The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 Classes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Frisbee Game</dc:title>
  <dc:creator>Maja Svanberg</dc:creator>
  <cp:lastModifiedBy>Maja Svanberg</cp:lastModifiedBy>
  <cp:revision>11</cp:revision>
  <dcterms:created xsi:type="dcterms:W3CDTF">2015-05-05T16:55:38Z</dcterms:created>
  <dcterms:modified xsi:type="dcterms:W3CDTF">2015-05-06T03:12:10Z</dcterms:modified>
</cp:coreProperties>
</file>