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586"/>
  </p:normalViewPr>
  <p:slideViewPr>
    <p:cSldViewPr snapToGrid="0" snapToObjects="1">
      <p:cViewPr varScale="1">
        <p:scale>
          <a:sx n="102" d="100"/>
          <a:sy n="102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3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4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5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5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67715-096C-CA4F-A228-70884CAE9574}" type="datetimeFigureOut">
              <a:rPr lang="en-US" smtClean="0"/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1F40-E8AF-A147-8B20-189F5630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458" y="739036"/>
            <a:ext cx="18538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Each data sample is Gaussian/Gaussian like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550063" y="1860895"/>
            <a:ext cx="18538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Spearman’s coefficient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4" idx="3"/>
          </p:cNvCxnSpPr>
          <p:nvPr/>
        </p:nvCxnSpPr>
        <p:spPr>
          <a:xfrm flipV="1">
            <a:off x="2555310" y="826718"/>
            <a:ext cx="901874" cy="17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82236" y="652790"/>
            <a:ext cx="4384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561562" y="457386"/>
            <a:ext cx="18538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Pearson’s correlation coefficient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 flipV="1">
            <a:off x="3920647" y="718996"/>
            <a:ext cx="640915" cy="10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55310" y="1031760"/>
            <a:ext cx="901874" cy="514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82236" y="1391963"/>
            <a:ext cx="4384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41104" y="1808706"/>
            <a:ext cx="18538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Data is assumed monotonic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3920647" y="1654818"/>
            <a:ext cx="320457" cy="415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03304" y="1862567"/>
            <a:ext cx="4384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6094955" y="2016456"/>
            <a:ext cx="508349" cy="53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1"/>
          </p:cNvCxnSpPr>
          <p:nvPr/>
        </p:nvCxnSpPr>
        <p:spPr>
          <a:xfrm flipV="1">
            <a:off x="7041715" y="2014784"/>
            <a:ext cx="508348" cy="1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4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CHEW</dc:creator>
  <cp:lastModifiedBy>JESSICA CHEW</cp:lastModifiedBy>
  <cp:revision>2</cp:revision>
  <dcterms:created xsi:type="dcterms:W3CDTF">2021-07-09T14:45:42Z</dcterms:created>
  <dcterms:modified xsi:type="dcterms:W3CDTF">2021-07-09T16:01:59Z</dcterms:modified>
</cp:coreProperties>
</file>