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image" Target="../media/image1.pn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image" Target="../media/image2.png"/><Relationship Id="rId2" Type="http://schemas.openxmlformats.org/officeDocument/2006/relationships/tags" Target="../tags/tag73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5.xml"/><Relationship Id="rId8" Type="http://schemas.openxmlformats.org/officeDocument/2006/relationships/tags" Target="../tags/tag84.xml"/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5" Type="http://schemas.openxmlformats.org/officeDocument/2006/relationships/tags" Target="../tags/tag90.xml"/><Relationship Id="rId14" Type="http://schemas.openxmlformats.org/officeDocument/2006/relationships/tags" Target="../tags/tag89.xml"/><Relationship Id="rId13" Type="http://schemas.openxmlformats.org/officeDocument/2006/relationships/tags" Target="../tags/tag88.xml"/><Relationship Id="rId12" Type="http://schemas.openxmlformats.org/officeDocument/2006/relationships/tags" Target="../tags/tag87.xml"/><Relationship Id="rId11" Type="http://schemas.openxmlformats.org/officeDocument/2006/relationships/tags" Target="../tags/tag86.xml"/><Relationship Id="rId10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image" Target="../media/image2.png"/><Relationship Id="rId2" Type="http://schemas.openxmlformats.org/officeDocument/2006/relationships/tags" Target="../tags/tag91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tags" Target="../tags/tag100.xml"/><Relationship Id="rId7" Type="http://schemas.openxmlformats.org/officeDocument/2006/relationships/tags" Target="../tags/tag99.xml"/><Relationship Id="rId6" Type="http://schemas.openxmlformats.org/officeDocument/2006/relationships/image" Target="../media/image4.png"/><Relationship Id="rId5" Type="http://schemas.openxmlformats.org/officeDocument/2006/relationships/tags" Target="../tags/tag98.xml"/><Relationship Id="rId4" Type="http://schemas.openxmlformats.org/officeDocument/2006/relationships/image" Target="../media/image3.png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1" Type="http://schemas.openxmlformats.org/officeDocument/2006/relationships/tags" Target="../tags/tag103.xml"/><Relationship Id="rId10" Type="http://schemas.openxmlformats.org/officeDocument/2006/relationships/tags" Target="../tags/tag102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10.xml"/><Relationship Id="rId8" Type="http://schemas.openxmlformats.org/officeDocument/2006/relationships/tags" Target="../tags/tag109.xml"/><Relationship Id="rId7" Type="http://schemas.openxmlformats.org/officeDocument/2006/relationships/tags" Target="../tags/tag108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tags" Target="../tags/tag105.xml"/><Relationship Id="rId3" Type="http://schemas.openxmlformats.org/officeDocument/2006/relationships/image" Target="../media/image2.png"/><Relationship Id="rId2" Type="http://schemas.openxmlformats.org/officeDocument/2006/relationships/tags" Target="../tags/tag104.xml"/><Relationship Id="rId10" Type="http://schemas.openxmlformats.org/officeDocument/2006/relationships/tags" Target="../tags/tag111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18.xml"/><Relationship Id="rId8" Type="http://schemas.openxmlformats.org/officeDocument/2006/relationships/tags" Target="../tags/tag117.xml"/><Relationship Id="rId7" Type="http://schemas.openxmlformats.org/officeDocument/2006/relationships/tags" Target="../tags/tag116.xml"/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image" Target="../media/image5.png"/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0" Type="http://schemas.openxmlformats.org/officeDocument/2006/relationships/tags" Target="../tags/tag119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26.xml"/><Relationship Id="rId8" Type="http://schemas.openxmlformats.org/officeDocument/2006/relationships/tags" Target="../tags/tag125.xml"/><Relationship Id="rId7" Type="http://schemas.openxmlformats.org/officeDocument/2006/relationships/tags" Target="../tags/tag124.xml"/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4" Type="http://schemas.openxmlformats.org/officeDocument/2006/relationships/image" Target="../media/image2.png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0" Type="http://schemas.openxmlformats.org/officeDocument/2006/relationships/tags" Target="../tags/tag127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34.xml"/><Relationship Id="rId8" Type="http://schemas.openxmlformats.org/officeDocument/2006/relationships/tags" Target="../tags/tag133.xml"/><Relationship Id="rId7" Type="http://schemas.openxmlformats.org/officeDocument/2006/relationships/tags" Target="../tags/tag132.xml"/><Relationship Id="rId6" Type="http://schemas.openxmlformats.org/officeDocument/2006/relationships/tags" Target="../tags/tag131.xml"/><Relationship Id="rId5" Type="http://schemas.openxmlformats.org/officeDocument/2006/relationships/tags" Target="../tags/tag130.xml"/><Relationship Id="rId4" Type="http://schemas.openxmlformats.org/officeDocument/2006/relationships/tags" Target="../tags/tag129.xml"/><Relationship Id="rId3" Type="http://schemas.openxmlformats.org/officeDocument/2006/relationships/image" Target="../media/image2.png"/><Relationship Id="rId2" Type="http://schemas.openxmlformats.org/officeDocument/2006/relationships/tags" Target="../tags/tag128.xml"/><Relationship Id="rId12" Type="http://schemas.openxmlformats.org/officeDocument/2006/relationships/tags" Target="../tags/tag137.xml"/><Relationship Id="rId11" Type="http://schemas.openxmlformats.org/officeDocument/2006/relationships/tags" Target="../tags/tag136.xml"/><Relationship Id="rId10" Type="http://schemas.openxmlformats.org/officeDocument/2006/relationships/tags" Target="../tags/tag135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43.xml"/><Relationship Id="rId8" Type="http://schemas.openxmlformats.org/officeDocument/2006/relationships/tags" Target="../tags/tag142.xml"/><Relationship Id="rId7" Type="http://schemas.openxmlformats.org/officeDocument/2006/relationships/tags" Target="../tags/tag141.xml"/><Relationship Id="rId6" Type="http://schemas.openxmlformats.org/officeDocument/2006/relationships/image" Target="../media/image7.png"/><Relationship Id="rId5" Type="http://schemas.openxmlformats.org/officeDocument/2006/relationships/tags" Target="../tags/tag140.xml"/><Relationship Id="rId4" Type="http://schemas.openxmlformats.org/officeDocument/2006/relationships/image" Target="../media/image6.png"/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1" Type="http://schemas.openxmlformats.org/officeDocument/2006/relationships/tags" Target="../tags/tag145.xml"/><Relationship Id="rId10" Type="http://schemas.openxmlformats.org/officeDocument/2006/relationships/tags" Target="../tags/tag144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image" Target="../media/image2.png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6" Type="http://schemas.openxmlformats.org/officeDocument/2006/relationships/tags" Target="../tags/tag32.xml"/><Relationship Id="rId15" Type="http://schemas.openxmlformats.org/officeDocument/2006/relationships/tags" Target="../tags/tag31.xml"/><Relationship Id="rId14" Type="http://schemas.openxmlformats.org/officeDocument/2006/relationships/tags" Target="../tags/tag30.xml"/><Relationship Id="rId13" Type="http://schemas.openxmlformats.org/officeDocument/2006/relationships/tags" Target="../tags/tag29.xml"/><Relationship Id="rId12" Type="http://schemas.openxmlformats.org/officeDocument/2006/relationships/tags" Target="../tags/tag28.xml"/><Relationship Id="rId11" Type="http://schemas.openxmlformats.org/officeDocument/2006/relationships/tags" Target="../tags/tag27.xml"/><Relationship Id="rId10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9.xml"/><Relationship Id="rId8" Type="http://schemas.openxmlformats.org/officeDocument/2006/relationships/tags" Target="../tags/tag38.xml"/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image" Target="../media/image2.png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image" Target="../media/image2.png"/><Relationship Id="rId2" Type="http://schemas.openxmlformats.org/officeDocument/2006/relationships/tags" Target="../tags/tag40.xml"/><Relationship Id="rId11" Type="http://schemas.openxmlformats.org/officeDocument/2006/relationships/tags" Target="../tags/tag48.xml"/><Relationship Id="rId10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image" Target="../media/image1.png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0" Type="http://schemas.openxmlformats.org/officeDocument/2006/relationships/tags" Target="../tags/tag5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image" Target="../media/image2.png"/><Relationship Id="rId2" Type="http://schemas.openxmlformats.org/officeDocument/2006/relationships/tags" Target="../tags/tag60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image" Target="../media/image2.png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文框 7"/>
          <p:cNvSpPr/>
          <p:nvPr>
            <p:custDataLst>
              <p:tags r:id="rId2"/>
            </p:custDataLst>
          </p:nvPr>
        </p:nvSpPr>
        <p:spPr>
          <a:xfrm>
            <a:off x="447675" y="290830"/>
            <a:ext cx="11296650" cy="6276975"/>
          </a:xfrm>
          <a:prstGeom prst="frame">
            <a:avLst>
              <a:gd name="adj1" fmla="val 1423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35" y="1270"/>
            <a:ext cx="2932430" cy="49136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 rot="10800000">
            <a:off x="9258935" y="1944370"/>
            <a:ext cx="2932430" cy="4913630"/>
          </a:xfrm>
          <a:prstGeom prst="rect">
            <a:avLst/>
          </a:prstGeom>
        </p:spPr>
      </p:pic>
      <p:cxnSp>
        <p:nvCxnSpPr>
          <p:cNvPr id="12" name="稻壳儿搜索【幻雨工作室】_3"/>
          <p:cNvCxnSpPr/>
          <p:nvPr>
            <p:custDataLst>
              <p:tags r:id="rId6"/>
            </p:custDataLst>
          </p:nvPr>
        </p:nvCxnSpPr>
        <p:spPr>
          <a:xfrm>
            <a:off x="2244090" y="2209800"/>
            <a:ext cx="1270000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稻壳儿搜索【幻雨工作室】_4"/>
          <p:cNvCxnSpPr/>
          <p:nvPr>
            <p:custDataLst>
              <p:tags r:id="rId7"/>
            </p:custDataLst>
          </p:nvPr>
        </p:nvCxnSpPr>
        <p:spPr>
          <a:xfrm>
            <a:off x="2434590" y="2032000"/>
            <a:ext cx="0" cy="81280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稻壳儿搜索【幻雨工作室】_5"/>
          <p:cNvCxnSpPr/>
          <p:nvPr>
            <p:custDataLst>
              <p:tags r:id="rId8"/>
            </p:custDataLst>
          </p:nvPr>
        </p:nvCxnSpPr>
        <p:spPr>
          <a:xfrm rot="10800000">
            <a:off x="8677910" y="5026660"/>
            <a:ext cx="1270000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稻壳儿搜索【幻雨工作室】_6"/>
          <p:cNvCxnSpPr/>
          <p:nvPr>
            <p:custDataLst>
              <p:tags r:id="rId9"/>
            </p:custDataLst>
          </p:nvPr>
        </p:nvCxnSpPr>
        <p:spPr>
          <a:xfrm rot="10800000">
            <a:off x="9757410" y="4391660"/>
            <a:ext cx="0" cy="81280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3"/>
            </p:custDataLst>
          </p:nvPr>
        </p:nvSpPr>
        <p:spPr>
          <a:xfrm>
            <a:off x="2859871" y="2631823"/>
            <a:ext cx="6472258" cy="899167"/>
          </a:xfrm>
        </p:spPr>
        <p:txBody>
          <a:bodyPr lIns="90000" tIns="46800" rIns="90000" bIns="0" anchor="t" anchorCtr="0">
            <a:normAutofit/>
          </a:bodyPr>
          <a:lstStyle>
            <a:lvl1pPr algn="ctr">
              <a:defRPr sz="5400" spc="600" baseline="0">
                <a:solidFill>
                  <a:schemeClr val="accent1">
                    <a:lumMod val="50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4"/>
            </p:custDataLst>
          </p:nvPr>
        </p:nvSpPr>
        <p:spPr>
          <a:xfrm>
            <a:off x="2859871" y="3609702"/>
            <a:ext cx="6472258" cy="950984"/>
          </a:xfrm>
        </p:spPr>
        <p:txBody>
          <a:bodyPr lIns="90000" tIns="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800" u="none" strike="noStrike" kern="1200" cap="none" spc="200" normalizeH="0" baseline="0">
                <a:solidFill>
                  <a:schemeClr val="accent1">
                    <a:lumMod val="50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10800000">
            <a:off x="10838180" y="4589780"/>
            <a:ext cx="1353185" cy="226822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>
            <a:off x="2243984" y="2031816"/>
            <a:ext cx="7704033" cy="3172499"/>
            <a:chOff x="2243984" y="2031816"/>
            <a:chExt cx="7704033" cy="3172499"/>
          </a:xfrm>
        </p:grpSpPr>
        <p:cxnSp>
          <p:nvCxnSpPr>
            <p:cNvPr id="11" name="稻壳儿搜索【幻雨工作室】_3"/>
            <p:cNvCxnSpPr/>
            <p:nvPr>
              <p:custDataLst>
                <p:tags r:id="rId3"/>
              </p:custDataLst>
            </p:nvPr>
          </p:nvCxnSpPr>
          <p:spPr>
            <a:xfrm>
              <a:off x="2243984" y="2209616"/>
              <a:ext cx="1270000" cy="0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稻壳儿搜索【幻雨工作室】_4"/>
            <p:cNvCxnSpPr/>
            <p:nvPr>
              <p:custDataLst>
                <p:tags r:id="rId4"/>
              </p:custDataLst>
            </p:nvPr>
          </p:nvCxnSpPr>
          <p:spPr>
            <a:xfrm>
              <a:off x="2434484" y="2031816"/>
              <a:ext cx="0" cy="812800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稻壳儿搜索【幻雨工作室】_5"/>
            <p:cNvCxnSpPr/>
            <p:nvPr>
              <p:custDataLst>
                <p:tags r:id="rId5"/>
              </p:custDataLst>
            </p:nvPr>
          </p:nvCxnSpPr>
          <p:spPr>
            <a:xfrm rot="10800000">
              <a:off x="8678017" y="5026515"/>
              <a:ext cx="1270000" cy="0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稻壳儿搜索【幻雨工作室】_6"/>
            <p:cNvCxnSpPr/>
            <p:nvPr>
              <p:custDataLst>
                <p:tags r:id="rId6"/>
              </p:custDataLst>
            </p:nvPr>
          </p:nvCxnSpPr>
          <p:spPr>
            <a:xfrm rot="10800000">
              <a:off x="9757517" y="4391515"/>
              <a:ext cx="0" cy="812800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>
            <p:custDataLst>
              <p:tags r:id="rId7"/>
            </p:custDataLst>
          </p:nvPr>
        </p:nvGrpSpPr>
        <p:grpSpPr>
          <a:xfrm>
            <a:off x="543" y="1087"/>
            <a:ext cx="12190914" cy="6856913"/>
            <a:chOff x="543" y="1087"/>
            <a:chExt cx="12190914" cy="6856913"/>
          </a:xfrm>
        </p:grpSpPr>
        <p:sp>
          <p:nvSpPr>
            <p:cNvPr id="7" name="图文框 6"/>
            <p:cNvSpPr/>
            <p:nvPr userDrawn="1">
              <p:custDataLst>
                <p:tags r:id="rId8"/>
              </p:custDataLst>
            </p:nvPr>
          </p:nvSpPr>
          <p:spPr>
            <a:xfrm>
              <a:off x="447675" y="290513"/>
              <a:ext cx="11296650" cy="6276975"/>
            </a:xfrm>
            <a:prstGeom prst="frame">
              <a:avLst>
                <a:gd name="adj1" fmla="val 1423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pic>
          <p:nvPicPr>
            <p:cNvPr id="8" name="图片 7"/>
            <p:cNvPicPr>
              <a:picLocks noChangeAspect="1"/>
            </p:cNvPicPr>
            <p:nvPr userDrawn="1">
              <p:custDataLst>
                <p:tags r:id="rId9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543" y="1087"/>
              <a:ext cx="2932430" cy="4913802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 userDrawn="1">
              <p:custDataLst>
                <p:tags r:id="rId11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 rot="10800000">
              <a:off x="9259027" y="1944198"/>
              <a:ext cx="2932430" cy="4913802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5"/>
            </p:custDataLst>
          </p:nvPr>
        </p:nvSpPr>
        <p:spPr>
          <a:xfrm>
            <a:off x="3646032" y="2833190"/>
            <a:ext cx="4899935" cy="133676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000" b="1" i="0" u="none" strike="noStrike" kern="1200" cap="none" spc="60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10800000">
            <a:off x="10838180" y="4589780"/>
            <a:ext cx="1353185" cy="226822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447040" y="290195"/>
            <a:ext cx="11296650" cy="627761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35" y="1270"/>
            <a:ext cx="1578610" cy="26460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 rot="10800000">
            <a:off x="10114280" y="3375025"/>
            <a:ext cx="2077720" cy="34829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10800000">
            <a:off x="10838180" y="4589780"/>
            <a:ext cx="1353185" cy="226822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1905" y="-4445"/>
            <a:ext cx="4899025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35" y="1270"/>
            <a:ext cx="1219200" cy="20434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rot="10800000">
            <a:off x="10838180" y="4589780"/>
            <a:ext cx="1353185" cy="22682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10800000">
            <a:off x="10838180" y="4589780"/>
            <a:ext cx="1353185" cy="2268220"/>
          </a:xfrm>
          <a:prstGeom prst="rect">
            <a:avLst/>
          </a:prstGeom>
        </p:spPr>
      </p:pic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127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1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2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35" y="1270"/>
            <a:ext cx="1750695" cy="29349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 rot="10800000">
            <a:off x="10699115" y="4357370"/>
            <a:ext cx="1492250" cy="25006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10800000">
            <a:off x="10838180" y="4589780"/>
            <a:ext cx="1353185" cy="22682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>
            <p:custDataLst>
              <p:tags r:id="rId2"/>
            </p:custDataLst>
          </p:nvPr>
        </p:nvGrpSpPr>
        <p:grpSpPr>
          <a:xfrm>
            <a:off x="2243984" y="2121355"/>
            <a:ext cx="7704033" cy="3172499"/>
            <a:chOff x="2243984" y="2121355"/>
            <a:chExt cx="7704033" cy="3172499"/>
          </a:xfrm>
        </p:grpSpPr>
        <p:cxnSp>
          <p:nvCxnSpPr>
            <p:cNvPr id="12" name="稻壳儿搜索【幻雨工作室】_4"/>
            <p:cNvCxnSpPr/>
            <p:nvPr>
              <p:custDataLst>
                <p:tags r:id="rId3"/>
              </p:custDataLst>
            </p:nvPr>
          </p:nvCxnSpPr>
          <p:spPr>
            <a:xfrm>
              <a:off x="2243984" y="2299155"/>
              <a:ext cx="1270000" cy="0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稻壳儿搜索【幻雨工作室】_5"/>
            <p:cNvCxnSpPr/>
            <p:nvPr>
              <p:custDataLst>
                <p:tags r:id="rId4"/>
              </p:custDataLst>
            </p:nvPr>
          </p:nvCxnSpPr>
          <p:spPr>
            <a:xfrm>
              <a:off x="2434484" y="2121355"/>
              <a:ext cx="0" cy="812800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稻壳儿搜索【幻雨工作室】_6"/>
            <p:cNvCxnSpPr/>
            <p:nvPr>
              <p:custDataLst>
                <p:tags r:id="rId5"/>
              </p:custDataLst>
            </p:nvPr>
          </p:nvCxnSpPr>
          <p:spPr>
            <a:xfrm rot="10800000">
              <a:off x="8678017" y="5116054"/>
              <a:ext cx="1270000" cy="0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稻壳儿搜索【幻雨工作室】_7"/>
            <p:cNvCxnSpPr/>
            <p:nvPr>
              <p:custDataLst>
                <p:tags r:id="rId6"/>
              </p:custDataLst>
            </p:nvPr>
          </p:nvCxnSpPr>
          <p:spPr>
            <a:xfrm rot="10800000">
              <a:off x="9757517" y="4481054"/>
              <a:ext cx="0" cy="812800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>
            <p:custDataLst>
              <p:tags r:id="rId7"/>
            </p:custDataLst>
          </p:nvPr>
        </p:nvGrpSpPr>
        <p:grpSpPr>
          <a:xfrm>
            <a:off x="543" y="1087"/>
            <a:ext cx="12190914" cy="6856913"/>
            <a:chOff x="543" y="1087"/>
            <a:chExt cx="12190914" cy="6856913"/>
          </a:xfrm>
        </p:grpSpPr>
        <p:sp>
          <p:nvSpPr>
            <p:cNvPr id="8" name="图文框 7"/>
            <p:cNvSpPr/>
            <p:nvPr userDrawn="1">
              <p:custDataLst>
                <p:tags r:id="rId8"/>
              </p:custDataLst>
            </p:nvPr>
          </p:nvSpPr>
          <p:spPr>
            <a:xfrm>
              <a:off x="447675" y="290513"/>
              <a:ext cx="11296650" cy="6276975"/>
            </a:xfrm>
            <a:prstGeom prst="frame">
              <a:avLst>
                <a:gd name="adj1" fmla="val 1423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 userDrawn="1">
              <p:custDataLst>
                <p:tags r:id="rId9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543" y="1087"/>
              <a:ext cx="2932430" cy="491380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11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 rot="10800000">
              <a:off x="9259027" y="1944198"/>
              <a:ext cx="2932430" cy="4913802"/>
            </a:xfrm>
            <a:prstGeom prst="rect">
              <a:avLst/>
            </a:prstGeom>
          </p:spPr>
        </p:pic>
      </p:grp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5"/>
            </p:custDataLst>
          </p:nvPr>
        </p:nvSpPr>
        <p:spPr>
          <a:xfrm>
            <a:off x="3506387" y="2934155"/>
            <a:ext cx="4877774" cy="75434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4000" u="none" strike="noStrike" kern="1200" cap="none" spc="300" normalizeH="0" baseline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3506382" y="3781116"/>
            <a:ext cx="4877774" cy="1077985"/>
          </a:xfrm>
        </p:spPr>
        <p:txBody>
          <a:bodyPr lIns="90000" tIns="0" rIns="90000" bIns="4680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10800000">
            <a:off x="10838180" y="4589780"/>
            <a:ext cx="1353185" cy="22682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5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10800000">
            <a:off x="10838180" y="4589780"/>
            <a:ext cx="1353185" cy="22682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5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7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8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543" y="1087"/>
            <a:ext cx="12190914" cy="6856913"/>
            <a:chOff x="543" y="1087"/>
            <a:chExt cx="12190914" cy="6856913"/>
          </a:xfrm>
        </p:grpSpPr>
        <p:sp>
          <p:nvSpPr>
            <p:cNvPr id="7" name="图文框 6"/>
            <p:cNvSpPr/>
            <p:nvPr userDrawn="1">
              <p:custDataLst>
                <p:tags r:id="rId3"/>
              </p:custDataLst>
            </p:nvPr>
          </p:nvSpPr>
          <p:spPr>
            <a:xfrm>
              <a:off x="447675" y="290513"/>
              <a:ext cx="11296650" cy="6276975"/>
            </a:xfrm>
            <a:prstGeom prst="frame">
              <a:avLst>
                <a:gd name="adj1" fmla="val 1423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8" name="图片 7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>
            <a:blip r:embed="rId5"/>
            <a:stretch>
              <a:fillRect/>
            </a:stretch>
          </p:blipFill>
          <p:spPr>
            <a:xfrm>
              <a:off x="543" y="1087"/>
              <a:ext cx="2932430" cy="4913802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>
            <a:blip r:embed="rId5"/>
            <a:stretch>
              <a:fillRect/>
            </a:stretch>
          </p:blipFill>
          <p:spPr>
            <a:xfrm rot="10800000">
              <a:off x="9259027" y="1944198"/>
              <a:ext cx="2932430" cy="4913802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10800000">
            <a:off x="10838180" y="4589780"/>
            <a:ext cx="1353185" cy="22682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5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6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10800000">
            <a:off x="10838180" y="4589780"/>
            <a:ext cx="1353185" cy="226822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4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5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51.xml"/><Relationship Id="rId23" Type="http://schemas.openxmlformats.org/officeDocument/2006/relationships/tags" Target="../tags/tag150.xml"/><Relationship Id="rId22" Type="http://schemas.openxmlformats.org/officeDocument/2006/relationships/tags" Target="../tags/tag149.xml"/><Relationship Id="rId21" Type="http://schemas.openxmlformats.org/officeDocument/2006/relationships/tags" Target="../tags/tag148.xml"/><Relationship Id="rId20" Type="http://schemas.openxmlformats.org/officeDocument/2006/relationships/tags" Target="../tags/tag147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46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2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.xml"/><Relationship Id="rId6" Type="http://schemas.openxmlformats.org/officeDocument/2006/relationships/themeOverride" Target="../theme/themeOverride1.xml"/><Relationship Id="rId5" Type="http://schemas.openxmlformats.org/officeDocument/2006/relationships/tags" Target="../tags/tag156.xml"/><Relationship Id="rId4" Type="http://schemas.openxmlformats.org/officeDocument/2006/relationships/image" Target="../media/image8.png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" Type="http://schemas.openxmlformats.org/officeDocument/2006/relationships/tags" Target="../tags/tag153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hemeOverride" Target="../theme/themeOverride2.xml"/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" Type="http://schemas.openxmlformats.org/officeDocument/2006/relationships/tags" Target="../tags/tag157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themeOverride" Target="../theme/themeOverride3.xml"/><Relationship Id="rId4" Type="http://schemas.openxmlformats.org/officeDocument/2006/relationships/tags" Target="../tags/tag162.xml"/><Relationship Id="rId3" Type="http://schemas.openxmlformats.org/officeDocument/2006/relationships/image" Target="../media/image9.png"/><Relationship Id="rId2" Type="http://schemas.openxmlformats.org/officeDocument/2006/relationships/tags" Target="../tags/tag161.xml"/><Relationship Id="rId1" Type="http://schemas.openxmlformats.org/officeDocument/2006/relationships/tags" Target="../tags/tag160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hemeOverride" Target="../theme/themeOverride4.xml"/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" Type="http://schemas.openxmlformats.org/officeDocument/2006/relationships/tags" Target="../tags/tag163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hemeOverride" Target="../theme/themeOverride5.xml"/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" Type="http://schemas.openxmlformats.org/officeDocument/2006/relationships/tags" Target="../tags/tag166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themeOverride" Target="../theme/themeOverride6.xml"/><Relationship Id="rId2" Type="http://schemas.openxmlformats.org/officeDocument/2006/relationships/tags" Target="../tags/tag170.xml"/><Relationship Id="rId1" Type="http://schemas.openxmlformats.org/officeDocument/2006/relationships/tags" Target="../tags/tag1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40940" y="2568575"/>
            <a:ext cx="8193405" cy="1481455"/>
          </a:xfrm>
        </p:spPr>
        <p:txBody>
          <a:bodyPr>
            <a:normAutofit fontScale="90000"/>
          </a:bodyPr>
          <a:p>
            <a:r>
              <a:rPr lang="zh-CN" altLang="en-US"/>
              <a:t>Overdraw指标工具介绍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from </a:t>
            </a:r>
            <a:r>
              <a:rPr lang="zh-CN" altLang="en-US"/>
              <a:t>封卉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/>
          <p:nvPr userDrawn="1">
            <p:custDataLst>
              <p:tags r:id="rId1"/>
            </p:custDataLst>
          </p:nvPr>
        </p:nvSpPr>
        <p:spPr>
          <a:xfrm>
            <a:off x="529590" y="2661920"/>
            <a:ext cx="10973435" cy="381444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170" tIns="46990" rIns="90170" bIns="46990" anchor="t" anchorCtr="0">
            <a:normAutofit fontScale="55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名词解释：</a:t>
            </a:r>
            <a:endParaRPr lang="zh-CN" altLang="en-US" sz="1800" spc="5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总填充数值峰: 单帧总填充像素数量最大值</a:t>
            </a:r>
            <a:endParaRPr lang="zh-CN" altLang="en-US" sz="1800" spc="5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endParaRPr lang="zh-CN" altLang="en-US" sz="1800" spc="5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单帧填充倍数峰值: 单帧填充倍数最大值(10.0X就是该帧刷新10遍)，也就是单帧中整个屏幕被填充的倍数峰值；倍数越高，则GPU的压力越大，overdraw率越大。</a:t>
            </a:r>
            <a:endParaRPr lang="zh-CN" altLang="en-US" sz="1800" spc="5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endParaRPr lang="zh-CN" altLang="en-US" sz="1800" spc="5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单帧填充倍数: 该帧总填充数/该帧渲染相机分辨率，倍数越高，则GPU的压力越大，overdraw率越大。</a:t>
            </a:r>
            <a:endParaRPr lang="zh-CN" altLang="en-US" sz="1800" spc="5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endParaRPr lang="zh-CN" altLang="en-US" sz="1800" spc="5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GPU实际填充倍数:该桢总填充数/该桢投影到的屏幕分辨率，该值越高，overdraw率越大。</a:t>
            </a:r>
            <a:endParaRPr lang="zh-CN" altLang="en-US" sz="1800" spc="5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endParaRPr lang="zh-CN" altLang="en-US" sz="1800" spc="5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GPU填充倍数峰值:GPU实际填充倍数的最大值，该值越高，overdraw率越大。</a:t>
            </a:r>
            <a:endParaRPr lang="zh-CN" altLang="en-US" sz="1800" spc="5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endParaRPr lang="zh-CN" altLang="en-US" sz="1800" spc="5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实际填充倍数之和:将所有摄像机的GPU实际填充倍数相加，以及实际填充的最大值相加。</a:t>
            </a:r>
            <a:endParaRPr lang="zh-CN" altLang="en-US" sz="1800" spc="5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endParaRPr lang="zh-CN" altLang="en-US" sz="1800" spc="5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 userDrawn="1">
            <p:custDataLst>
              <p:tags r:id="rId2"/>
            </p:custDataLst>
          </p:nvPr>
        </p:nvSpPr>
        <p:spPr>
          <a:xfrm>
            <a:off x="609299" y="333188"/>
            <a:ext cx="10973399" cy="56514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170" tIns="46990" rIns="90170" bIns="46990" anchor="t" anchorCtr="0">
            <a:normAutofit fontScale="875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zh-CN" altLang="en-US" sz="3200" b="1" spc="30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工具效果展示</a:t>
            </a:r>
            <a:endParaRPr lang="zh-CN" altLang="en-US" sz="3200" b="1" spc="30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496435" y="333375"/>
            <a:ext cx="3200400" cy="225552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/>
          <p:nvPr userDrawn="1">
            <p:custDataLst>
              <p:tags r:id="rId1"/>
            </p:custDataLst>
          </p:nvPr>
        </p:nvSpPr>
        <p:spPr>
          <a:xfrm>
            <a:off x="398780" y="1576705"/>
            <a:ext cx="10973435" cy="410654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170" tIns="46990" rIns="90170" bIns="4699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将场景下面的每个相机进行高精度采样，并使用替换shader将采样图归一化，并保存为一个Render Texture，利用Compute shader在GPU中使用Parallel reduction算法并行计算每个像素点被绘制的次数，并传回CPU进行Overdraw的统计。</a:t>
            </a:r>
            <a:endParaRPr lang="zh-CN" altLang="en-US" sz="1800" spc="5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步骤大概为为：</a:t>
            </a:r>
            <a:endParaRPr lang="zh-CN" altLang="en-US" sz="1800" spc="5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1、采样，每帧将摄像机渲染的视野保存在Render texture里。</a:t>
            </a:r>
            <a:endParaRPr lang="zh-CN" altLang="en-US" sz="1800" spc="5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2、计算，在GPU使用Compute shader计算每帧像素填充的数量。</a:t>
            </a:r>
            <a:endParaRPr lang="zh-CN" altLang="en-US" sz="1800" spc="5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3、统计并输出指标</a:t>
            </a:r>
            <a:endParaRPr lang="zh-CN" altLang="en-US" sz="1800" spc="5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 userDrawn="1">
            <p:custDataLst>
              <p:tags r:id="rId2"/>
            </p:custDataLst>
          </p:nvPr>
        </p:nvSpPr>
        <p:spPr>
          <a:xfrm>
            <a:off x="398479" y="277943"/>
            <a:ext cx="10973399" cy="56514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170" tIns="46990" rIns="90170" bIns="46990" anchor="t" anchorCtr="0">
            <a:normAutofit fontScale="875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zh-CN" altLang="en-US" sz="3200" b="1" spc="30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实现原理</a:t>
            </a:r>
            <a:endParaRPr lang="zh-CN" altLang="en-US" sz="3200" b="1" spc="30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/>
          <p:nvPr userDrawn="1">
            <p:custDataLst>
              <p:tags r:id="rId1"/>
            </p:custDataLst>
          </p:nvPr>
        </p:nvSpPr>
        <p:spPr>
          <a:xfrm>
            <a:off x="608664" y="5202434"/>
            <a:ext cx="10973399" cy="104394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170" tIns="46990" rIns="90170" bIns="4699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点击此处添加正文，文字是您思想的提炼，为了演示发布的良好效果，请言简意赅的阐述您的观点。</a:t>
            </a:r>
            <a:endParaRPr lang="zh-CN" altLang="en-US" sz="1800" spc="5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 userDrawn="1">
            <p:custDataLst>
              <p:tags r:id="rId2"/>
            </p:custDataLst>
          </p:nvPr>
        </p:nvSpPr>
        <p:spPr>
          <a:xfrm>
            <a:off x="327994" y="257623"/>
            <a:ext cx="10973399" cy="56514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170" tIns="46990" rIns="90170" bIns="46990" anchor="t" anchorCtr="0">
            <a:normAutofit fontScale="875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zh-CN" altLang="en-US" sz="3200" b="1" spc="30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过程</a:t>
            </a:r>
            <a:endParaRPr lang="zh-CN" altLang="en-US" sz="3200" b="1" spc="30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365" y="822960"/>
            <a:ext cx="4846320" cy="793242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/>
          <p:nvPr userDrawn="1">
            <p:custDataLst>
              <p:tags r:id="rId1"/>
            </p:custDataLst>
          </p:nvPr>
        </p:nvSpPr>
        <p:spPr>
          <a:xfrm>
            <a:off x="387985" y="873760"/>
            <a:ext cx="10973435" cy="557276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170" tIns="46990" rIns="90170" bIns="4699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1、UI逻辑C#代码：OverdrawWindowShow.cs</a:t>
            </a:r>
            <a:endParaRPr lang="zh-CN" altLang="en-US" sz="1800" spc="5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主要是给作UI界面显示Overdraw指标的功能（具体界面可见三、overdraw分析工具的实现原理和过程）。在点击Start之后，遍历场景里的摄像机，并给他们挂上CameraOverdrawMonitor.cs组件，从而可以得到单帧填充倍数峰值、单帧填充倍数、GPU实际填充倍数、GPU填充倍数峰值和实际填充倍数之和的值，并将它们进行输出显示。在点击stop的时候，清除组件。</a:t>
            </a:r>
            <a:endParaRPr lang="zh-CN" altLang="en-US" sz="1800" spc="5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endParaRPr lang="zh-CN" altLang="en-US" sz="1800" spc="5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2、统计Overdraw指标的C#代码：CameraOverdrawMonitor.cs</a:t>
            </a:r>
            <a:endParaRPr lang="zh-CN" altLang="en-US" sz="1800" spc="5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主要是通过与替换shader和compute shader的交互来实现统计Overdraw指标的功能。在每个场景摄像机下，创建新的采样相机，设置宽高、clearfags、background等参数；创建Render Texture，格式为`RFloat 32bit`；采样相机输出采样纹理到RT中保存，输出的RT再进行替换shader中的处理；创建可读写buffer _resultBuffer 来接收输入和输出数据，设置线程组组数和每个线程组里的线程数；将RT和可读写buffer传入compute shader进行GPU并行计算，得到计算结果后，进行统计。</a:t>
            </a:r>
            <a:endParaRPr lang="zh-CN" altLang="en-US" sz="1800" spc="5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 userDrawn="1">
            <p:custDataLst>
              <p:tags r:id="rId2"/>
            </p:custDataLst>
          </p:nvPr>
        </p:nvSpPr>
        <p:spPr>
          <a:xfrm>
            <a:off x="388319" y="218253"/>
            <a:ext cx="10973399" cy="56514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170" tIns="46990" rIns="90170" bIns="46990" anchor="t" anchorCtr="0">
            <a:normAutofit fontScale="875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zh-CN" altLang="en-US" sz="3200" b="1" spc="30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详细描述</a:t>
            </a:r>
            <a:endParaRPr lang="zh-CN" altLang="en-US" sz="3200" b="1" spc="30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/>
          <p:nvPr userDrawn="1">
            <p:custDataLst>
              <p:tags r:id="rId1"/>
            </p:custDataLst>
          </p:nvPr>
        </p:nvSpPr>
        <p:spPr>
          <a:xfrm>
            <a:off x="305435" y="730250"/>
            <a:ext cx="10973435" cy="558863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170" tIns="46990" rIns="90170" bIns="4699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3、Replacement shader处理Render Texture：DebugOverInt.shader</a:t>
            </a:r>
            <a:endParaRPr lang="zh-CN" altLang="en-US" sz="1800" spc="5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主要是用来替换空间中所有物体的shader，即在片元着色器阶段，将每个像素的输出值设为1f/1024。（其中1024=32*32为GPU多线程并行计算的每个线程组里包含的线程数）主要功能是为了将原先的像素值由1024阶归一化到0~1区间，可以理解为采样图中里有像素值的位置都设置为了1f/1024。</a:t>
            </a:r>
            <a:endParaRPr lang="zh-CN" altLang="en-US" sz="1800" spc="5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endParaRPr lang="zh-CN" altLang="en-US" sz="1800" spc="5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4、GPU并行计算得出每帧像素填充的数量:        OverdrawParallelReduction.compute</a:t>
            </a:r>
            <a:endParaRPr lang="zh-CN" altLang="en-US" sz="1800" spc="5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在Compute shader里输入保存的RT图，将RT图进行归一化还原。然后设置GPU并行计算的线程组组数为（采样图宽度/32 * 采样图高度/32） 个线程group，每个group里有32*32个线程，也就是一个线程对应一个像素，进行并行计算统计。同时使用减小步长的Parallel reduction的算法来计算所有像素绘制的次数之和。同时使用内存屏障来进行同步。将统计结果输出到R/W buffer中。</a:t>
            </a:r>
            <a:endParaRPr lang="zh-CN" altLang="en-US" sz="1800" spc="5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 userDrawn="1">
            <p:custDataLst>
              <p:tags r:id="rId2"/>
            </p:custDataLst>
          </p:nvPr>
        </p:nvSpPr>
        <p:spPr>
          <a:xfrm>
            <a:off x="305134" y="164913"/>
            <a:ext cx="10973399" cy="56514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170" tIns="46990" rIns="90170" bIns="46990" anchor="t" anchorCtr="0">
            <a:normAutofit fontScale="875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zh-CN" altLang="en-US" sz="3200" b="1" spc="30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详细描述</a:t>
            </a:r>
            <a:endParaRPr lang="zh-CN" altLang="en-US" sz="3200" b="1" spc="30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感谢观看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5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818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818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2818"/>
  <p:tag name="KSO_WM_TEMPLATE_MASTER_THUMB_INDEX" val="18"/>
  <p:tag name="KSO_WM_TEMPLATE_THUMBS_INDEX" val="1、4、7、8、9、10、11、12、13、14、15"/>
</p:tagLst>
</file>

<file path=ppt/tags/tag152.xml><?xml version="1.0" encoding="utf-8"?>
<p:tagLst xmlns:p="http://schemas.openxmlformats.org/presentationml/2006/main">
  <p:tag name="KSO_WM_TEMPLATE_CATEGORY" val="custom"/>
  <p:tag name="KSO_WM_TEMPLATE_INDEX" val="20202818"/>
</p:tagLst>
</file>

<file path=ppt/tags/tag153.xml><?xml version="1.0" encoding="utf-8"?>
<p:tagLst xmlns:p="http://schemas.openxmlformats.org/presentationml/2006/main">
  <p:tag name="KSO_WM_UNIT_PRESET_TEXT" val="点击此处添加正文，文字是您思想的提炼，为了演示发布的良好效果，请言简意赅的阐述您的观点。"/>
  <p:tag name="KSO_WM_UNIT_NOCLEAR" val="0"/>
  <p:tag name="KSO_WM_UNIT_VALUE" val="14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818_8*f*1"/>
  <p:tag name="KSO_WM_TEMPLATE_CATEGORY" val="custom"/>
  <p:tag name="KSO_WM_TEMPLATE_INDEX" val="20202818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818_8*a*1"/>
  <p:tag name="KSO_WM_TEMPLATE_CATEGORY" val="custom"/>
  <p:tag name="KSO_WM_TEMPLATE_INDEX" val="20202818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PLACING_PICTURE_USER_VIEWPORT" val="{&quot;height&quot;:3552,&quot;width&quot;:5040}"/>
</p:tagLst>
</file>

<file path=ppt/tags/tag156.xml><?xml version="1.0" encoding="utf-8"?>
<p:tagLst xmlns:p="http://schemas.openxmlformats.org/presentationml/2006/main">
  <p:tag name="KSO_WM_SLIDE_ID" val="custom20202818_8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8"/>
  <p:tag name="KSO_WM_SLIDE_SIZE" val="864*458"/>
  <p:tag name="KSO_WM_SLIDE_POSITION" val="47*33"/>
  <p:tag name="KSO_WM_TAG_VERSION" val="1.0"/>
  <p:tag name="KSO_WM_BEAUTIFY_FLAG" val="#wm#"/>
  <p:tag name="KSO_WM_TEMPLATE_CATEGORY" val="custom"/>
  <p:tag name="KSO_WM_TEMPLATE_INDEX" val="20202818"/>
  <p:tag name="KSO_WM_SLIDE_LAYOUT" val="a_d_f"/>
  <p:tag name="KSO_WM_SLIDE_LAYOUT_CNT" val="1_1_1"/>
</p:tagLst>
</file>

<file path=ppt/tags/tag157.xml><?xml version="1.0" encoding="utf-8"?>
<p:tagLst xmlns:p="http://schemas.openxmlformats.org/presentationml/2006/main">
  <p:tag name="KSO_WM_UNIT_PRESET_TEXT" val="点击此处添加正文，文字是您思想的提炼，为了演示发布的良好效果，请言简意赅的阐述您的观点。"/>
  <p:tag name="KSO_WM_UNIT_NOCLEAR" val="0"/>
  <p:tag name="KSO_WM_UNIT_VALUE" val="14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818_8*f*1"/>
  <p:tag name="KSO_WM_TEMPLATE_CATEGORY" val="custom"/>
  <p:tag name="KSO_WM_TEMPLATE_INDEX" val="20202818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818_8*a*1"/>
  <p:tag name="KSO_WM_TEMPLATE_CATEGORY" val="custom"/>
  <p:tag name="KSO_WM_TEMPLATE_INDEX" val="20202818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ID" val="custom20202818_8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8"/>
  <p:tag name="KSO_WM_SLIDE_SIZE" val="864*458"/>
  <p:tag name="KSO_WM_SLIDE_POSITION" val="47*33"/>
  <p:tag name="KSO_WM_TAG_VERSION" val="1.0"/>
  <p:tag name="KSO_WM_BEAUTIFY_FLAG" val="#wm#"/>
  <p:tag name="KSO_WM_TEMPLATE_CATEGORY" val="custom"/>
  <p:tag name="KSO_WM_TEMPLATE_INDEX" val="20202818"/>
  <p:tag name="KSO_WM_SLIDE_LAYOUT" val="a_d_f"/>
  <p:tag name="KSO_WM_SLIDE_LAYOUT_CNT" val="1_1_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PRESET_TEXT" val="点击此处添加正文，文字是您思想的提炼，为了演示发布的良好效果，请言简意赅的阐述您的观点。"/>
  <p:tag name="KSO_WM_UNIT_NOCLEAR" val="0"/>
  <p:tag name="KSO_WM_UNIT_VALUE" val="14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818_8*f*1"/>
  <p:tag name="KSO_WM_TEMPLATE_CATEGORY" val="custom"/>
  <p:tag name="KSO_WM_TEMPLATE_INDEX" val="20202818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818_8*a*1"/>
  <p:tag name="KSO_WM_TEMPLATE_CATEGORY" val="custom"/>
  <p:tag name="KSO_WM_TEMPLATE_INDEX" val="20202818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ID" val="custom20202818_8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8"/>
  <p:tag name="KSO_WM_SLIDE_SIZE" val="864*458"/>
  <p:tag name="KSO_WM_SLIDE_POSITION" val="47*33"/>
  <p:tag name="KSO_WM_TAG_VERSION" val="1.0"/>
  <p:tag name="KSO_WM_BEAUTIFY_FLAG" val="#wm#"/>
  <p:tag name="KSO_WM_TEMPLATE_CATEGORY" val="custom"/>
  <p:tag name="KSO_WM_TEMPLATE_INDEX" val="20202818"/>
  <p:tag name="KSO_WM_SLIDE_LAYOUT" val="a_d_f"/>
  <p:tag name="KSO_WM_SLIDE_LAYOUT_CNT" val="1_1_1"/>
</p:tagLst>
</file>

<file path=ppt/tags/tag163.xml><?xml version="1.0" encoding="utf-8"?>
<p:tagLst xmlns:p="http://schemas.openxmlformats.org/presentationml/2006/main">
  <p:tag name="KSO_WM_UNIT_PRESET_TEXT" val="点击此处添加正文，文字是您思想的提炼，为了演示发布的良好效果，请言简意赅的阐述您的观点。"/>
  <p:tag name="KSO_WM_UNIT_NOCLEAR" val="0"/>
  <p:tag name="KSO_WM_UNIT_VALUE" val="14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818_8*f*1"/>
  <p:tag name="KSO_WM_TEMPLATE_CATEGORY" val="custom"/>
  <p:tag name="KSO_WM_TEMPLATE_INDEX" val="20202818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818_8*a*1"/>
  <p:tag name="KSO_WM_TEMPLATE_CATEGORY" val="custom"/>
  <p:tag name="KSO_WM_TEMPLATE_INDEX" val="20202818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ID" val="custom20202818_8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8"/>
  <p:tag name="KSO_WM_SLIDE_SIZE" val="864*458"/>
  <p:tag name="KSO_WM_SLIDE_POSITION" val="47*33"/>
  <p:tag name="KSO_WM_TAG_VERSION" val="1.0"/>
  <p:tag name="KSO_WM_BEAUTIFY_FLAG" val="#wm#"/>
  <p:tag name="KSO_WM_TEMPLATE_CATEGORY" val="custom"/>
  <p:tag name="KSO_WM_TEMPLATE_INDEX" val="20202818"/>
  <p:tag name="KSO_WM_SLIDE_LAYOUT" val="a_d_f"/>
  <p:tag name="KSO_WM_SLIDE_LAYOUT_CNT" val="1_1_1"/>
</p:tagLst>
</file>

<file path=ppt/tags/tag166.xml><?xml version="1.0" encoding="utf-8"?>
<p:tagLst xmlns:p="http://schemas.openxmlformats.org/presentationml/2006/main">
  <p:tag name="KSO_WM_UNIT_PRESET_TEXT" val="点击此处添加正文，文字是您思想的提炼，为了演示发布的良好效果，请言简意赅的阐述您的观点。"/>
  <p:tag name="KSO_WM_UNIT_NOCLEAR" val="0"/>
  <p:tag name="KSO_WM_UNIT_VALUE" val="14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818_8*f*1"/>
  <p:tag name="KSO_WM_TEMPLATE_CATEGORY" val="custom"/>
  <p:tag name="KSO_WM_TEMPLATE_INDEX" val="20202818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818_8*a*1"/>
  <p:tag name="KSO_WM_TEMPLATE_CATEGORY" val="custom"/>
  <p:tag name="KSO_WM_TEMPLATE_INDEX" val="20202818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ID" val="custom20202818_8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8"/>
  <p:tag name="KSO_WM_SLIDE_SIZE" val="864*458"/>
  <p:tag name="KSO_WM_SLIDE_POSITION" val="47*33"/>
  <p:tag name="KSO_WM_TAG_VERSION" val="1.0"/>
  <p:tag name="KSO_WM_BEAUTIFY_FLAG" val="#wm#"/>
  <p:tag name="KSO_WM_TEMPLATE_CATEGORY" val="custom"/>
  <p:tag name="KSO_WM_TEMPLATE_INDEX" val="20202818"/>
  <p:tag name="KSO_WM_SLIDE_LAYOUT" val="a_d_f"/>
  <p:tag name="KSO_WM_SLIDE_LAYOUT_CNT" val="1_1_1"/>
</p:tagLst>
</file>

<file path=ppt/tags/tag169.xml><?xml version="1.0" encoding="utf-8"?>
<p:tagLst xmlns:p="http://schemas.openxmlformats.org/presentationml/2006/main">
  <p:tag name="KSO_WM_UNIT_ISCONTENTS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818_15*a*1"/>
  <p:tag name="KSO_WM_TEMPLATE_CATEGORY" val="custom"/>
  <p:tag name="KSO_WM_TEMPLATE_INDEX" val="20202818"/>
  <p:tag name="KSO_WM_UNIT_LAYERLEVEL" val="1"/>
  <p:tag name="KSO_WM_TAG_VERSION" val="1.0"/>
  <p:tag name="KSO_WM_BEAUTIFY_FLAG" val="#wm#"/>
  <p:tag name="KSO_WM_UNIT_PRESET_TEXT" val="感谢观看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ID" val="custom20202818_15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2818"/>
  <p:tag name="KSO_WM_SLIDE_LAYOUT" val="a"/>
  <p:tag name="KSO_WM_SLIDE_LAYOUT_CNT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2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3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4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1.1.1..1环宇工作">
      <a:dk1>
        <a:srgbClr val="000000"/>
      </a:dk1>
      <a:lt1>
        <a:srgbClr val="FFFFFF"/>
      </a:lt1>
      <a:dk2>
        <a:srgbClr val="E3ECEB"/>
      </a:dk2>
      <a:lt2>
        <a:srgbClr val="FFFFFF"/>
      </a:lt2>
      <a:accent1>
        <a:srgbClr val="4A7671"/>
      </a:accent1>
      <a:accent2>
        <a:srgbClr val="5D7D75"/>
      </a:accent2>
      <a:accent3>
        <a:srgbClr val="708479"/>
      </a:accent3>
      <a:accent4>
        <a:srgbClr val="838C7E"/>
      </a:accent4>
      <a:accent5>
        <a:srgbClr val="969381"/>
      </a:accent5>
      <a:accent6>
        <a:srgbClr val="A99A86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1.1.1..1环宇工作">
    <a:dk1>
      <a:srgbClr val="000000"/>
    </a:dk1>
    <a:lt1>
      <a:srgbClr val="FFFFFF"/>
    </a:lt1>
    <a:dk2>
      <a:srgbClr val="E3ECEB"/>
    </a:dk2>
    <a:lt2>
      <a:srgbClr val="FFFFFF"/>
    </a:lt2>
    <a:accent1>
      <a:srgbClr val="4A7671"/>
    </a:accent1>
    <a:accent2>
      <a:srgbClr val="5D7D75"/>
    </a:accent2>
    <a:accent3>
      <a:srgbClr val="708479"/>
    </a:accent3>
    <a:accent4>
      <a:srgbClr val="838C7E"/>
    </a:accent4>
    <a:accent5>
      <a:srgbClr val="969381"/>
    </a:accent5>
    <a:accent6>
      <a:srgbClr val="A99A86"/>
    </a:accent6>
    <a:hlink>
      <a:srgbClr val="0563C1"/>
    </a:hlink>
    <a:folHlink>
      <a:srgbClr val="954D72"/>
    </a:folHlink>
  </a:clrScheme>
</a:themeOverride>
</file>

<file path=ppt/theme/themeOverride2.xml><?xml version="1.0" encoding="utf-8"?>
<a:themeOverride xmlns:a="http://schemas.openxmlformats.org/drawingml/2006/main">
  <a:clrScheme name="1.1.1..1环宇工作">
    <a:dk1>
      <a:srgbClr val="000000"/>
    </a:dk1>
    <a:lt1>
      <a:srgbClr val="FFFFFF"/>
    </a:lt1>
    <a:dk2>
      <a:srgbClr val="E3ECEB"/>
    </a:dk2>
    <a:lt2>
      <a:srgbClr val="FFFFFF"/>
    </a:lt2>
    <a:accent1>
      <a:srgbClr val="4A7671"/>
    </a:accent1>
    <a:accent2>
      <a:srgbClr val="5D7D75"/>
    </a:accent2>
    <a:accent3>
      <a:srgbClr val="708479"/>
    </a:accent3>
    <a:accent4>
      <a:srgbClr val="838C7E"/>
    </a:accent4>
    <a:accent5>
      <a:srgbClr val="969381"/>
    </a:accent5>
    <a:accent6>
      <a:srgbClr val="A99A86"/>
    </a:accent6>
    <a:hlink>
      <a:srgbClr val="0563C1"/>
    </a:hlink>
    <a:folHlink>
      <a:srgbClr val="954D72"/>
    </a:folHlink>
  </a:clrScheme>
</a:themeOverride>
</file>

<file path=ppt/theme/themeOverride3.xml><?xml version="1.0" encoding="utf-8"?>
<a:themeOverride xmlns:a="http://schemas.openxmlformats.org/drawingml/2006/main">
  <a:clrScheme name="1.1.1..1环宇工作">
    <a:dk1>
      <a:srgbClr val="000000"/>
    </a:dk1>
    <a:lt1>
      <a:srgbClr val="FFFFFF"/>
    </a:lt1>
    <a:dk2>
      <a:srgbClr val="E3ECEB"/>
    </a:dk2>
    <a:lt2>
      <a:srgbClr val="FFFFFF"/>
    </a:lt2>
    <a:accent1>
      <a:srgbClr val="4A7671"/>
    </a:accent1>
    <a:accent2>
      <a:srgbClr val="5D7D75"/>
    </a:accent2>
    <a:accent3>
      <a:srgbClr val="708479"/>
    </a:accent3>
    <a:accent4>
      <a:srgbClr val="838C7E"/>
    </a:accent4>
    <a:accent5>
      <a:srgbClr val="969381"/>
    </a:accent5>
    <a:accent6>
      <a:srgbClr val="A99A86"/>
    </a:accent6>
    <a:hlink>
      <a:srgbClr val="0563C1"/>
    </a:hlink>
    <a:folHlink>
      <a:srgbClr val="954D72"/>
    </a:folHlink>
  </a:clrScheme>
</a:themeOverride>
</file>

<file path=ppt/theme/themeOverride4.xml><?xml version="1.0" encoding="utf-8"?>
<a:themeOverride xmlns:a="http://schemas.openxmlformats.org/drawingml/2006/main">
  <a:clrScheme name="1.1.1..1环宇工作">
    <a:dk1>
      <a:srgbClr val="000000"/>
    </a:dk1>
    <a:lt1>
      <a:srgbClr val="FFFFFF"/>
    </a:lt1>
    <a:dk2>
      <a:srgbClr val="E3ECEB"/>
    </a:dk2>
    <a:lt2>
      <a:srgbClr val="FFFFFF"/>
    </a:lt2>
    <a:accent1>
      <a:srgbClr val="4A7671"/>
    </a:accent1>
    <a:accent2>
      <a:srgbClr val="5D7D75"/>
    </a:accent2>
    <a:accent3>
      <a:srgbClr val="708479"/>
    </a:accent3>
    <a:accent4>
      <a:srgbClr val="838C7E"/>
    </a:accent4>
    <a:accent5>
      <a:srgbClr val="969381"/>
    </a:accent5>
    <a:accent6>
      <a:srgbClr val="A99A86"/>
    </a:accent6>
    <a:hlink>
      <a:srgbClr val="0563C1"/>
    </a:hlink>
    <a:folHlink>
      <a:srgbClr val="954D72"/>
    </a:folHlink>
  </a:clrScheme>
</a:themeOverride>
</file>

<file path=ppt/theme/themeOverride5.xml><?xml version="1.0" encoding="utf-8"?>
<a:themeOverride xmlns:a="http://schemas.openxmlformats.org/drawingml/2006/main">
  <a:clrScheme name="1.1.1..1环宇工作">
    <a:dk1>
      <a:srgbClr val="000000"/>
    </a:dk1>
    <a:lt1>
      <a:srgbClr val="FFFFFF"/>
    </a:lt1>
    <a:dk2>
      <a:srgbClr val="E3ECEB"/>
    </a:dk2>
    <a:lt2>
      <a:srgbClr val="FFFFFF"/>
    </a:lt2>
    <a:accent1>
      <a:srgbClr val="4A7671"/>
    </a:accent1>
    <a:accent2>
      <a:srgbClr val="5D7D75"/>
    </a:accent2>
    <a:accent3>
      <a:srgbClr val="708479"/>
    </a:accent3>
    <a:accent4>
      <a:srgbClr val="838C7E"/>
    </a:accent4>
    <a:accent5>
      <a:srgbClr val="969381"/>
    </a:accent5>
    <a:accent6>
      <a:srgbClr val="A99A86"/>
    </a:accent6>
    <a:hlink>
      <a:srgbClr val="0563C1"/>
    </a:hlink>
    <a:folHlink>
      <a:srgbClr val="954D72"/>
    </a:folHlink>
  </a:clrScheme>
</a:themeOverride>
</file>

<file path=ppt/theme/themeOverride6.xml><?xml version="1.0" encoding="utf-8"?>
<a:themeOverride xmlns:a="http://schemas.openxmlformats.org/drawingml/2006/main">
  <a:clrScheme name="1.1.1..1环宇工作">
    <a:dk1>
      <a:srgbClr val="000000"/>
    </a:dk1>
    <a:lt1>
      <a:srgbClr val="FFFFFF"/>
    </a:lt1>
    <a:dk2>
      <a:srgbClr val="E3ECEB"/>
    </a:dk2>
    <a:lt2>
      <a:srgbClr val="FFFFFF"/>
    </a:lt2>
    <a:accent1>
      <a:srgbClr val="4A7671"/>
    </a:accent1>
    <a:accent2>
      <a:srgbClr val="5D7D75"/>
    </a:accent2>
    <a:accent3>
      <a:srgbClr val="708479"/>
    </a:accent3>
    <a:accent4>
      <a:srgbClr val="838C7E"/>
    </a:accent4>
    <a:accent5>
      <a:srgbClr val="969381"/>
    </a:accent5>
    <a:accent6>
      <a:srgbClr val="A99A86"/>
    </a:accent6>
    <a:hlink>
      <a:srgbClr val="0563C1"/>
    </a:hlink>
    <a:folHlink>
      <a:srgbClr val="954D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1619</Words>
  <Application>WPS 演示</Application>
  <PresentationFormat>宽屏</PresentationFormat>
  <Paragraphs>50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Arial Unicode MS</vt:lpstr>
      <vt:lpstr>Calibri</vt:lpstr>
      <vt:lpstr>微软雅黑</vt:lpstr>
      <vt:lpstr>汉仪旗黑-85S</vt:lpstr>
      <vt:lpstr>黑体</vt:lpstr>
      <vt:lpstr>Segoe UI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圭寸㚏</cp:lastModifiedBy>
  <cp:revision>2</cp:revision>
  <dcterms:created xsi:type="dcterms:W3CDTF">2021-04-13T12:01:29Z</dcterms:created>
  <dcterms:modified xsi:type="dcterms:W3CDTF">2021-04-13T12:23:08Z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9216430598F8467D8EA6E85A296089EA</vt:lpwstr>
  </property>
  <property fmtid="{D5CDD505-2E9C-101B-9397-08002B2CF9AE}" pid="3" name="KSOProductBuildVer">
    <vt:lpwstr>2052-11.1.0.10356</vt:lpwstr>
  </property>
</Properties>
</file>