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EA05B0-185D-4399-AB56-A1EE074D0CAB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D266BAB-3D82-488C-AAF8-89F95F95547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Nome do Projeto: Leilões Online</a:t>
            </a:r>
            <a:b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Nome do Grupo: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Pythonsformer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924944"/>
            <a:ext cx="8062912" cy="355498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do Grupo:</a:t>
            </a:r>
          </a:p>
          <a:p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Caique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Braga de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Araujo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2100478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Torres de Almeida	2100058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Jessica Felizardo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Gregorio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2100342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Davi			2100184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Oliveira		2100025</a:t>
            </a:r>
          </a:p>
          <a:p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projeto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/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finalidade do projeto é o desenvolvimento de uma plataforma de leilão on-line, onde será possível o interessado dar lances, efetuar compras dos “produtos” e navegar pelo site.</a:t>
            </a:r>
          </a:p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Ao logar. no site utilizando seu usuário e senha cadastrados, ele será direcionado para a tela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inicial (home), onde será apresentado as opções: Meus lances (onde o usuário poderá consultar os lances e compras que ele já realizou); Leilões ao vivo (mostrará os leilões que estarão acontecendo naquele momento); Leilões futuros (que aparecerão os leilões mais próximos, ordenação de data) e terá um botão de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plataforma será desenvolvida em Python, e utilizaremos a AWS para infraestrutura. Utilizaremos estancias EC2 para as maquinas virtuais, e utilizaremos o banco de dados SQL e os dados ficarão armazenados no S3.</a:t>
            </a:r>
          </a:p>
          <a:p>
            <a:pPr algn="just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59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2751</TotalTime>
  <Words>167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Verve</vt:lpstr>
      <vt:lpstr>Nome do Projeto: Leilões Online Nome do Grupo: Pythonsformer </vt:lpstr>
      <vt:lpstr>Descrição do projeto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Grupo</dc:title>
  <dc:creator>Jessica</dc:creator>
  <cp:lastModifiedBy>Jessica</cp:lastModifiedBy>
  <cp:revision>8</cp:revision>
  <dcterms:created xsi:type="dcterms:W3CDTF">2022-03-01T18:58:19Z</dcterms:created>
  <dcterms:modified xsi:type="dcterms:W3CDTF">2022-03-03T16:49:48Z</dcterms:modified>
</cp:coreProperties>
</file>