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EA05B0-185D-4399-AB56-A1EE074D0CA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Nome do Projeto: Leilões Online</a:t>
            </a:r>
            <a:b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Nome do Grupo: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Pythonsformer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2924944"/>
            <a:ext cx="8062912" cy="355498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do Grupo: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Torres de Almeida	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2100058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Lopes Rocha	</a:t>
            </a:r>
            <a:r>
              <a:rPr lang="pt-BR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2101479</a:t>
            </a:r>
            <a:endParaRPr lang="pt-B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Jessica 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Felizardo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Gregorio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2100342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Leonardo Davi			2100184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Oliveira		2100025</a:t>
            </a:r>
          </a:p>
          <a:p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3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projeto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72000"/>
          </a:xfrm>
        </p:spPr>
        <p:txBody>
          <a:bodyPr/>
          <a:lstStyle/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finalidade do projeto é o desenvolvimento de uma plataforma de leilão on-line, onde será possível o interessado dar lances, efetuar compras dos “produtos” e navegar pelo site.</a:t>
            </a:r>
          </a:p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site utilizando seu usuário e senha cadastrados, ele será direcionado para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tela de usuário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logado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onde será apresentado as opções: Meus lances (onde o usuário poderá consultar os lances e compras que ele já realizou); Leilões ao vivo (mostrará os leilões que estarão acontecendo naquele momento); Leilões futuros (que aparecerão os leilões mais próximos, ordenação de data) e terá um botão de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plataforma será desenvolvida em Python, e utilizaremos a AWS para infraestrutura. Utilizaremos estancias EC2 para as maquinas virtuais, e utilizaremos o banco de dados SQL e os dados ficarão armazenados no S3.</a:t>
            </a:r>
          </a:p>
          <a:p>
            <a:pPr algn="just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592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2759</TotalTime>
  <Words>165</Words>
  <Application>Microsoft Office PowerPoint</Application>
  <PresentationFormat>Apresentação na tela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Verve</vt:lpstr>
      <vt:lpstr>Nome do Projeto: Leilões Online Nome do Grupo: Pythonsformer </vt:lpstr>
      <vt:lpstr>Descrição do projeto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Grupo</dc:title>
  <dc:creator>Jessica</dc:creator>
  <cp:lastModifiedBy>Jessica</cp:lastModifiedBy>
  <cp:revision>9</cp:revision>
  <dcterms:created xsi:type="dcterms:W3CDTF">2022-03-01T18:58:19Z</dcterms:created>
  <dcterms:modified xsi:type="dcterms:W3CDTF">2022-04-17T06:00:25Z</dcterms:modified>
</cp:coreProperties>
</file>