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embeddedFontLst>
    <p:embeddedFont>
      <p:font typeface="Source Sans Pr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7011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de Título" type="title">
  <p:cSld name="TITLE">
    <p:bg>
      <p:bgPr>
        <a:solidFill>
          <a:schemeClr val="lt2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Source Sans Pro"/>
              <a:buNone/>
              <a:defRPr sz="7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Source Sans Pro"/>
              <a:buNone/>
              <a:defRPr sz="23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ctr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ctr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ctr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ctr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ctr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ctr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ctr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ctr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ftr" idx="11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grpSp>
        <p:nvGrpSpPr>
          <p:cNvPr id="18" name="Shape 18"/>
          <p:cNvGrpSpPr/>
          <p:nvPr/>
        </p:nvGrpSpPr>
        <p:grpSpPr>
          <a:xfrm>
            <a:off x="752858" y="744469"/>
            <a:ext cx="10674116" cy="5349671"/>
            <a:chOff x="752858" y="744469"/>
            <a:chExt cx="10674116" cy="5349671"/>
          </a:xfrm>
        </p:grpSpPr>
        <p:sp>
          <p:nvSpPr>
            <p:cNvPr id="19" name="Shape 19"/>
            <p:cNvSpPr/>
            <p:nvPr/>
          </p:nvSpPr>
          <p:spPr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0" t="0" r="0" b="0"/>
              <a:pathLst>
                <a:path w="10000" h="10000" extrusionOk="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0" name="Shape 20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avLst/>
              <a:gdLst/>
              <a:ahLst/>
              <a:cxnLst/>
              <a:rect l="0" t="0" r="0" b="0"/>
              <a:pathLst>
                <a:path w="10002" h="10000" extrusionOk="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 rot="5400000">
            <a:off x="4386262" y="-719138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sz="18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sz="16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sz="14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 rot="5400000">
            <a:off x="2839798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sz="18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sz="16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sz="14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sz="18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sz="16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sz="14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beçalho da Seção" type="secHead">
  <p:cSld name="SECTION_HEADER">
    <p:bg>
      <p:bgPr>
        <a:solidFill>
          <a:schemeClr val="dk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Source Sans Pro"/>
              <a:buNone/>
              <a:defRPr sz="7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r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None/>
              <a:defRPr sz="2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ource Sans Pro"/>
              <a:buNone/>
              <a:defRPr sz="2000" b="0" i="1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None/>
              <a:defRPr sz="1600" b="0" i="1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None/>
              <a:defRPr sz="1600" b="0" i="1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None/>
              <a:defRPr sz="1600" b="0" i="1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286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33" name="Shape 33" title="Crop Mark"/>
          <p:cNvSpPr/>
          <p:nvPr/>
        </p:nvSpPr>
        <p:spPr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0" b="0"/>
            <a:pathLst>
              <a:path w="4125" h="5554" extrusionOk="0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sz="18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sz="16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sz="14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sz="18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sz="16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sz="14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sz="2000" b="1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1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1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1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286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None/>
              <a:defRPr sz="16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sz="18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sz="16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sz="14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3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sz="2000" b="1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8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1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1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1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286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None/>
              <a:defRPr sz="16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4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sz="18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sz="16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sz="14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údo com Legenda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ource Sans Pro"/>
              <a:buNone/>
              <a:defRPr sz="4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sz="18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sz="16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sz="16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302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sz="1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sz="1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sz="1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sz="1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sz="1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286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Font typeface="Source Sans Pro"/>
              <a:buNone/>
              <a:defRPr sz="1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67" name="Shape 67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m com Legenda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ource Sans Pro"/>
              <a:buNone/>
              <a:defRPr sz="4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pic" idx="2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Source Sans Pro"/>
              <a:buNone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Sans Pro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sz="1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sz="1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sz="1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sz="1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None/>
              <a:defRPr sz="1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286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Font typeface="Source Sans Pro"/>
              <a:buNone/>
              <a:defRPr sz="1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76" name="Shape 76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sz="18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sz="16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sz="14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1" name="Shape 11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Source Sans Pro"/>
              <a:buNone/>
            </a:pPr>
            <a:r>
              <a:rPr lang="pt-BR" sz="7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NINE ONE MOTORCYCLE</a:t>
            </a: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Source Sans Pro"/>
              <a:buNone/>
            </a:pPr>
            <a:r>
              <a:rPr lang="pt-BR" sz="23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Arquitetura de software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736170" y="46494"/>
            <a:ext cx="9601200" cy="57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</a:pPr>
            <a:r>
              <a:rPr lang="pt-BR"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Modelo de Base de Dados</a:t>
            </a:r>
            <a:endParaRPr/>
          </a:p>
        </p:txBody>
      </p:sp>
      <p:pic>
        <p:nvPicPr>
          <p:cNvPr id="150" name="Shape 15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36170" y="5574175"/>
            <a:ext cx="1938772" cy="1268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 t="47664" b="591"/>
          <a:stretch/>
        </p:blipFill>
        <p:spPr>
          <a:xfrm>
            <a:off x="736170" y="1507342"/>
            <a:ext cx="11086399" cy="375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/>
          <p:nvPr/>
        </p:nvSpPr>
        <p:spPr>
          <a:xfrm>
            <a:off x="736170" y="6147608"/>
            <a:ext cx="2007031" cy="710392"/>
          </a:xfrm>
          <a:prstGeom prst="rect">
            <a:avLst/>
          </a:prstGeom>
          <a:noFill/>
          <a:ln w="349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736170" y="46494"/>
            <a:ext cx="9601200" cy="57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</a:pPr>
            <a:r>
              <a:rPr lang="pt-BR" sz="28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Diagrama de Implantação</a:t>
            </a:r>
            <a:endParaRPr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13A82D-C141-4275-ADC6-EA142907C9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1FEDF25-EEE0-4C03-9C21-9F9993209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659" y="505346"/>
            <a:ext cx="8695741" cy="630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188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pt-BR"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 projeto</a:t>
            </a: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1352550" y="1771650"/>
            <a:ext cx="9601200" cy="409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marR="0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lang="pt-BR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Nine One Motorcycle é uma oficina de motos de alta cilindrada localizada em Santos;</a:t>
            </a:r>
            <a:endParaRPr/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lang="pt-BR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 nosso projeto visa a criação de um sistema para gerenciamento da oficina com os módulos:</a:t>
            </a:r>
            <a:endParaRPr/>
          </a:p>
          <a:p>
            <a:pPr marL="914400" marR="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</a:pPr>
            <a:r>
              <a:rPr lang="pt-BR"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Ordem de Serviço</a:t>
            </a:r>
            <a:endParaRPr/>
          </a:p>
          <a:p>
            <a:pPr marL="914400" marR="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</a:pPr>
            <a:r>
              <a:rPr lang="pt-BR"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Financeiro</a:t>
            </a:r>
            <a:endParaRPr/>
          </a:p>
          <a:p>
            <a:pPr marL="914400" marR="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</a:pPr>
            <a:r>
              <a:rPr lang="pt-BR"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Cadastro de Clientes e Veículos</a:t>
            </a:r>
            <a:endParaRPr sz="2000" b="0" i="1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marR="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</a:pPr>
            <a:r>
              <a:rPr lang="pt-BR"/>
              <a:t>Sistema Online para Acesso do Cliente</a:t>
            </a:r>
            <a:endParaRPr/>
          </a:p>
          <a:p>
            <a:pPr marL="914400" marR="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</a:pPr>
            <a:r>
              <a:rPr lang="pt-BR"/>
              <a:t>Almoxarifado</a:t>
            </a:r>
            <a:endParaRPr/>
          </a:p>
          <a:p>
            <a:pPr marL="914400" marR="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</a:pPr>
            <a:r>
              <a:rPr lang="pt-BR"/>
              <a:t>Sistema de Alertas</a:t>
            </a:r>
            <a:endParaRPr/>
          </a:p>
          <a:p>
            <a:pPr marL="384048" marR="0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lang="pt-BR"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Para desenvolvimento da arquitetura selecionamos o módulo de </a:t>
            </a:r>
            <a:r>
              <a:rPr lang="pt-BR" sz="20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Ordem de Serviço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790386" y="0"/>
            <a:ext cx="9601200" cy="662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59"/>
              <a:buFont typeface="Source Sans Pro"/>
              <a:buNone/>
            </a:pPr>
            <a:r>
              <a:rPr lang="pt-BR" sz="3959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Casos de Uso</a:t>
            </a:r>
            <a:endParaRPr/>
          </a:p>
        </p:txBody>
      </p:sp>
      <p:pic>
        <p:nvPicPr>
          <p:cNvPr id="106" name="Shape 10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47248" y="598454"/>
            <a:ext cx="9097505" cy="6054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736170" y="46494"/>
            <a:ext cx="9601200" cy="57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</a:pPr>
            <a:r>
              <a:rPr lang="pt-BR"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Diagrama da organização dos componentes em camadas</a:t>
            </a:r>
            <a:endParaRPr/>
          </a:p>
        </p:txBody>
      </p:sp>
      <p:pic>
        <p:nvPicPr>
          <p:cNvPr id="112" name="Shape 11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27184" y="573433"/>
            <a:ext cx="9137632" cy="6253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736170" y="46494"/>
            <a:ext cx="9601200" cy="57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</a:pPr>
            <a:r>
              <a:rPr lang="pt-BR" sz="28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Interfaces </a:t>
            </a:r>
            <a:r>
              <a:rPr lang="pt-BR"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dos Componentes</a:t>
            </a:r>
            <a:endParaRPr dirty="0"/>
          </a:p>
        </p:txBody>
      </p:sp>
      <p:pic>
        <p:nvPicPr>
          <p:cNvPr id="118" name="Shape 11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-609" b="6587"/>
          <a:stretch/>
        </p:blipFill>
        <p:spPr>
          <a:xfrm>
            <a:off x="2401232" y="480448"/>
            <a:ext cx="7936138" cy="6323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736170" y="46494"/>
            <a:ext cx="9601200" cy="57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</a:pPr>
            <a:r>
              <a:rPr lang="pt-BR"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Detalhamento dos Componentes: </a:t>
            </a:r>
            <a:endParaRPr/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5850" y="772327"/>
            <a:ext cx="5866272" cy="5933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736170" y="46494"/>
            <a:ext cx="9601200" cy="5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</a:pPr>
            <a:r>
              <a:rPr lang="pt-BR"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Detalhamento dos Componentes: Gerar Ordem de Serviço </a:t>
            </a:r>
            <a:endParaRPr/>
          </a:p>
        </p:txBody>
      </p:sp>
      <p:pic>
        <p:nvPicPr>
          <p:cNvPr id="130" name="Shape 13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20672" y="639300"/>
            <a:ext cx="11439000" cy="566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736170" y="46494"/>
            <a:ext cx="9601200" cy="57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</a:pPr>
            <a:r>
              <a:rPr lang="pt-BR"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Detalhamento dos Componentes: Envio SMS</a:t>
            </a:r>
            <a:endParaRPr/>
          </a:p>
        </p:txBody>
      </p:sp>
      <p:pic>
        <p:nvPicPr>
          <p:cNvPr id="136" name="Shape 13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51668" y="735523"/>
            <a:ext cx="11278049" cy="5448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736170" y="46494"/>
            <a:ext cx="9601200" cy="57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</a:pPr>
            <a:r>
              <a:rPr lang="pt-BR" sz="2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Modelo de Base de Dados</a:t>
            </a:r>
            <a:endParaRPr/>
          </a:p>
        </p:txBody>
      </p:sp>
      <p:pic>
        <p:nvPicPr>
          <p:cNvPr id="142" name="Shape 14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36170" y="5574175"/>
            <a:ext cx="1938772" cy="1268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 b="50017"/>
          <a:stretch/>
        </p:blipFill>
        <p:spPr>
          <a:xfrm>
            <a:off x="862102" y="1616489"/>
            <a:ext cx="11086399" cy="3625023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/>
          <p:nvPr/>
        </p:nvSpPr>
        <p:spPr>
          <a:xfrm>
            <a:off x="736169" y="5574175"/>
            <a:ext cx="2007031" cy="663898"/>
          </a:xfrm>
          <a:prstGeom prst="rect">
            <a:avLst/>
          </a:prstGeom>
          <a:noFill/>
          <a:ln w="349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Escala de Cinza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114</Words>
  <Application>Microsoft Office PowerPoint</Application>
  <PresentationFormat>Widescreen</PresentationFormat>
  <Paragraphs>21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Arial</vt:lpstr>
      <vt:lpstr>Source Sans Pro</vt:lpstr>
      <vt:lpstr>Cortar</vt:lpstr>
      <vt:lpstr>NINE ONE MOTORCYCLE</vt:lpstr>
      <vt:lpstr>O projeto</vt:lpstr>
      <vt:lpstr>Casos de Uso</vt:lpstr>
      <vt:lpstr>Diagrama da organização dos componentes em camadas</vt:lpstr>
      <vt:lpstr>Interfaces dos Componentes</vt:lpstr>
      <vt:lpstr>Detalhamento dos Componentes: </vt:lpstr>
      <vt:lpstr>Detalhamento dos Componentes: Gerar Ordem de Serviço </vt:lpstr>
      <vt:lpstr>Detalhamento dos Componentes: Envio SMS</vt:lpstr>
      <vt:lpstr>Modelo de Base de Dados</vt:lpstr>
      <vt:lpstr>Modelo de Base de Dados</vt:lpstr>
      <vt:lpstr>Diagrama de Implantação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NINE ONE MOTORCYCLE</dc:title>
  <cp:lastModifiedBy>aluno</cp:lastModifiedBy>
  <cp:revision>4</cp:revision>
  <dcterms:modified xsi:type="dcterms:W3CDTF">2018-03-21T22:35:58Z</dcterms:modified>
</cp:coreProperties>
</file>