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9"/>
    <p:restoredTop sz="92593"/>
  </p:normalViewPr>
  <p:slideViewPr>
    <p:cSldViewPr snapToGrid="0" snapToObjects="1">
      <p:cViewPr>
        <p:scale>
          <a:sx n="80" d="100"/>
          <a:sy n="80" d="100"/>
        </p:scale>
        <p:origin x="14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1AA37-0D8B-3843-9177-ED41A863E1F5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690B-04F5-864F-8735-33F9758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currently, I am completing a project which aims to characterize plant root-associated fungal communities in NYC and explore how they </a:t>
            </a:r>
            <a:r>
              <a:rPr lang="en-US" dirty="0" err="1" smtClean="0"/>
              <a:t>contribtue</a:t>
            </a:r>
            <a:r>
              <a:rPr lang="en-US" dirty="0" smtClean="0"/>
              <a:t> to green roof </a:t>
            </a:r>
            <a:r>
              <a:rPr lang="en-US" dirty="0" err="1" smtClean="0"/>
              <a:t>perfomance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 am using a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bioinformatic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tool called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FUNGuild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which assigns fungal OTUs to functional groups. However, there is no package that streamlines data management, statistics, and visualization (relative abundance figures, NMDS plots) </a:t>
            </a: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 project, I will use a table of fungal operational taxonomic units (OTUs) generated from ITS sequence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690B-04F5-864F-8735-33F9758622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4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novelty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will streamline data organization, statistics (Bray-Curtis similarity/ANOSIM), and data visualization (NMDS plots, relative abundance figures) for fungal taxonomic data.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 an Python library documenting this workflow (OTU table transformation, difference matrix, statistics, visualization), and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690B-04F5-864F-8735-33F9758622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6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1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FEFD-BC00-FE4B-8F62-3F87B987315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D3EE-73DC-B14F-9D6D-B0300E8A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975" y="1789043"/>
            <a:ext cx="10528852" cy="13631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Analyzing and visualizing fungal OTU data with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FUNGuild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3975" y="3551583"/>
            <a:ext cx="10528852" cy="1363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PDSB Project Proposal</a:t>
            </a:r>
          </a:p>
          <a:p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Jessica Hoch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80" y="910613"/>
            <a:ext cx="3275483" cy="8356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The problem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574" y="2689409"/>
            <a:ext cx="3532096" cy="21515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9193"/>
                </a:solidFill>
              </a:rPr>
              <a:t>No package that streamlines fungal data management and visualization </a:t>
            </a:r>
            <a:endParaRPr lang="en-US" sz="2400" dirty="0">
              <a:solidFill>
                <a:srgbClr val="009193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73939" y="910613"/>
            <a:ext cx="2220308" cy="835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The data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352" y="910613"/>
            <a:ext cx="2480425" cy="835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The tools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8045" y="2689409"/>
            <a:ext cx="3532096" cy="21515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9193"/>
                </a:solidFill>
              </a:rPr>
              <a:t>Fungal OTU table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9193"/>
                </a:solidFill>
              </a:rPr>
              <a:t>Functional group table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9193"/>
                </a:solidFill>
              </a:rPr>
              <a:t>Sample metadata </a:t>
            </a:r>
            <a:endParaRPr lang="en-US" sz="2400" dirty="0">
              <a:solidFill>
                <a:srgbClr val="00919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26517" y="2689409"/>
            <a:ext cx="3532096" cy="21515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rgbClr val="009193"/>
                </a:solidFill>
              </a:rPr>
              <a:t>FUNGuild</a:t>
            </a:r>
            <a:r>
              <a:rPr lang="en-US" sz="2400" dirty="0" smtClean="0">
                <a:solidFill>
                  <a:srgbClr val="009193"/>
                </a:solidFill>
              </a:rPr>
              <a:t> </a:t>
            </a:r>
            <a:endParaRPr lang="en-US" sz="2400" dirty="0">
              <a:solidFill>
                <a:srgbClr val="009193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9193"/>
                </a:solidFill>
              </a:rPr>
              <a:t>Python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9193"/>
                </a:solidFill>
              </a:rPr>
              <a:t>R </a:t>
            </a:r>
            <a:endParaRPr lang="en-US" sz="2400" dirty="0">
              <a:solidFill>
                <a:srgbClr val="009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670" y="910613"/>
            <a:ext cx="3275483" cy="8356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The novelty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670" y="2689409"/>
            <a:ext cx="4631481" cy="21515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9193"/>
                </a:solidFill>
              </a:rPr>
              <a:t>This method will streamline data organization and visualization </a:t>
            </a:r>
            <a:r>
              <a:rPr lang="en-US" sz="2400" smtClean="0">
                <a:solidFill>
                  <a:srgbClr val="009193"/>
                </a:solidFill>
              </a:rPr>
              <a:t>for fungal functional groups </a:t>
            </a:r>
            <a:endParaRPr lang="en-US" sz="2400" dirty="0">
              <a:solidFill>
                <a:srgbClr val="009193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50751" y="910613"/>
            <a:ext cx="2220308" cy="835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The goal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1839" y="2689409"/>
            <a:ext cx="4631481" cy="21515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9193"/>
                </a:solidFill>
              </a:rPr>
              <a:t>Produce a Python library documenting this workflow and figures</a:t>
            </a:r>
            <a:endParaRPr lang="en-US" sz="2400" dirty="0">
              <a:solidFill>
                <a:srgbClr val="009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13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Progress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4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bg2">
                    <a:lumMod val="90000"/>
                  </a:schemeClr>
                </a:solidFill>
              </a:rPr>
              <a:t>Load data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FUNGuild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output, ITS OTU table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bg2">
                    <a:lumMod val="90000"/>
                  </a:schemeClr>
                </a:solidFill>
              </a:rPr>
              <a:t>Merge data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merge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FUNGuild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and OTU table by common field (ID)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2">
                    <a:lumMod val="90000"/>
                  </a:schemeClr>
                </a:solidFill>
              </a:rPr>
              <a:t>Collapse data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generate DF of guilds and counts for each sample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bg2">
                    <a:lumMod val="90000"/>
                  </a:schemeClr>
                </a:solidFill>
              </a:rPr>
              <a:t>Transpose + add metadata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bg2">
                    <a:lumMod val="90000"/>
                  </a:schemeClr>
                </a:solidFill>
              </a:rPr>
              <a:t>Visualize: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create relative abundance figures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88" y="269885"/>
            <a:ext cx="9601200" cy="61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Next steps 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6826"/>
            <a:ext cx="10515600" cy="8882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smtClean="0">
                <a:solidFill>
                  <a:schemeClr val="bg2">
                    <a:lumMod val="90000"/>
                  </a:schemeClr>
                </a:solidFill>
              </a:rPr>
              <a:t>Apply </a:t>
            </a:r>
            <a:r>
              <a:rPr lang="en-US" i="1" dirty="0" smtClean="0">
                <a:solidFill>
                  <a:schemeClr val="bg2">
                    <a:lumMod val="90000"/>
                  </a:schemeClr>
                </a:solidFill>
              </a:rPr>
              <a:t>workflow in Python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261</Words>
  <Application>Microsoft Macintosh PowerPoint</Application>
  <PresentationFormat>Widescreen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Analyzing and visualizing fungal OTU data with FUNGuild</vt:lpstr>
      <vt:lpstr>The problem</vt:lpstr>
      <vt:lpstr>The novelty</vt:lpstr>
      <vt:lpstr>Progress </vt:lpstr>
      <vt:lpstr>PowerPoint Presentation</vt:lpstr>
      <vt:lpstr>Next steps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visualizing fungal OTU data with FUNGuild</dc:title>
  <dc:creator>Jessica Hoch</dc:creator>
  <cp:lastModifiedBy>Jessica Hoch</cp:lastModifiedBy>
  <cp:revision>13</cp:revision>
  <dcterms:created xsi:type="dcterms:W3CDTF">2018-04-21T21:35:20Z</dcterms:created>
  <dcterms:modified xsi:type="dcterms:W3CDTF">2018-04-23T13:27:24Z</dcterms:modified>
</cp:coreProperties>
</file>