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6AD-DAE5-9A5E-BFBA-1DCF5B30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0CE5-AA6C-08FA-D9B7-806362EF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37F4-48B0-F26D-DB11-BB9AFC5D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478B-2A3D-7E16-A426-A4FF838B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DE0B-2A47-270A-A0D0-97F0F23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1F00-078D-DDBA-252B-FFAF51F9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D10C0-EA16-25DE-6AAA-EC525FB7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53A-3C64-FF97-F8D0-0B43ABA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B46-8EE4-B03A-6120-4140D8AD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1D13-66AE-1440-BFB4-3F55020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0035A-0305-6E0B-B7F2-7AE439E2B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93E3-0DD4-785A-65CD-8864CEE4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A4C9-A243-D50A-EFD5-E569BFA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4E46-A37C-9DF4-9AC9-5CEF1647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FC38-6079-AC03-B201-3907F104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9F9-4B29-7F70-9CBE-9652BA0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CC23-D319-53E5-FE32-E698B41A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7615-5208-D2E7-BCF7-BC704B2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270A-C4E7-D848-4944-B895CF19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250C-8954-67F3-32FC-FDC86E9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E78A-3D54-D162-0358-8FFAECE5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B19E-A743-395A-8047-604CABFD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6F6E-FC92-0FFB-8148-9EE6FB5F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94F9-B504-12FF-A35C-B1250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01BD-E0D2-853E-72E7-1BC94A6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236-8326-4F45-4956-0AB6386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7163-378B-58C9-54B8-5048227C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5379-C7E8-C69F-10B0-FC24DB39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D00A-895B-389A-AC7C-40BA5CA1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9752-6220-B8AF-0A3D-DA7A761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A34A8-E28F-BF5F-1166-963DFB9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0E9-0334-7E46-05E0-51374AD1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840E-D47B-45CD-3D58-FCBCD1DC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CC25-9D7B-6395-0CC1-F48A36817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43C1B-E82A-88CA-6911-086E7B553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CB999-397D-CA99-FB86-513F7CB3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DC894-8E66-15DB-C0C8-E7AC7C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4F60D-0AF0-6E8D-97AC-382C84B4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09ADA-8698-8AA5-AF69-D4EF221D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403E-EA71-45EC-F7C8-E11806CC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3DC7-D9E8-531F-DC04-F811B9E2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F0A62-3DB7-21B6-24EB-400CA9C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3CFEA-09AB-B484-697A-4D1DF6BF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DB50-7F59-FB24-5DA9-3BA43D43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2E6D-E09A-AD79-07C3-C8755964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56F-3365-F983-9BDA-1FAD45C1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C587-BD77-4627-B068-0D30691C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D586-C171-39E8-342C-6B56E229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A390-DFF3-1100-7A6E-5DF78EDC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8B31-A7B5-8730-8B28-B78F2A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4989-E8D1-1402-B338-7D7635B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19EA-F54E-2D52-6098-13323E00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E17-5FB4-FE5F-11F1-3D650B7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19F2F-A2EE-C550-899F-C938BC80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614E-9B4D-EFBE-98A3-6443239C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2EBC-9B30-4238-914A-67D889F1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0729-1DE0-DE1B-BF55-97D3646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B71A-887E-BC44-341D-B589465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FDE0-33BD-3B20-E2BD-E355E20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2757-081C-4EE7-996B-46F6ECD9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B007-8E58-1B85-027E-C721DDB46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8041-3A0D-64E9-57E8-F45CCB25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A681-D494-8D4C-8637-9925BDC15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7EB32-8954-B1A7-6A62-B0DA9F9B3AE6}"/>
              </a:ext>
            </a:extLst>
          </p:cNvPr>
          <p:cNvSpPr txBox="1"/>
          <p:nvPr/>
        </p:nvSpPr>
        <p:spPr>
          <a:xfrm>
            <a:off x="5088293" y="4991878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8CA4-CC64-A55C-66B4-768E486A8FD7}"/>
              </a:ext>
            </a:extLst>
          </p:cNvPr>
          <p:cNvSpPr txBox="1"/>
          <p:nvPr/>
        </p:nvSpPr>
        <p:spPr>
          <a:xfrm>
            <a:off x="1797696" y="1785258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dbconfig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62229-5680-87F6-E9C8-EA41CF615C96}"/>
              </a:ext>
            </a:extLst>
          </p:cNvPr>
          <p:cNvSpPr txBox="1"/>
          <p:nvPr/>
        </p:nvSpPr>
        <p:spPr>
          <a:xfrm>
            <a:off x="1797696" y="3355911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dbconnection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4BCF2-125E-9DE7-96C4-EF08EC75FE27}"/>
              </a:ext>
            </a:extLst>
          </p:cNvPr>
          <p:cNvSpPr txBox="1"/>
          <p:nvPr/>
        </p:nvSpPr>
        <p:spPr>
          <a:xfrm>
            <a:off x="5088292" y="3355911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UserConnection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C7D3F-8C6D-C3B7-841F-011B743E6ECC}"/>
              </a:ext>
            </a:extLst>
          </p:cNvPr>
          <p:cNvSpPr txBox="1"/>
          <p:nvPr/>
        </p:nvSpPr>
        <p:spPr>
          <a:xfrm>
            <a:off x="8543729" y="3355911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E3D6A-8C2A-4937-9619-DB0A90DE34CA}"/>
              </a:ext>
            </a:extLst>
          </p:cNvPr>
          <p:cNvSpPr txBox="1"/>
          <p:nvPr/>
        </p:nvSpPr>
        <p:spPr>
          <a:xfrm>
            <a:off x="8543728" y="1785258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D334CC-3BB0-E8C0-09CC-E0094A6ED448}"/>
              </a:ext>
            </a:extLst>
          </p:cNvPr>
          <p:cNvCxnSpPr>
            <a:cxnSpLocks/>
          </p:cNvCxnSpPr>
          <p:nvPr/>
        </p:nvCxnSpPr>
        <p:spPr>
          <a:xfrm>
            <a:off x="2805402" y="2268596"/>
            <a:ext cx="0" cy="92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D8F2-290F-2E7E-0D53-35D7B6715998}"/>
              </a:ext>
            </a:extLst>
          </p:cNvPr>
          <p:cNvCxnSpPr>
            <a:cxnSpLocks/>
          </p:cNvCxnSpPr>
          <p:nvPr/>
        </p:nvCxnSpPr>
        <p:spPr>
          <a:xfrm>
            <a:off x="2805402" y="3940628"/>
            <a:ext cx="1934549" cy="967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3F78E-2261-42B2-1C69-3433C143A0CE}"/>
              </a:ext>
            </a:extLst>
          </p:cNvPr>
          <p:cNvCxnSpPr>
            <a:cxnSpLocks/>
          </p:cNvCxnSpPr>
          <p:nvPr/>
        </p:nvCxnSpPr>
        <p:spPr>
          <a:xfrm flipH="1">
            <a:off x="7371184" y="3940628"/>
            <a:ext cx="2015414" cy="967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6C6DA3-ABED-E1E3-9025-57B33D28AE05}"/>
              </a:ext>
            </a:extLst>
          </p:cNvPr>
          <p:cNvCxnSpPr>
            <a:cxnSpLocks/>
          </p:cNvCxnSpPr>
          <p:nvPr/>
        </p:nvCxnSpPr>
        <p:spPr>
          <a:xfrm>
            <a:off x="6095998" y="3940628"/>
            <a:ext cx="0" cy="92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814A31-EBC0-D080-22DD-ADDAC0B5891B}"/>
              </a:ext>
            </a:extLst>
          </p:cNvPr>
          <p:cNvCxnSpPr>
            <a:cxnSpLocks/>
          </p:cNvCxnSpPr>
          <p:nvPr/>
        </p:nvCxnSpPr>
        <p:spPr>
          <a:xfrm>
            <a:off x="9576314" y="2268596"/>
            <a:ext cx="0" cy="92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C18A4-27F7-6919-91C2-8203BE172189}"/>
              </a:ext>
            </a:extLst>
          </p:cNvPr>
          <p:cNvCxnSpPr/>
          <p:nvPr/>
        </p:nvCxnSpPr>
        <p:spPr>
          <a:xfrm>
            <a:off x="4077478" y="3560222"/>
            <a:ext cx="662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Kan</dc:creator>
  <cp:lastModifiedBy>Jessica Kan</cp:lastModifiedBy>
  <cp:revision>1</cp:revision>
  <dcterms:created xsi:type="dcterms:W3CDTF">2022-07-29T10:50:27Z</dcterms:created>
  <dcterms:modified xsi:type="dcterms:W3CDTF">2022-07-29T10:57:09Z</dcterms:modified>
</cp:coreProperties>
</file>