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B533CF-01B0-4F11-94C8-C0646E3623EB}" v="2" dt="2022-07-29T12:35:09.5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sica Kan" userId="7c9de672-68ab-4f43-bdb2-1bf26d403b8e" providerId="ADAL" clId="{6EB533CF-01B0-4F11-94C8-C0646E3623EB}"/>
    <pc:docChg chg="modSld">
      <pc:chgData name="Jessica Kan" userId="7c9de672-68ab-4f43-bdb2-1bf26d403b8e" providerId="ADAL" clId="{6EB533CF-01B0-4F11-94C8-C0646E3623EB}" dt="2022-07-29T12:36:01.005" v="33" actId="14100"/>
      <pc:docMkLst>
        <pc:docMk/>
      </pc:docMkLst>
      <pc:sldChg chg="addSp modSp mod">
        <pc:chgData name="Jessica Kan" userId="7c9de672-68ab-4f43-bdb2-1bf26d403b8e" providerId="ADAL" clId="{6EB533CF-01B0-4F11-94C8-C0646E3623EB}" dt="2022-07-29T12:36:01.005" v="33" actId="14100"/>
        <pc:sldMkLst>
          <pc:docMk/>
          <pc:sldMk cId="3799687021" sldId="256"/>
        </pc:sldMkLst>
        <pc:spChg chg="mod">
          <ac:chgData name="Jessica Kan" userId="7c9de672-68ab-4f43-bdb2-1bf26d403b8e" providerId="ADAL" clId="{6EB533CF-01B0-4F11-94C8-C0646E3623EB}" dt="2022-07-29T12:34:52.784" v="0" actId="1076"/>
          <ac:spMkLst>
            <pc:docMk/>
            <pc:sldMk cId="3799687021" sldId="256"/>
            <ac:spMk id="5" creationId="{FE9E8CA4-CC64-A55C-66B4-768E486A8FD7}"/>
          </ac:spMkLst>
        </pc:spChg>
        <pc:spChg chg="mod">
          <ac:chgData name="Jessica Kan" userId="7c9de672-68ab-4f43-bdb2-1bf26d403b8e" providerId="ADAL" clId="{6EB533CF-01B0-4F11-94C8-C0646E3623EB}" dt="2022-07-29T12:34:56.126" v="1" actId="1076"/>
          <ac:spMkLst>
            <pc:docMk/>
            <pc:sldMk cId="3799687021" sldId="256"/>
            <ac:spMk id="6" creationId="{75F62229-5680-87F6-E9C8-EA41CF615C96}"/>
          </ac:spMkLst>
        </pc:spChg>
        <pc:spChg chg="mod">
          <ac:chgData name="Jessica Kan" userId="7c9de672-68ab-4f43-bdb2-1bf26d403b8e" providerId="ADAL" clId="{6EB533CF-01B0-4F11-94C8-C0646E3623EB}" dt="2022-07-29T12:35:52.588" v="30" actId="1076"/>
          <ac:spMkLst>
            <pc:docMk/>
            <pc:sldMk cId="3799687021" sldId="256"/>
            <ac:spMk id="7" creationId="{6674BCF2-125E-9DE7-96C4-EF08EC75FE27}"/>
          </ac:spMkLst>
        </pc:spChg>
        <pc:spChg chg="add mod">
          <ac:chgData name="Jessica Kan" userId="7c9de672-68ab-4f43-bdb2-1bf26d403b8e" providerId="ADAL" clId="{6EB533CF-01B0-4F11-94C8-C0646E3623EB}" dt="2022-07-29T12:35:23.510" v="25" actId="20577"/>
          <ac:spMkLst>
            <pc:docMk/>
            <pc:sldMk cId="3799687021" sldId="256"/>
            <ac:spMk id="19" creationId="{1399C04A-2E22-EB56-4D6D-FC469DE76C4A}"/>
          </ac:spMkLst>
        </pc:spChg>
        <pc:cxnChg chg="add mod">
          <ac:chgData name="Jessica Kan" userId="7c9de672-68ab-4f43-bdb2-1bf26d403b8e" providerId="ADAL" clId="{6EB533CF-01B0-4F11-94C8-C0646E3623EB}" dt="2022-07-29T12:35:04.501" v="5" actId="14100"/>
          <ac:cxnSpMkLst>
            <pc:docMk/>
            <pc:sldMk cId="3799687021" sldId="256"/>
            <ac:cxnSpMk id="14" creationId="{3B91027B-FDB6-C4EA-CA82-55377A45E0C8}"/>
          </ac:cxnSpMkLst>
        </pc:cxnChg>
        <pc:cxnChg chg="mod">
          <ac:chgData name="Jessica Kan" userId="7c9de672-68ab-4f43-bdb2-1bf26d403b8e" providerId="ADAL" clId="{6EB533CF-01B0-4F11-94C8-C0646E3623EB}" dt="2022-07-29T12:35:08.052" v="7" actId="1076"/>
          <ac:cxnSpMkLst>
            <pc:docMk/>
            <pc:sldMk cId="3799687021" sldId="256"/>
            <ac:cxnSpMk id="17" creationId="{D9D334CC-3BB0-E8C0-09CC-E0094A6ED448}"/>
          </ac:cxnSpMkLst>
        </pc:cxnChg>
        <pc:cxnChg chg="mod">
          <ac:chgData name="Jessica Kan" userId="7c9de672-68ab-4f43-bdb2-1bf26d403b8e" providerId="ADAL" clId="{6EB533CF-01B0-4F11-94C8-C0646E3623EB}" dt="2022-07-29T12:36:01.005" v="33" actId="14100"/>
          <ac:cxnSpMkLst>
            <pc:docMk/>
            <pc:sldMk cId="3799687021" sldId="256"/>
            <ac:cxnSpMk id="18" creationId="{1594D8F2-290F-2E7E-0D53-35D7B6715998}"/>
          </ac:cxnSpMkLst>
        </pc:cxnChg>
        <pc:cxnChg chg="mod">
          <ac:chgData name="Jessica Kan" userId="7c9de672-68ab-4f43-bdb2-1bf26d403b8e" providerId="ADAL" clId="{6EB533CF-01B0-4F11-94C8-C0646E3623EB}" dt="2022-07-29T12:35:38.413" v="29" actId="14100"/>
          <ac:cxnSpMkLst>
            <pc:docMk/>
            <pc:sldMk cId="3799687021" sldId="256"/>
            <ac:cxnSpMk id="28" creationId="{BFEC18A4-27F7-6919-91C2-8203BE17218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BB6AD-DAE5-9A5E-BFBA-1DCF5B30A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BE0CE5-AA6C-08FA-D9B7-806362EF44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337F4-48B0-F26D-DB11-BB9AFC5D1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BF63-E19A-4E9D-9859-0AAB328DCAF2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4478B-2A3D-7E16-A426-A4FF838B8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4DE0B-2A47-270A-A0D0-97F0F2343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397B5-25F0-4C4F-B703-7CA00E29CC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54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31F00-078D-DDBA-252B-FFAF51F9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9D10C0-EA16-25DE-6AAA-EC525FB78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3953A-3C64-FF97-F8D0-0B43ABA24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BF63-E19A-4E9D-9859-0AAB328DCAF2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4CB46-8EE4-B03A-6120-4140D8ADD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11D13-66AE-1440-BFB4-3F55020F7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397B5-25F0-4C4F-B703-7CA00E29CC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9181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40035A-0305-6E0B-B7F2-7AE439E2B6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6893E3-0DD4-785A-65CD-8864CEE49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0A4C9-A243-D50A-EFD5-E569BFAE1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BF63-E19A-4E9D-9859-0AAB328DCAF2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B4E46-A37C-9DF4-9AC9-5CEF16471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BFC38-6079-AC03-B201-3907F1040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397B5-25F0-4C4F-B703-7CA00E29CC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368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089F9-4B29-7F70-9CBE-9652BA0C4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3CC23-D319-53E5-FE32-E698B41AB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77615-5208-D2E7-BCF7-BC704B2D2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BF63-E19A-4E9D-9859-0AAB328DCAF2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F270A-C4E7-D848-4944-B895CF191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F250C-8954-67F3-32FC-FDC86E96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397B5-25F0-4C4F-B703-7CA00E29CC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2779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BE78A-3D54-D162-0358-8FFAECE54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5B19E-A743-395A-8047-604CABFD0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16F6E-FC92-0FFB-8148-9EE6FB5F3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BF63-E19A-4E9D-9859-0AAB328DCAF2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F94F9-B504-12FF-A35C-B12500E70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501BD-E0D2-853E-72E7-1BC94A661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397B5-25F0-4C4F-B703-7CA00E29CC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080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A4236-8326-4F45-4956-0AB638678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B7163-378B-58C9-54B8-5048227C7C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A15379-C7E8-C69F-10B0-FC24DB39D7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F0D00A-895B-389A-AC7C-40BA5CA1D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BF63-E19A-4E9D-9859-0AAB328DCAF2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C9752-6220-B8AF-0A3D-DA7A76196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A34A8-E28F-BF5F-1166-963DFB9C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397B5-25F0-4C4F-B703-7CA00E29CC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293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BE0E9-0334-7E46-05E0-51374AD1E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9840E-D47B-45CD-3D58-FCBCD1DC0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ECC25-9D7B-6395-0CC1-F48A36817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643C1B-E82A-88CA-6911-086E7B5531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7CB999-397D-CA99-FB86-513F7CB38D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3DC894-8E66-15DB-C0C8-E7AC7CD18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BF63-E19A-4E9D-9859-0AAB328DCAF2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94F60D-0AF0-6E8D-97AC-382C84B45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009ADA-8698-8AA5-AF69-D4EF221D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397B5-25F0-4C4F-B703-7CA00E29CC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518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0403E-EA71-45EC-F7C8-E11806CC8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093DC7-D9E8-531F-DC04-F811B9E2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BF63-E19A-4E9D-9859-0AAB328DCAF2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AF0A62-3DB7-21B6-24EB-400CA9CF9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03CFEA-09AB-B484-697A-4D1DF6BFD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397B5-25F0-4C4F-B703-7CA00E29CC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7686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BCDB50-7F59-FB24-5DA9-3BA43D43B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BF63-E19A-4E9D-9859-0AAB328DCAF2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8C2E6D-E09A-AD79-07C3-C87559646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22F56F-3365-F983-9BDA-1FAD45C1B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397B5-25F0-4C4F-B703-7CA00E29CC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918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AC587-BD77-4627-B068-0D30691C0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CD586-C171-39E8-342C-6B56E2298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92A390-DFF3-1100-7A6E-5DF78EDC3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4B8B31-A7B5-8730-8B28-B78F2AE52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BF63-E19A-4E9D-9859-0AAB328DCAF2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3F4989-E8D1-1402-B338-7D7635BB1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419EA-F54E-2D52-6098-13323E001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397B5-25F0-4C4F-B703-7CA00E29CC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2056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A1E17-5FB4-FE5F-11F1-3D650B783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319F2F-A2EE-C550-899F-C938BC80AE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B614E-9B4D-EFBE-98A3-6443239C2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52EBC-9B30-4238-914A-67D889F16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BF63-E19A-4E9D-9859-0AAB328DCAF2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860729-1DE0-DE1B-BF55-97D364608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53B71A-887E-BC44-341D-B589465B8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397B5-25F0-4C4F-B703-7CA00E29CC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315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FCFDE0-33BD-3B20-E2BD-E355E204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C2757-081C-4EE7-996B-46F6ECD99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BB007-8E58-1B85-027E-C721DDB465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BBF63-E19A-4E9D-9859-0AAB328DCAF2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78041-3A0D-64E9-57E8-F45CCB253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1A681-D494-8D4C-8637-9925BDC158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397B5-25F0-4C4F-B703-7CA00E29CC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714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D7EB32-8954-B1A7-6A62-B0DA9F9B3AE6}"/>
              </a:ext>
            </a:extLst>
          </p:cNvPr>
          <p:cNvSpPr txBox="1"/>
          <p:nvPr/>
        </p:nvSpPr>
        <p:spPr>
          <a:xfrm>
            <a:off x="5088293" y="4991878"/>
            <a:ext cx="2015413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9E8CA4-CC64-A55C-66B4-768E486A8FD7}"/>
              </a:ext>
            </a:extLst>
          </p:cNvPr>
          <p:cNvSpPr txBox="1"/>
          <p:nvPr/>
        </p:nvSpPr>
        <p:spPr>
          <a:xfrm>
            <a:off x="1797696" y="394997"/>
            <a:ext cx="2015413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dbconfig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F62229-5680-87F6-E9C8-EA41CF615C96}"/>
              </a:ext>
            </a:extLst>
          </p:cNvPr>
          <p:cNvSpPr txBox="1"/>
          <p:nvPr/>
        </p:nvSpPr>
        <p:spPr>
          <a:xfrm>
            <a:off x="1797696" y="1791846"/>
            <a:ext cx="2015413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dbconnection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74BCF2-125E-9DE7-96C4-EF08EC75FE27}"/>
              </a:ext>
            </a:extLst>
          </p:cNvPr>
          <p:cNvSpPr txBox="1"/>
          <p:nvPr/>
        </p:nvSpPr>
        <p:spPr>
          <a:xfrm>
            <a:off x="5088293" y="3279519"/>
            <a:ext cx="2015413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User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4C7D3F-8C6D-C3B7-841F-011B743E6ECC}"/>
              </a:ext>
            </a:extLst>
          </p:cNvPr>
          <p:cNvSpPr txBox="1"/>
          <p:nvPr/>
        </p:nvSpPr>
        <p:spPr>
          <a:xfrm>
            <a:off x="8543729" y="3355911"/>
            <a:ext cx="2015413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API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1E3D6A-8C2A-4937-9619-DB0A90DE34CA}"/>
              </a:ext>
            </a:extLst>
          </p:cNvPr>
          <p:cNvSpPr txBox="1"/>
          <p:nvPr/>
        </p:nvSpPr>
        <p:spPr>
          <a:xfrm>
            <a:off x="8543728" y="1785258"/>
            <a:ext cx="2015413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predict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9D334CC-3BB0-E8C0-09CC-E0094A6ED448}"/>
              </a:ext>
            </a:extLst>
          </p:cNvPr>
          <p:cNvCxnSpPr>
            <a:cxnSpLocks/>
          </p:cNvCxnSpPr>
          <p:nvPr/>
        </p:nvCxnSpPr>
        <p:spPr>
          <a:xfrm>
            <a:off x="2802290" y="2379934"/>
            <a:ext cx="0" cy="698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594D8F2-290F-2E7E-0D53-35D7B6715998}"/>
              </a:ext>
            </a:extLst>
          </p:cNvPr>
          <p:cNvCxnSpPr>
            <a:cxnSpLocks/>
          </p:cNvCxnSpPr>
          <p:nvPr/>
        </p:nvCxnSpPr>
        <p:spPr>
          <a:xfrm>
            <a:off x="3943736" y="2015228"/>
            <a:ext cx="1953211" cy="1145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2D3F78E-2261-42B2-1C69-3433C143A0CE}"/>
              </a:ext>
            </a:extLst>
          </p:cNvPr>
          <p:cNvCxnSpPr>
            <a:cxnSpLocks/>
          </p:cNvCxnSpPr>
          <p:nvPr/>
        </p:nvCxnSpPr>
        <p:spPr>
          <a:xfrm flipH="1">
            <a:off x="7371184" y="3940628"/>
            <a:ext cx="2015414" cy="9672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36C6DA3-ABED-E1E3-9025-57B33D28AE05}"/>
              </a:ext>
            </a:extLst>
          </p:cNvPr>
          <p:cNvCxnSpPr>
            <a:cxnSpLocks/>
          </p:cNvCxnSpPr>
          <p:nvPr/>
        </p:nvCxnSpPr>
        <p:spPr>
          <a:xfrm>
            <a:off x="6095998" y="3940628"/>
            <a:ext cx="0" cy="9212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9814A31-EBC0-D080-22DD-ADDAC0B5891B}"/>
              </a:ext>
            </a:extLst>
          </p:cNvPr>
          <p:cNvCxnSpPr>
            <a:cxnSpLocks/>
          </p:cNvCxnSpPr>
          <p:nvPr/>
        </p:nvCxnSpPr>
        <p:spPr>
          <a:xfrm>
            <a:off x="9576314" y="2268596"/>
            <a:ext cx="0" cy="9212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FEC18A4-27F7-6919-91C2-8203BE172189}"/>
              </a:ext>
            </a:extLst>
          </p:cNvPr>
          <p:cNvCxnSpPr>
            <a:cxnSpLocks/>
          </p:cNvCxnSpPr>
          <p:nvPr/>
        </p:nvCxnSpPr>
        <p:spPr>
          <a:xfrm>
            <a:off x="2802289" y="3764534"/>
            <a:ext cx="2108722" cy="13486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91027B-FDB6-C4EA-CA82-55377A45E0C8}"/>
              </a:ext>
            </a:extLst>
          </p:cNvPr>
          <p:cNvCxnSpPr>
            <a:cxnSpLocks/>
          </p:cNvCxnSpPr>
          <p:nvPr/>
        </p:nvCxnSpPr>
        <p:spPr>
          <a:xfrm>
            <a:off x="2805402" y="979714"/>
            <a:ext cx="0" cy="6531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399C04A-2E22-EB56-4D6D-FC469DE76C4A}"/>
              </a:ext>
            </a:extLst>
          </p:cNvPr>
          <p:cNvSpPr txBox="1"/>
          <p:nvPr/>
        </p:nvSpPr>
        <p:spPr>
          <a:xfrm>
            <a:off x="1794583" y="3254565"/>
            <a:ext cx="2015413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Population</a:t>
            </a:r>
          </a:p>
        </p:txBody>
      </p:sp>
    </p:spTree>
    <p:extLst>
      <p:ext uri="{BB962C8B-B14F-4D97-AF65-F5344CB8AC3E}">
        <p14:creationId xmlns:p14="http://schemas.microsoft.com/office/powerpoint/2010/main" val="3799687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Kan</dc:creator>
  <cp:lastModifiedBy>Jessica Kan</cp:lastModifiedBy>
  <cp:revision>1</cp:revision>
  <dcterms:created xsi:type="dcterms:W3CDTF">2022-07-29T10:50:27Z</dcterms:created>
  <dcterms:modified xsi:type="dcterms:W3CDTF">2022-07-29T12:36:05Z</dcterms:modified>
</cp:coreProperties>
</file>