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B533CF-01B0-4F11-94C8-C0646E3623EB}" v="56" dt="2022-08-11T06:29:49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2318" y="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ica Kan" userId="7c9de672-68ab-4f43-bdb2-1bf26d403b8e" providerId="ADAL" clId="{6EB533CF-01B0-4F11-94C8-C0646E3623EB}"/>
    <pc:docChg chg="undo custSel addSld modSld">
      <pc:chgData name="Jessica Kan" userId="7c9de672-68ab-4f43-bdb2-1bf26d403b8e" providerId="ADAL" clId="{6EB533CF-01B0-4F11-94C8-C0646E3623EB}" dt="2022-08-11T06:29:58.736" v="808" actId="680"/>
      <pc:docMkLst>
        <pc:docMk/>
      </pc:docMkLst>
      <pc:sldChg chg="addSp delSp modSp mod">
        <pc:chgData name="Jessica Kan" userId="7c9de672-68ab-4f43-bdb2-1bf26d403b8e" providerId="ADAL" clId="{6EB533CF-01B0-4F11-94C8-C0646E3623EB}" dt="2022-08-10T14:29:22.753" v="267" actId="1076"/>
        <pc:sldMkLst>
          <pc:docMk/>
          <pc:sldMk cId="3799687021" sldId="256"/>
        </pc:sldMkLst>
        <pc:spChg chg="add del mod">
          <ac:chgData name="Jessica Kan" userId="7c9de672-68ab-4f43-bdb2-1bf26d403b8e" providerId="ADAL" clId="{6EB533CF-01B0-4F11-94C8-C0646E3623EB}" dt="2022-08-10T14:28:09.067" v="230" actId="478"/>
          <ac:spMkLst>
            <pc:docMk/>
            <pc:sldMk cId="3799687021" sldId="256"/>
            <ac:spMk id="2" creationId="{7F4DE4DD-3F05-6DD5-6FD7-CF9FD3DBE899}"/>
          </ac:spMkLst>
        </pc:spChg>
        <pc:spChg chg="add mod">
          <ac:chgData name="Jessica Kan" userId="7c9de672-68ab-4f43-bdb2-1bf26d403b8e" providerId="ADAL" clId="{6EB533CF-01B0-4F11-94C8-C0646E3623EB}" dt="2022-08-10T14:29:02.064" v="259" actId="1076"/>
          <ac:spMkLst>
            <pc:docMk/>
            <pc:sldMk cId="3799687021" sldId="256"/>
            <ac:spMk id="3" creationId="{E8E384A9-A147-0758-333F-8D3A74CFF1DF}"/>
          </ac:spMkLst>
        </pc:spChg>
        <pc:spChg chg="mod">
          <ac:chgData name="Jessica Kan" userId="7c9de672-68ab-4f43-bdb2-1bf26d403b8e" providerId="ADAL" clId="{6EB533CF-01B0-4F11-94C8-C0646E3623EB}" dt="2022-08-08T19:09:02.314" v="175" actId="1076"/>
          <ac:spMkLst>
            <pc:docMk/>
            <pc:sldMk cId="3799687021" sldId="256"/>
            <ac:spMk id="4" creationId="{67D7EB32-8954-B1A7-6A62-B0DA9F9B3AE6}"/>
          </ac:spMkLst>
        </pc:spChg>
        <pc:spChg chg="mod">
          <ac:chgData name="Jessica Kan" userId="7c9de672-68ab-4f43-bdb2-1bf26d403b8e" providerId="ADAL" clId="{6EB533CF-01B0-4F11-94C8-C0646E3623EB}" dt="2022-08-08T19:09:40.993" v="185" actId="1076"/>
          <ac:spMkLst>
            <pc:docMk/>
            <pc:sldMk cId="3799687021" sldId="256"/>
            <ac:spMk id="5" creationId="{FE9E8CA4-CC64-A55C-66B4-768E486A8FD7}"/>
          </ac:spMkLst>
        </pc:spChg>
        <pc:spChg chg="mod">
          <ac:chgData name="Jessica Kan" userId="7c9de672-68ab-4f43-bdb2-1bf26d403b8e" providerId="ADAL" clId="{6EB533CF-01B0-4F11-94C8-C0646E3623EB}" dt="2022-08-08T19:09:31.370" v="183" actId="1076"/>
          <ac:spMkLst>
            <pc:docMk/>
            <pc:sldMk cId="3799687021" sldId="256"/>
            <ac:spMk id="6" creationId="{75F62229-5680-87F6-E9C8-EA41CF615C96}"/>
          </ac:spMkLst>
        </pc:spChg>
        <pc:spChg chg="mod">
          <ac:chgData name="Jessica Kan" userId="7c9de672-68ab-4f43-bdb2-1bf26d403b8e" providerId="ADAL" clId="{6EB533CF-01B0-4F11-94C8-C0646E3623EB}" dt="2022-08-08T19:10:45.126" v="202" actId="1076"/>
          <ac:spMkLst>
            <pc:docMk/>
            <pc:sldMk cId="3799687021" sldId="256"/>
            <ac:spMk id="7" creationId="{6674BCF2-125E-9DE7-96C4-EF08EC75FE27}"/>
          </ac:spMkLst>
        </pc:spChg>
        <pc:spChg chg="mod">
          <ac:chgData name="Jessica Kan" userId="7c9de672-68ab-4f43-bdb2-1bf26d403b8e" providerId="ADAL" clId="{6EB533CF-01B0-4F11-94C8-C0646E3623EB}" dt="2022-08-08T19:15:20.638" v="214" actId="1076"/>
          <ac:spMkLst>
            <pc:docMk/>
            <pc:sldMk cId="3799687021" sldId="256"/>
            <ac:spMk id="8" creationId="{2A4C7D3F-8C6D-C3B7-841F-011B743E6ECC}"/>
          </ac:spMkLst>
        </pc:spChg>
        <pc:spChg chg="mod">
          <ac:chgData name="Jessica Kan" userId="7c9de672-68ab-4f43-bdb2-1bf26d403b8e" providerId="ADAL" clId="{6EB533CF-01B0-4F11-94C8-C0646E3623EB}" dt="2022-08-08T19:15:17.757" v="213" actId="1076"/>
          <ac:spMkLst>
            <pc:docMk/>
            <pc:sldMk cId="3799687021" sldId="256"/>
            <ac:spMk id="9" creationId="{851E3D6A-8C2A-4937-9619-DB0A90DE34CA}"/>
          </ac:spMkLst>
        </pc:spChg>
        <pc:spChg chg="add mod">
          <ac:chgData name="Jessica Kan" userId="7c9de672-68ab-4f43-bdb2-1bf26d403b8e" providerId="ADAL" clId="{6EB533CF-01B0-4F11-94C8-C0646E3623EB}" dt="2022-08-10T14:29:05.402" v="260" actId="1076"/>
          <ac:spMkLst>
            <pc:docMk/>
            <pc:sldMk cId="3799687021" sldId="256"/>
            <ac:spMk id="10" creationId="{80CFB7F2-8D3F-03AA-E8F7-D465640E29B3}"/>
          </ac:spMkLst>
        </pc:spChg>
        <pc:spChg chg="add mod">
          <ac:chgData name="Jessica Kan" userId="7c9de672-68ab-4f43-bdb2-1bf26d403b8e" providerId="ADAL" clId="{6EB533CF-01B0-4F11-94C8-C0646E3623EB}" dt="2022-08-10T14:29:08.936" v="261" actId="1076"/>
          <ac:spMkLst>
            <pc:docMk/>
            <pc:sldMk cId="3799687021" sldId="256"/>
            <ac:spMk id="11" creationId="{45E60877-C867-130F-B1D1-03A5A431286E}"/>
          </ac:spMkLst>
        </pc:spChg>
        <pc:spChg chg="add mod">
          <ac:chgData name="Jessica Kan" userId="7c9de672-68ab-4f43-bdb2-1bf26d403b8e" providerId="ADAL" clId="{6EB533CF-01B0-4F11-94C8-C0646E3623EB}" dt="2022-08-10T14:29:14.329" v="263" actId="1076"/>
          <ac:spMkLst>
            <pc:docMk/>
            <pc:sldMk cId="3799687021" sldId="256"/>
            <ac:spMk id="12" creationId="{FF578C96-21AC-BC45-47E6-F6DFCB79FA7D}"/>
          </ac:spMkLst>
        </pc:spChg>
        <pc:spChg chg="add mod">
          <ac:chgData name="Jessica Kan" userId="7c9de672-68ab-4f43-bdb2-1bf26d403b8e" providerId="ADAL" clId="{6EB533CF-01B0-4F11-94C8-C0646E3623EB}" dt="2022-08-10T14:29:17.929" v="265" actId="1076"/>
          <ac:spMkLst>
            <pc:docMk/>
            <pc:sldMk cId="3799687021" sldId="256"/>
            <ac:spMk id="13" creationId="{30ACA3D2-83B3-5432-4194-732E20EAA387}"/>
          </ac:spMkLst>
        </pc:spChg>
        <pc:spChg chg="add mod">
          <ac:chgData name="Jessica Kan" userId="7c9de672-68ab-4f43-bdb2-1bf26d403b8e" providerId="ADAL" clId="{6EB533CF-01B0-4F11-94C8-C0646E3623EB}" dt="2022-08-10T14:29:22.753" v="267" actId="1076"/>
          <ac:spMkLst>
            <pc:docMk/>
            <pc:sldMk cId="3799687021" sldId="256"/>
            <ac:spMk id="15" creationId="{784C3F6E-8CE2-4BDB-CDE2-E74A83F022AE}"/>
          </ac:spMkLst>
        </pc:spChg>
        <pc:spChg chg="add mod">
          <ac:chgData name="Jessica Kan" userId="7c9de672-68ab-4f43-bdb2-1bf26d403b8e" providerId="ADAL" clId="{6EB533CF-01B0-4F11-94C8-C0646E3623EB}" dt="2022-08-05T15:38:07.921" v="42" actId="1076"/>
          <ac:spMkLst>
            <pc:docMk/>
            <pc:sldMk cId="3799687021" sldId="256"/>
            <ac:spMk id="19" creationId="{1399C04A-2E22-EB56-4D6D-FC469DE76C4A}"/>
          </ac:spMkLst>
        </pc:spChg>
        <pc:spChg chg="add mod">
          <ac:chgData name="Jessica Kan" userId="7c9de672-68ab-4f43-bdb2-1bf26d403b8e" providerId="ADAL" clId="{6EB533CF-01B0-4F11-94C8-C0646E3623EB}" dt="2022-08-08T19:09:13.858" v="177" actId="1076"/>
          <ac:spMkLst>
            <pc:docMk/>
            <pc:sldMk cId="3799687021" sldId="256"/>
            <ac:spMk id="23" creationId="{B5680912-4BDE-CF26-E4FD-42047868292A}"/>
          </ac:spMkLst>
        </pc:spChg>
        <pc:spChg chg="add mod">
          <ac:chgData name="Jessica Kan" userId="7c9de672-68ab-4f43-bdb2-1bf26d403b8e" providerId="ADAL" clId="{6EB533CF-01B0-4F11-94C8-C0646E3623EB}" dt="2022-08-08T19:09:11.761" v="176" actId="1076"/>
          <ac:spMkLst>
            <pc:docMk/>
            <pc:sldMk cId="3799687021" sldId="256"/>
            <ac:spMk id="26" creationId="{B5FB3183-19A4-26E2-EA5E-51ECF70C0A84}"/>
          </ac:spMkLst>
        </pc:spChg>
        <pc:spChg chg="add mod">
          <ac:chgData name="Jessica Kan" userId="7c9de672-68ab-4f43-bdb2-1bf26d403b8e" providerId="ADAL" clId="{6EB533CF-01B0-4F11-94C8-C0646E3623EB}" dt="2022-08-08T19:10:33.111" v="200" actId="1076"/>
          <ac:spMkLst>
            <pc:docMk/>
            <pc:sldMk cId="3799687021" sldId="256"/>
            <ac:spMk id="27" creationId="{46F23970-675E-7CB9-C8A2-F2327341D950}"/>
          </ac:spMkLst>
        </pc:spChg>
        <pc:spChg chg="add mod">
          <ac:chgData name="Jessica Kan" userId="7c9de672-68ab-4f43-bdb2-1bf26d403b8e" providerId="ADAL" clId="{6EB533CF-01B0-4F11-94C8-C0646E3623EB}" dt="2022-08-08T19:08:45.122" v="170" actId="1076"/>
          <ac:spMkLst>
            <pc:docMk/>
            <pc:sldMk cId="3799687021" sldId="256"/>
            <ac:spMk id="29" creationId="{25F51B4B-C26D-1776-7EC4-5E794BDA63E1}"/>
          </ac:spMkLst>
        </pc:spChg>
        <pc:cxnChg chg="add mod">
          <ac:chgData name="Jessica Kan" userId="7c9de672-68ab-4f43-bdb2-1bf26d403b8e" providerId="ADAL" clId="{6EB533CF-01B0-4F11-94C8-C0646E3623EB}" dt="2022-08-08T19:09:37.209" v="184" actId="1076"/>
          <ac:cxnSpMkLst>
            <pc:docMk/>
            <pc:sldMk cId="3799687021" sldId="256"/>
            <ac:cxnSpMk id="14" creationId="{3B91027B-FDB6-C4EA-CA82-55377A45E0C8}"/>
          </ac:cxnSpMkLst>
        </pc:cxnChg>
        <pc:cxnChg chg="mod">
          <ac:chgData name="Jessica Kan" userId="7c9de672-68ab-4f43-bdb2-1bf26d403b8e" providerId="ADAL" clId="{6EB533CF-01B0-4F11-94C8-C0646E3623EB}" dt="2022-08-08T19:09:44.248" v="186" actId="14100"/>
          <ac:cxnSpMkLst>
            <pc:docMk/>
            <pc:sldMk cId="3799687021" sldId="256"/>
            <ac:cxnSpMk id="17" creationId="{D9D334CC-3BB0-E8C0-09CC-E0094A6ED448}"/>
          </ac:cxnSpMkLst>
        </pc:cxnChg>
        <pc:cxnChg chg="mod">
          <ac:chgData name="Jessica Kan" userId="7c9de672-68ab-4f43-bdb2-1bf26d403b8e" providerId="ADAL" clId="{6EB533CF-01B0-4F11-94C8-C0646E3623EB}" dt="2022-08-08T19:09:48.585" v="188" actId="14100"/>
          <ac:cxnSpMkLst>
            <pc:docMk/>
            <pc:sldMk cId="3799687021" sldId="256"/>
            <ac:cxnSpMk id="18" creationId="{1594D8F2-290F-2E7E-0D53-35D7B6715998}"/>
          </ac:cxnSpMkLst>
        </pc:cxnChg>
        <pc:cxnChg chg="mod">
          <ac:chgData name="Jessica Kan" userId="7c9de672-68ab-4f43-bdb2-1bf26d403b8e" providerId="ADAL" clId="{6EB533CF-01B0-4F11-94C8-C0646E3623EB}" dt="2022-08-08T19:15:43.549" v="223" actId="14100"/>
          <ac:cxnSpMkLst>
            <pc:docMk/>
            <pc:sldMk cId="3799687021" sldId="256"/>
            <ac:cxnSpMk id="20" creationId="{12D3F78E-2261-42B2-1C69-3433C143A0CE}"/>
          </ac:cxnSpMkLst>
        </pc:cxnChg>
        <pc:cxnChg chg="add mod">
          <ac:chgData name="Jessica Kan" userId="7c9de672-68ab-4f43-bdb2-1bf26d403b8e" providerId="ADAL" clId="{6EB533CF-01B0-4F11-94C8-C0646E3623EB}" dt="2022-08-08T19:09:46.152" v="187" actId="14100"/>
          <ac:cxnSpMkLst>
            <pc:docMk/>
            <pc:sldMk cId="3799687021" sldId="256"/>
            <ac:cxnSpMk id="21" creationId="{9479D833-45E4-67C9-485A-39A8FB670178}"/>
          </ac:cxnSpMkLst>
        </pc:cxnChg>
        <pc:cxnChg chg="mod">
          <ac:chgData name="Jessica Kan" userId="7c9de672-68ab-4f43-bdb2-1bf26d403b8e" providerId="ADAL" clId="{6EB533CF-01B0-4F11-94C8-C0646E3623EB}" dt="2022-08-05T15:43:30.130" v="118" actId="14100"/>
          <ac:cxnSpMkLst>
            <pc:docMk/>
            <pc:sldMk cId="3799687021" sldId="256"/>
            <ac:cxnSpMk id="22" creationId="{036C6DA3-ABED-E1E3-9025-57B33D28AE05}"/>
          </ac:cxnSpMkLst>
        </pc:cxnChg>
        <pc:cxnChg chg="del mod">
          <ac:chgData name="Jessica Kan" userId="7c9de672-68ab-4f43-bdb2-1bf26d403b8e" providerId="ADAL" clId="{6EB533CF-01B0-4F11-94C8-C0646E3623EB}" dt="2022-08-08T19:15:29.774" v="218" actId="478"/>
          <ac:cxnSpMkLst>
            <pc:docMk/>
            <pc:sldMk cId="3799687021" sldId="256"/>
            <ac:cxnSpMk id="24" creationId="{99814A31-EBC0-D080-22DD-ADDAC0B5891B}"/>
          </ac:cxnSpMkLst>
        </pc:cxnChg>
        <pc:cxnChg chg="add mod">
          <ac:chgData name="Jessica Kan" userId="7c9de672-68ab-4f43-bdb2-1bf26d403b8e" providerId="ADAL" clId="{6EB533CF-01B0-4F11-94C8-C0646E3623EB}" dt="2022-08-08T19:10:58.439" v="205" actId="14100"/>
          <ac:cxnSpMkLst>
            <pc:docMk/>
            <pc:sldMk cId="3799687021" sldId="256"/>
            <ac:cxnSpMk id="25" creationId="{39613C43-A992-B797-9241-2AE5B2D8B475}"/>
          </ac:cxnSpMkLst>
        </pc:cxnChg>
        <pc:cxnChg chg="mod">
          <ac:chgData name="Jessica Kan" userId="7c9de672-68ab-4f43-bdb2-1bf26d403b8e" providerId="ADAL" clId="{6EB533CF-01B0-4F11-94C8-C0646E3623EB}" dt="2022-08-08T19:15:54.388" v="226" actId="14100"/>
          <ac:cxnSpMkLst>
            <pc:docMk/>
            <pc:sldMk cId="3799687021" sldId="256"/>
            <ac:cxnSpMk id="28" creationId="{BFEC18A4-27F7-6919-91C2-8203BE172189}"/>
          </ac:cxnSpMkLst>
        </pc:cxnChg>
        <pc:cxnChg chg="add mod">
          <ac:chgData name="Jessica Kan" userId="7c9de672-68ab-4f43-bdb2-1bf26d403b8e" providerId="ADAL" clId="{6EB533CF-01B0-4F11-94C8-C0646E3623EB}" dt="2022-08-08T19:10:00.971" v="192" actId="14100"/>
          <ac:cxnSpMkLst>
            <pc:docMk/>
            <pc:sldMk cId="3799687021" sldId="256"/>
            <ac:cxnSpMk id="30" creationId="{362414A1-DC80-678A-3666-95F8EB0807E4}"/>
          </ac:cxnSpMkLst>
        </pc:cxnChg>
        <pc:cxnChg chg="add mod">
          <ac:chgData name="Jessica Kan" userId="7c9de672-68ab-4f43-bdb2-1bf26d403b8e" providerId="ADAL" clId="{6EB533CF-01B0-4F11-94C8-C0646E3623EB}" dt="2022-08-08T19:10:35.231" v="201" actId="14100"/>
          <ac:cxnSpMkLst>
            <pc:docMk/>
            <pc:sldMk cId="3799687021" sldId="256"/>
            <ac:cxnSpMk id="32" creationId="{122D5A42-C0C6-8A10-6331-3CCF46ABF613}"/>
          </ac:cxnSpMkLst>
        </pc:cxnChg>
        <pc:cxnChg chg="add del mod">
          <ac:chgData name="Jessica Kan" userId="7c9de672-68ab-4f43-bdb2-1bf26d403b8e" providerId="ADAL" clId="{6EB533CF-01B0-4F11-94C8-C0646E3623EB}" dt="2022-08-08T19:12:02.755" v="210" actId="478"/>
          <ac:cxnSpMkLst>
            <pc:docMk/>
            <pc:sldMk cId="3799687021" sldId="256"/>
            <ac:cxnSpMk id="36" creationId="{A46FE414-501E-ED87-DD5A-2BC68006466A}"/>
          </ac:cxnSpMkLst>
        </pc:cxnChg>
        <pc:cxnChg chg="add mod">
          <ac:chgData name="Jessica Kan" userId="7c9de672-68ab-4f43-bdb2-1bf26d403b8e" providerId="ADAL" clId="{6EB533CF-01B0-4F11-94C8-C0646E3623EB}" dt="2022-08-05T15:43:27.468" v="117" actId="14100"/>
          <ac:cxnSpMkLst>
            <pc:docMk/>
            <pc:sldMk cId="3799687021" sldId="256"/>
            <ac:cxnSpMk id="37" creationId="{8987E546-7871-393D-460F-D6E51A7ADB25}"/>
          </ac:cxnSpMkLst>
        </pc:cxnChg>
        <pc:cxnChg chg="add mod">
          <ac:chgData name="Jessica Kan" userId="7c9de672-68ab-4f43-bdb2-1bf26d403b8e" providerId="ADAL" clId="{6EB533CF-01B0-4F11-94C8-C0646E3623EB}" dt="2022-08-08T19:11:07.814" v="209" actId="1076"/>
          <ac:cxnSpMkLst>
            <pc:docMk/>
            <pc:sldMk cId="3799687021" sldId="256"/>
            <ac:cxnSpMk id="44" creationId="{68316C74-8075-9B68-3DF9-C0478434E580}"/>
          </ac:cxnSpMkLst>
        </pc:cxnChg>
        <pc:cxnChg chg="add mod">
          <ac:chgData name="Jessica Kan" userId="7c9de672-68ab-4f43-bdb2-1bf26d403b8e" providerId="ADAL" clId="{6EB533CF-01B0-4F11-94C8-C0646E3623EB}" dt="2022-08-08T19:15:45.101" v="224" actId="14100"/>
          <ac:cxnSpMkLst>
            <pc:docMk/>
            <pc:sldMk cId="3799687021" sldId="256"/>
            <ac:cxnSpMk id="47" creationId="{B03612F4-EE8E-A83C-B92F-1634E33A6C5D}"/>
          </ac:cxnSpMkLst>
        </pc:cxnChg>
      </pc:sldChg>
      <pc:sldChg chg="addSp delSp new mod">
        <pc:chgData name="Jessica Kan" userId="7c9de672-68ab-4f43-bdb2-1bf26d403b8e" providerId="ADAL" clId="{6EB533CF-01B0-4F11-94C8-C0646E3623EB}" dt="2022-08-10T14:29:33.298" v="269"/>
        <pc:sldMkLst>
          <pc:docMk/>
          <pc:sldMk cId="1318413866" sldId="257"/>
        </pc:sldMkLst>
        <pc:spChg chg="del">
          <ac:chgData name="Jessica Kan" userId="7c9de672-68ab-4f43-bdb2-1bf26d403b8e" providerId="ADAL" clId="{6EB533CF-01B0-4F11-94C8-C0646E3623EB}" dt="2022-08-05T15:37:27.108" v="35" actId="478"/>
          <ac:spMkLst>
            <pc:docMk/>
            <pc:sldMk cId="1318413866" sldId="257"/>
            <ac:spMk id="2" creationId="{BFCCEAF2-3F06-EC15-96CE-51590411F385}"/>
          </ac:spMkLst>
        </pc:spChg>
        <pc:spChg chg="del">
          <ac:chgData name="Jessica Kan" userId="7c9de672-68ab-4f43-bdb2-1bf26d403b8e" providerId="ADAL" clId="{6EB533CF-01B0-4F11-94C8-C0646E3623EB}" dt="2022-08-05T15:37:28.114" v="36" actId="478"/>
          <ac:spMkLst>
            <pc:docMk/>
            <pc:sldMk cId="1318413866" sldId="257"/>
            <ac:spMk id="3" creationId="{037C9975-2D18-E8A3-1BF5-C6DEDE2A09DF}"/>
          </ac:spMkLst>
        </pc:spChg>
        <pc:picChg chg="add del">
          <ac:chgData name="Jessica Kan" userId="7c9de672-68ab-4f43-bdb2-1bf26d403b8e" providerId="ADAL" clId="{6EB533CF-01B0-4F11-94C8-C0646E3623EB}" dt="2022-08-10T14:29:31.365" v="268" actId="478"/>
          <ac:picMkLst>
            <pc:docMk/>
            <pc:sldMk cId="1318413866" sldId="257"/>
            <ac:picMk id="2" creationId="{CF7F48A2-E370-52E0-467F-B7A7E39319DE}"/>
          </ac:picMkLst>
        </pc:picChg>
        <pc:picChg chg="add">
          <ac:chgData name="Jessica Kan" userId="7c9de672-68ab-4f43-bdb2-1bf26d403b8e" providerId="ADAL" clId="{6EB533CF-01B0-4F11-94C8-C0646E3623EB}" dt="2022-08-10T14:29:33.298" v="269"/>
          <ac:picMkLst>
            <pc:docMk/>
            <pc:sldMk cId="1318413866" sldId="257"/>
            <ac:picMk id="3" creationId="{43010122-05DF-A86E-6C81-383DA3D913E9}"/>
          </ac:picMkLst>
        </pc:picChg>
        <pc:picChg chg="add del">
          <ac:chgData name="Jessica Kan" userId="7c9de672-68ab-4f43-bdb2-1bf26d403b8e" providerId="ADAL" clId="{6EB533CF-01B0-4F11-94C8-C0646E3623EB}" dt="2022-08-05T15:43:37.519" v="119" actId="478"/>
          <ac:picMkLst>
            <pc:docMk/>
            <pc:sldMk cId="1318413866" sldId="257"/>
            <ac:picMk id="4" creationId="{95EA5341-7884-F575-FE9B-AB1CD39A7A00}"/>
          </ac:picMkLst>
        </pc:picChg>
        <pc:picChg chg="add del">
          <ac:chgData name="Jessica Kan" userId="7c9de672-68ab-4f43-bdb2-1bf26d403b8e" providerId="ADAL" clId="{6EB533CF-01B0-4F11-94C8-C0646E3623EB}" dt="2022-08-08T19:16:02.640" v="227" actId="478"/>
          <ac:picMkLst>
            <pc:docMk/>
            <pc:sldMk cId="1318413866" sldId="257"/>
            <ac:picMk id="5" creationId="{B5BB8D81-963C-3C15-5836-34D045BAC058}"/>
          </ac:picMkLst>
        </pc:picChg>
      </pc:sldChg>
      <pc:sldChg chg="addSp delSp modSp new mod">
        <pc:chgData name="Jessica Kan" userId="7c9de672-68ab-4f43-bdb2-1bf26d403b8e" providerId="ADAL" clId="{6EB533CF-01B0-4F11-94C8-C0646E3623EB}" dt="2022-08-11T06:29:49.693" v="807" actId="164"/>
        <pc:sldMkLst>
          <pc:docMk/>
          <pc:sldMk cId="1649129336" sldId="258"/>
        </pc:sldMkLst>
        <pc:spChg chg="del">
          <ac:chgData name="Jessica Kan" userId="7c9de672-68ab-4f43-bdb2-1bf26d403b8e" providerId="ADAL" clId="{6EB533CF-01B0-4F11-94C8-C0646E3623EB}" dt="2022-08-11T06:11:50.839" v="271" actId="478"/>
          <ac:spMkLst>
            <pc:docMk/>
            <pc:sldMk cId="1649129336" sldId="258"/>
            <ac:spMk id="2" creationId="{7F0244D8-31A5-84DC-F7DE-894AB6D19136}"/>
          </ac:spMkLst>
        </pc:spChg>
        <pc:spChg chg="del">
          <ac:chgData name="Jessica Kan" userId="7c9de672-68ab-4f43-bdb2-1bf26d403b8e" providerId="ADAL" clId="{6EB533CF-01B0-4F11-94C8-C0646E3623EB}" dt="2022-08-11T06:11:53.750" v="272" actId="478"/>
          <ac:spMkLst>
            <pc:docMk/>
            <pc:sldMk cId="1649129336" sldId="258"/>
            <ac:spMk id="3" creationId="{748C421E-DFBF-D064-F8E1-80A2723EA0CB}"/>
          </ac:spMkLst>
        </pc:spChg>
        <pc:spChg chg="add mod">
          <ac:chgData name="Jessica Kan" userId="7c9de672-68ab-4f43-bdb2-1bf26d403b8e" providerId="ADAL" clId="{6EB533CF-01B0-4F11-94C8-C0646E3623EB}" dt="2022-08-11T06:29:49.693" v="807" actId="164"/>
          <ac:spMkLst>
            <pc:docMk/>
            <pc:sldMk cId="1649129336" sldId="258"/>
            <ac:spMk id="4" creationId="{F253DE0F-767F-1397-055E-6376FEFE7082}"/>
          </ac:spMkLst>
        </pc:spChg>
        <pc:spChg chg="add mod">
          <ac:chgData name="Jessica Kan" userId="7c9de672-68ab-4f43-bdb2-1bf26d403b8e" providerId="ADAL" clId="{6EB533CF-01B0-4F11-94C8-C0646E3623EB}" dt="2022-08-11T06:29:49.693" v="807" actId="164"/>
          <ac:spMkLst>
            <pc:docMk/>
            <pc:sldMk cId="1649129336" sldId="258"/>
            <ac:spMk id="5" creationId="{60BFAA97-AF3F-691B-7BA5-926D2361C884}"/>
          </ac:spMkLst>
        </pc:spChg>
        <pc:spChg chg="add mod">
          <ac:chgData name="Jessica Kan" userId="7c9de672-68ab-4f43-bdb2-1bf26d403b8e" providerId="ADAL" clId="{6EB533CF-01B0-4F11-94C8-C0646E3623EB}" dt="2022-08-11T06:29:49.693" v="807" actId="164"/>
          <ac:spMkLst>
            <pc:docMk/>
            <pc:sldMk cId="1649129336" sldId="258"/>
            <ac:spMk id="6" creationId="{A3E92628-43D9-B854-484E-3B88D7B62162}"/>
          </ac:spMkLst>
        </pc:spChg>
        <pc:spChg chg="add mod">
          <ac:chgData name="Jessica Kan" userId="7c9de672-68ab-4f43-bdb2-1bf26d403b8e" providerId="ADAL" clId="{6EB533CF-01B0-4F11-94C8-C0646E3623EB}" dt="2022-08-11T06:29:49.693" v="807" actId="164"/>
          <ac:spMkLst>
            <pc:docMk/>
            <pc:sldMk cId="1649129336" sldId="258"/>
            <ac:spMk id="7" creationId="{3FE7C025-C1C0-772E-7CE4-F6E092DCB281}"/>
          </ac:spMkLst>
        </pc:spChg>
        <pc:spChg chg="add mod">
          <ac:chgData name="Jessica Kan" userId="7c9de672-68ab-4f43-bdb2-1bf26d403b8e" providerId="ADAL" clId="{6EB533CF-01B0-4F11-94C8-C0646E3623EB}" dt="2022-08-11T06:29:49.693" v="807" actId="164"/>
          <ac:spMkLst>
            <pc:docMk/>
            <pc:sldMk cId="1649129336" sldId="258"/>
            <ac:spMk id="8" creationId="{B655B505-563E-0B67-9B73-6E4CB5C7F226}"/>
          </ac:spMkLst>
        </pc:spChg>
        <pc:spChg chg="add mod">
          <ac:chgData name="Jessica Kan" userId="7c9de672-68ab-4f43-bdb2-1bf26d403b8e" providerId="ADAL" clId="{6EB533CF-01B0-4F11-94C8-C0646E3623EB}" dt="2022-08-11T06:29:49.693" v="807" actId="164"/>
          <ac:spMkLst>
            <pc:docMk/>
            <pc:sldMk cId="1649129336" sldId="258"/>
            <ac:spMk id="9" creationId="{3884F7FC-A281-509D-C2AC-8495D69A18AF}"/>
          </ac:spMkLst>
        </pc:spChg>
        <pc:spChg chg="add mod">
          <ac:chgData name="Jessica Kan" userId="7c9de672-68ab-4f43-bdb2-1bf26d403b8e" providerId="ADAL" clId="{6EB533CF-01B0-4F11-94C8-C0646E3623EB}" dt="2022-08-11T06:29:49.693" v="807" actId="164"/>
          <ac:spMkLst>
            <pc:docMk/>
            <pc:sldMk cId="1649129336" sldId="258"/>
            <ac:spMk id="10" creationId="{3C833E04-72D5-4336-8123-FF9608DEEC04}"/>
          </ac:spMkLst>
        </pc:spChg>
        <pc:spChg chg="add mod">
          <ac:chgData name="Jessica Kan" userId="7c9de672-68ab-4f43-bdb2-1bf26d403b8e" providerId="ADAL" clId="{6EB533CF-01B0-4F11-94C8-C0646E3623EB}" dt="2022-08-11T06:29:49.693" v="807" actId="164"/>
          <ac:spMkLst>
            <pc:docMk/>
            <pc:sldMk cId="1649129336" sldId="258"/>
            <ac:spMk id="11" creationId="{6CB28D3E-54A9-3BAB-AA9B-22616C4FEE03}"/>
          </ac:spMkLst>
        </pc:spChg>
        <pc:spChg chg="add mod">
          <ac:chgData name="Jessica Kan" userId="7c9de672-68ab-4f43-bdb2-1bf26d403b8e" providerId="ADAL" clId="{6EB533CF-01B0-4F11-94C8-C0646E3623EB}" dt="2022-08-11T06:29:49.693" v="807" actId="164"/>
          <ac:spMkLst>
            <pc:docMk/>
            <pc:sldMk cId="1649129336" sldId="258"/>
            <ac:spMk id="12" creationId="{AF1A68B2-2100-A746-BE65-61D0EC278354}"/>
          </ac:spMkLst>
        </pc:spChg>
        <pc:spChg chg="add mod ord">
          <ac:chgData name="Jessica Kan" userId="7c9de672-68ab-4f43-bdb2-1bf26d403b8e" providerId="ADAL" clId="{6EB533CF-01B0-4F11-94C8-C0646E3623EB}" dt="2022-08-11T06:23:06.459" v="708" actId="14100"/>
          <ac:spMkLst>
            <pc:docMk/>
            <pc:sldMk cId="1649129336" sldId="258"/>
            <ac:spMk id="13" creationId="{F8BDDF8B-BE06-C890-2A74-CED739F1F403}"/>
          </ac:spMkLst>
        </pc:spChg>
        <pc:spChg chg="add mod">
          <ac:chgData name="Jessica Kan" userId="7c9de672-68ab-4f43-bdb2-1bf26d403b8e" providerId="ADAL" clId="{6EB533CF-01B0-4F11-94C8-C0646E3623EB}" dt="2022-08-11T06:29:49.693" v="807" actId="164"/>
          <ac:spMkLst>
            <pc:docMk/>
            <pc:sldMk cId="1649129336" sldId="258"/>
            <ac:spMk id="14" creationId="{ACFC606B-6D85-7513-2327-4877960E8793}"/>
          </ac:spMkLst>
        </pc:spChg>
        <pc:spChg chg="add mod ord">
          <ac:chgData name="Jessica Kan" userId="7c9de672-68ab-4f43-bdb2-1bf26d403b8e" providerId="ADAL" clId="{6EB533CF-01B0-4F11-94C8-C0646E3623EB}" dt="2022-08-11T06:23:19.898" v="710" actId="1076"/>
          <ac:spMkLst>
            <pc:docMk/>
            <pc:sldMk cId="1649129336" sldId="258"/>
            <ac:spMk id="15" creationId="{47A109FF-2CC8-9B7B-4126-6D3E03D10B94}"/>
          </ac:spMkLst>
        </pc:spChg>
        <pc:spChg chg="add mod">
          <ac:chgData name="Jessica Kan" userId="7c9de672-68ab-4f43-bdb2-1bf26d403b8e" providerId="ADAL" clId="{6EB533CF-01B0-4F11-94C8-C0646E3623EB}" dt="2022-08-11T06:29:49.693" v="807" actId="164"/>
          <ac:spMkLst>
            <pc:docMk/>
            <pc:sldMk cId="1649129336" sldId="258"/>
            <ac:spMk id="16" creationId="{AB1E0602-C563-BF1B-4276-2FF5EC18E3CD}"/>
          </ac:spMkLst>
        </pc:spChg>
        <pc:spChg chg="add mod">
          <ac:chgData name="Jessica Kan" userId="7c9de672-68ab-4f43-bdb2-1bf26d403b8e" providerId="ADAL" clId="{6EB533CF-01B0-4F11-94C8-C0646E3623EB}" dt="2022-08-11T06:29:49.693" v="807" actId="164"/>
          <ac:spMkLst>
            <pc:docMk/>
            <pc:sldMk cId="1649129336" sldId="258"/>
            <ac:spMk id="17" creationId="{88F71B92-13A3-5F59-2618-38920607DFEC}"/>
          </ac:spMkLst>
        </pc:spChg>
        <pc:spChg chg="add mod">
          <ac:chgData name="Jessica Kan" userId="7c9de672-68ab-4f43-bdb2-1bf26d403b8e" providerId="ADAL" clId="{6EB533CF-01B0-4F11-94C8-C0646E3623EB}" dt="2022-08-11T06:29:49.693" v="807" actId="164"/>
          <ac:spMkLst>
            <pc:docMk/>
            <pc:sldMk cId="1649129336" sldId="258"/>
            <ac:spMk id="18" creationId="{F29EDBD9-524E-6E35-06EA-E72B789B4A91}"/>
          </ac:spMkLst>
        </pc:spChg>
        <pc:spChg chg="add mod">
          <ac:chgData name="Jessica Kan" userId="7c9de672-68ab-4f43-bdb2-1bf26d403b8e" providerId="ADAL" clId="{6EB533CF-01B0-4F11-94C8-C0646E3623EB}" dt="2022-08-11T06:29:49.693" v="807" actId="164"/>
          <ac:spMkLst>
            <pc:docMk/>
            <pc:sldMk cId="1649129336" sldId="258"/>
            <ac:spMk id="19" creationId="{815DE59C-A86F-C774-0462-A6AB918A252B}"/>
          </ac:spMkLst>
        </pc:spChg>
        <pc:spChg chg="add mod">
          <ac:chgData name="Jessica Kan" userId="7c9de672-68ab-4f43-bdb2-1bf26d403b8e" providerId="ADAL" clId="{6EB533CF-01B0-4F11-94C8-C0646E3623EB}" dt="2022-08-11T06:29:49.693" v="807" actId="164"/>
          <ac:spMkLst>
            <pc:docMk/>
            <pc:sldMk cId="1649129336" sldId="258"/>
            <ac:spMk id="20" creationId="{2CC2E05F-68CC-128C-BFCF-D59EB4FC6FC8}"/>
          </ac:spMkLst>
        </pc:spChg>
        <pc:grpChg chg="add mod">
          <ac:chgData name="Jessica Kan" userId="7c9de672-68ab-4f43-bdb2-1bf26d403b8e" providerId="ADAL" clId="{6EB533CF-01B0-4F11-94C8-C0646E3623EB}" dt="2022-08-11T06:29:49.693" v="807" actId="164"/>
          <ac:grpSpMkLst>
            <pc:docMk/>
            <pc:sldMk cId="1649129336" sldId="258"/>
            <ac:grpSpMk id="71" creationId="{5D8AA3F7-0F79-68DC-F9E8-D673D5550B65}"/>
          </ac:grpSpMkLst>
        </pc:grpChg>
        <pc:cxnChg chg="add mod">
          <ac:chgData name="Jessica Kan" userId="7c9de672-68ab-4f43-bdb2-1bf26d403b8e" providerId="ADAL" clId="{6EB533CF-01B0-4F11-94C8-C0646E3623EB}" dt="2022-08-11T06:29:49.693" v="807" actId="164"/>
          <ac:cxnSpMkLst>
            <pc:docMk/>
            <pc:sldMk cId="1649129336" sldId="258"/>
            <ac:cxnSpMk id="22" creationId="{B706BDC9-97F9-88A8-6309-1F9A2F33026E}"/>
          </ac:cxnSpMkLst>
        </pc:cxnChg>
        <pc:cxnChg chg="add mod">
          <ac:chgData name="Jessica Kan" userId="7c9de672-68ab-4f43-bdb2-1bf26d403b8e" providerId="ADAL" clId="{6EB533CF-01B0-4F11-94C8-C0646E3623EB}" dt="2022-08-11T06:29:49.693" v="807" actId="164"/>
          <ac:cxnSpMkLst>
            <pc:docMk/>
            <pc:sldMk cId="1649129336" sldId="258"/>
            <ac:cxnSpMk id="23" creationId="{F50B0870-8FDA-EB09-49FC-ECD4DE50D3C8}"/>
          </ac:cxnSpMkLst>
        </pc:cxnChg>
        <pc:cxnChg chg="add mod">
          <ac:chgData name="Jessica Kan" userId="7c9de672-68ab-4f43-bdb2-1bf26d403b8e" providerId="ADAL" clId="{6EB533CF-01B0-4F11-94C8-C0646E3623EB}" dt="2022-08-11T06:29:49.693" v="807" actId="164"/>
          <ac:cxnSpMkLst>
            <pc:docMk/>
            <pc:sldMk cId="1649129336" sldId="258"/>
            <ac:cxnSpMk id="25" creationId="{16304A2A-9ADF-7F72-6164-266A6EF4E6E5}"/>
          </ac:cxnSpMkLst>
        </pc:cxnChg>
        <pc:cxnChg chg="add mod">
          <ac:chgData name="Jessica Kan" userId="7c9de672-68ab-4f43-bdb2-1bf26d403b8e" providerId="ADAL" clId="{6EB533CF-01B0-4F11-94C8-C0646E3623EB}" dt="2022-08-11T06:29:49.693" v="807" actId="164"/>
          <ac:cxnSpMkLst>
            <pc:docMk/>
            <pc:sldMk cId="1649129336" sldId="258"/>
            <ac:cxnSpMk id="27" creationId="{FEFD284F-899A-EFFE-58A1-BE0AF2E5CDF0}"/>
          </ac:cxnSpMkLst>
        </pc:cxnChg>
        <pc:cxnChg chg="add mod">
          <ac:chgData name="Jessica Kan" userId="7c9de672-68ab-4f43-bdb2-1bf26d403b8e" providerId="ADAL" clId="{6EB533CF-01B0-4F11-94C8-C0646E3623EB}" dt="2022-08-11T06:29:49.693" v="807" actId="164"/>
          <ac:cxnSpMkLst>
            <pc:docMk/>
            <pc:sldMk cId="1649129336" sldId="258"/>
            <ac:cxnSpMk id="29" creationId="{9073CC5A-3DA5-5D14-7F93-8F82267824F1}"/>
          </ac:cxnSpMkLst>
        </pc:cxnChg>
        <pc:cxnChg chg="add mod">
          <ac:chgData name="Jessica Kan" userId="7c9de672-68ab-4f43-bdb2-1bf26d403b8e" providerId="ADAL" clId="{6EB533CF-01B0-4F11-94C8-C0646E3623EB}" dt="2022-08-11T06:29:49.693" v="807" actId="164"/>
          <ac:cxnSpMkLst>
            <pc:docMk/>
            <pc:sldMk cId="1649129336" sldId="258"/>
            <ac:cxnSpMk id="31" creationId="{85464712-9E66-C70D-203F-30E3DF569636}"/>
          </ac:cxnSpMkLst>
        </pc:cxnChg>
        <pc:cxnChg chg="add mod">
          <ac:chgData name="Jessica Kan" userId="7c9de672-68ab-4f43-bdb2-1bf26d403b8e" providerId="ADAL" clId="{6EB533CF-01B0-4F11-94C8-C0646E3623EB}" dt="2022-08-11T06:29:49.693" v="807" actId="164"/>
          <ac:cxnSpMkLst>
            <pc:docMk/>
            <pc:sldMk cId="1649129336" sldId="258"/>
            <ac:cxnSpMk id="32" creationId="{31C2F827-0C0E-4F64-B089-1883F8923A5B}"/>
          </ac:cxnSpMkLst>
        </pc:cxnChg>
        <pc:cxnChg chg="add mod">
          <ac:chgData name="Jessica Kan" userId="7c9de672-68ab-4f43-bdb2-1bf26d403b8e" providerId="ADAL" clId="{6EB533CF-01B0-4F11-94C8-C0646E3623EB}" dt="2022-08-11T06:29:49.693" v="807" actId="164"/>
          <ac:cxnSpMkLst>
            <pc:docMk/>
            <pc:sldMk cId="1649129336" sldId="258"/>
            <ac:cxnSpMk id="33" creationId="{B8D60395-822F-BE1B-6A31-F8B0A68FB5AD}"/>
          </ac:cxnSpMkLst>
        </pc:cxnChg>
        <pc:cxnChg chg="add mod">
          <ac:chgData name="Jessica Kan" userId="7c9de672-68ab-4f43-bdb2-1bf26d403b8e" providerId="ADAL" clId="{6EB533CF-01B0-4F11-94C8-C0646E3623EB}" dt="2022-08-11T06:29:49.693" v="807" actId="164"/>
          <ac:cxnSpMkLst>
            <pc:docMk/>
            <pc:sldMk cId="1649129336" sldId="258"/>
            <ac:cxnSpMk id="35" creationId="{15ECCCC7-6BBF-6AD5-BAE9-E090452D6AC2}"/>
          </ac:cxnSpMkLst>
        </pc:cxnChg>
        <pc:cxnChg chg="add mod">
          <ac:chgData name="Jessica Kan" userId="7c9de672-68ab-4f43-bdb2-1bf26d403b8e" providerId="ADAL" clId="{6EB533CF-01B0-4F11-94C8-C0646E3623EB}" dt="2022-08-11T06:29:49.693" v="807" actId="164"/>
          <ac:cxnSpMkLst>
            <pc:docMk/>
            <pc:sldMk cId="1649129336" sldId="258"/>
            <ac:cxnSpMk id="38" creationId="{250E5814-489F-E7F0-3C9D-C46950507D92}"/>
          </ac:cxnSpMkLst>
        </pc:cxnChg>
        <pc:cxnChg chg="add mod">
          <ac:chgData name="Jessica Kan" userId="7c9de672-68ab-4f43-bdb2-1bf26d403b8e" providerId="ADAL" clId="{6EB533CF-01B0-4F11-94C8-C0646E3623EB}" dt="2022-08-11T06:29:49.693" v="807" actId="164"/>
          <ac:cxnSpMkLst>
            <pc:docMk/>
            <pc:sldMk cId="1649129336" sldId="258"/>
            <ac:cxnSpMk id="41" creationId="{CEA18EFD-B97C-63C5-F62A-D8A1E4A32E56}"/>
          </ac:cxnSpMkLst>
        </pc:cxnChg>
        <pc:cxnChg chg="add mod">
          <ac:chgData name="Jessica Kan" userId="7c9de672-68ab-4f43-bdb2-1bf26d403b8e" providerId="ADAL" clId="{6EB533CF-01B0-4F11-94C8-C0646E3623EB}" dt="2022-08-11T06:29:49.693" v="807" actId="164"/>
          <ac:cxnSpMkLst>
            <pc:docMk/>
            <pc:sldMk cId="1649129336" sldId="258"/>
            <ac:cxnSpMk id="43" creationId="{ABDCAEF4-F9D5-BA26-0423-97BAAE1BF8BF}"/>
          </ac:cxnSpMkLst>
        </pc:cxnChg>
        <pc:cxnChg chg="add mod">
          <ac:chgData name="Jessica Kan" userId="7c9de672-68ab-4f43-bdb2-1bf26d403b8e" providerId="ADAL" clId="{6EB533CF-01B0-4F11-94C8-C0646E3623EB}" dt="2022-08-11T06:29:49.693" v="807" actId="164"/>
          <ac:cxnSpMkLst>
            <pc:docMk/>
            <pc:sldMk cId="1649129336" sldId="258"/>
            <ac:cxnSpMk id="44" creationId="{09E22613-5042-77CA-4742-9DF516457A2A}"/>
          </ac:cxnSpMkLst>
        </pc:cxnChg>
        <pc:cxnChg chg="add mod">
          <ac:chgData name="Jessica Kan" userId="7c9de672-68ab-4f43-bdb2-1bf26d403b8e" providerId="ADAL" clId="{6EB533CF-01B0-4F11-94C8-C0646E3623EB}" dt="2022-08-11T06:29:49.693" v="807" actId="164"/>
          <ac:cxnSpMkLst>
            <pc:docMk/>
            <pc:sldMk cId="1649129336" sldId="258"/>
            <ac:cxnSpMk id="45" creationId="{388ECF12-8992-9E0D-4639-4BAA11521FE7}"/>
          </ac:cxnSpMkLst>
        </pc:cxnChg>
        <pc:cxnChg chg="add mod">
          <ac:chgData name="Jessica Kan" userId="7c9de672-68ab-4f43-bdb2-1bf26d403b8e" providerId="ADAL" clId="{6EB533CF-01B0-4F11-94C8-C0646E3623EB}" dt="2022-08-11T06:29:49.693" v="807" actId="164"/>
          <ac:cxnSpMkLst>
            <pc:docMk/>
            <pc:sldMk cId="1649129336" sldId="258"/>
            <ac:cxnSpMk id="46" creationId="{5CCE69BC-17E9-9840-698B-1EFFDBB55A1E}"/>
          </ac:cxnSpMkLst>
        </pc:cxnChg>
        <pc:cxnChg chg="add mod">
          <ac:chgData name="Jessica Kan" userId="7c9de672-68ab-4f43-bdb2-1bf26d403b8e" providerId="ADAL" clId="{6EB533CF-01B0-4F11-94C8-C0646E3623EB}" dt="2022-08-11T06:29:49.693" v="807" actId="164"/>
          <ac:cxnSpMkLst>
            <pc:docMk/>
            <pc:sldMk cId="1649129336" sldId="258"/>
            <ac:cxnSpMk id="49" creationId="{E7AECD3F-90C2-84D2-7637-B41964043F26}"/>
          </ac:cxnSpMkLst>
        </pc:cxnChg>
        <pc:cxnChg chg="add mod">
          <ac:chgData name="Jessica Kan" userId="7c9de672-68ab-4f43-bdb2-1bf26d403b8e" providerId="ADAL" clId="{6EB533CF-01B0-4F11-94C8-C0646E3623EB}" dt="2022-08-11T06:29:49.693" v="807" actId="164"/>
          <ac:cxnSpMkLst>
            <pc:docMk/>
            <pc:sldMk cId="1649129336" sldId="258"/>
            <ac:cxnSpMk id="50" creationId="{39EE00DC-B244-9343-4649-6F42E308D070}"/>
          </ac:cxnSpMkLst>
        </pc:cxnChg>
        <pc:cxnChg chg="add mod">
          <ac:chgData name="Jessica Kan" userId="7c9de672-68ab-4f43-bdb2-1bf26d403b8e" providerId="ADAL" clId="{6EB533CF-01B0-4F11-94C8-C0646E3623EB}" dt="2022-08-11T06:29:49.693" v="807" actId="164"/>
          <ac:cxnSpMkLst>
            <pc:docMk/>
            <pc:sldMk cId="1649129336" sldId="258"/>
            <ac:cxnSpMk id="57" creationId="{7ED99CAF-04F6-66E9-95BC-8C7DF831E2EF}"/>
          </ac:cxnSpMkLst>
        </pc:cxnChg>
        <pc:cxnChg chg="add mod">
          <ac:chgData name="Jessica Kan" userId="7c9de672-68ab-4f43-bdb2-1bf26d403b8e" providerId="ADAL" clId="{6EB533CF-01B0-4F11-94C8-C0646E3623EB}" dt="2022-08-11T06:29:49.693" v="807" actId="164"/>
          <ac:cxnSpMkLst>
            <pc:docMk/>
            <pc:sldMk cId="1649129336" sldId="258"/>
            <ac:cxnSpMk id="58" creationId="{879892BD-8CFC-04DD-0BF1-5E928DDC749B}"/>
          </ac:cxnSpMkLst>
        </pc:cxnChg>
        <pc:cxnChg chg="add mod">
          <ac:chgData name="Jessica Kan" userId="7c9de672-68ab-4f43-bdb2-1bf26d403b8e" providerId="ADAL" clId="{6EB533CF-01B0-4F11-94C8-C0646E3623EB}" dt="2022-08-11T06:29:49.693" v="807" actId="164"/>
          <ac:cxnSpMkLst>
            <pc:docMk/>
            <pc:sldMk cId="1649129336" sldId="258"/>
            <ac:cxnSpMk id="59" creationId="{A0862026-CEF3-EB53-D728-FC3554F73EAB}"/>
          </ac:cxnSpMkLst>
        </pc:cxnChg>
        <pc:cxnChg chg="add mod">
          <ac:chgData name="Jessica Kan" userId="7c9de672-68ab-4f43-bdb2-1bf26d403b8e" providerId="ADAL" clId="{6EB533CF-01B0-4F11-94C8-C0646E3623EB}" dt="2022-08-11T06:29:49.693" v="807" actId="164"/>
          <ac:cxnSpMkLst>
            <pc:docMk/>
            <pc:sldMk cId="1649129336" sldId="258"/>
            <ac:cxnSpMk id="60" creationId="{41F8AD1C-B039-F68B-9BE4-51570341FF3F}"/>
          </ac:cxnSpMkLst>
        </pc:cxnChg>
        <pc:cxnChg chg="add mod">
          <ac:chgData name="Jessica Kan" userId="7c9de672-68ab-4f43-bdb2-1bf26d403b8e" providerId="ADAL" clId="{6EB533CF-01B0-4F11-94C8-C0646E3623EB}" dt="2022-08-11T06:29:49.693" v="807" actId="164"/>
          <ac:cxnSpMkLst>
            <pc:docMk/>
            <pc:sldMk cId="1649129336" sldId="258"/>
            <ac:cxnSpMk id="61" creationId="{19D8FFBA-B5C5-9B0A-D202-08D919D96EE6}"/>
          </ac:cxnSpMkLst>
        </pc:cxnChg>
        <pc:cxnChg chg="add mod">
          <ac:chgData name="Jessica Kan" userId="7c9de672-68ab-4f43-bdb2-1bf26d403b8e" providerId="ADAL" clId="{6EB533CF-01B0-4F11-94C8-C0646E3623EB}" dt="2022-08-11T06:29:49.693" v="807" actId="164"/>
          <ac:cxnSpMkLst>
            <pc:docMk/>
            <pc:sldMk cId="1649129336" sldId="258"/>
            <ac:cxnSpMk id="62" creationId="{76E8E137-F5BF-74CE-9C57-FA6B2B9BE921}"/>
          </ac:cxnSpMkLst>
        </pc:cxnChg>
        <pc:cxnChg chg="add mod">
          <ac:chgData name="Jessica Kan" userId="7c9de672-68ab-4f43-bdb2-1bf26d403b8e" providerId="ADAL" clId="{6EB533CF-01B0-4F11-94C8-C0646E3623EB}" dt="2022-08-11T06:29:49.693" v="807" actId="164"/>
          <ac:cxnSpMkLst>
            <pc:docMk/>
            <pc:sldMk cId="1649129336" sldId="258"/>
            <ac:cxnSpMk id="63" creationId="{18885A23-DF33-1632-ED00-A3406BC15042}"/>
          </ac:cxnSpMkLst>
        </pc:cxnChg>
        <pc:cxnChg chg="add mod">
          <ac:chgData name="Jessica Kan" userId="7c9de672-68ab-4f43-bdb2-1bf26d403b8e" providerId="ADAL" clId="{6EB533CF-01B0-4F11-94C8-C0646E3623EB}" dt="2022-08-11T06:29:49.693" v="807" actId="164"/>
          <ac:cxnSpMkLst>
            <pc:docMk/>
            <pc:sldMk cId="1649129336" sldId="258"/>
            <ac:cxnSpMk id="64" creationId="{714A3215-E00D-1AD0-E3C1-C49E4AA1CD58}"/>
          </ac:cxnSpMkLst>
        </pc:cxnChg>
        <pc:cxnChg chg="add mod">
          <ac:chgData name="Jessica Kan" userId="7c9de672-68ab-4f43-bdb2-1bf26d403b8e" providerId="ADAL" clId="{6EB533CF-01B0-4F11-94C8-C0646E3623EB}" dt="2022-08-11T06:29:49.693" v="807" actId="164"/>
          <ac:cxnSpMkLst>
            <pc:docMk/>
            <pc:sldMk cId="1649129336" sldId="258"/>
            <ac:cxnSpMk id="65" creationId="{0ECB8C32-4BED-337D-532D-EBB10042577F}"/>
          </ac:cxnSpMkLst>
        </pc:cxnChg>
        <pc:cxnChg chg="add mod">
          <ac:chgData name="Jessica Kan" userId="7c9de672-68ab-4f43-bdb2-1bf26d403b8e" providerId="ADAL" clId="{6EB533CF-01B0-4F11-94C8-C0646E3623EB}" dt="2022-08-11T06:29:49.693" v="807" actId="164"/>
          <ac:cxnSpMkLst>
            <pc:docMk/>
            <pc:sldMk cId="1649129336" sldId="258"/>
            <ac:cxnSpMk id="68" creationId="{77FBFDEA-4611-1639-51A8-B210BC4D08CA}"/>
          </ac:cxnSpMkLst>
        </pc:cxnChg>
        <pc:cxnChg chg="add mod">
          <ac:chgData name="Jessica Kan" userId="7c9de672-68ab-4f43-bdb2-1bf26d403b8e" providerId="ADAL" clId="{6EB533CF-01B0-4F11-94C8-C0646E3623EB}" dt="2022-08-11T06:29:49.693" v="807" actId="164"/>
          <ac:cxnSpMkLst>
            <pc:docMk/>
            <pc:sldMk cId="1649129336" sldId="258"/>
            <ac:cxnSpMk id="69" creationId="{99944FF5-A9CB-4CD2-5A1A-866AFC740F95}"/>
          </ac:cxnSpMkLst>
        </pc:cxnChg>
        <pc:cxnChg chg="add mod">
          <ac:chgData name="Jessica Kan" userId="7c9de672-68ab-4f43-bdb2-1bf26d403b8e" providerId="ADAL" clId="{6EB533CF-01B0-4F11-94C8-C0646E3623EB}" dt="2022-08-11T06:29:49.693" v="807" actId="164"/>
          <ac:cxnSpMkLst>
            <pc:docMk/>
            <pc:sldMk cId="1649129336" sldId="258"/>
            <ac:cxnSpMk id="70" creationId="{4B98A595-796E-3FF1-9237-CFA057E08D9D}"/>
          </ac:cxnSpMkLst>
        </pc:cxnChg>
      </pc:sldChg>
      <pc:sldChg chg="new">
        <pc:chgData name="Jessica Kan" userId="7c9de672-68ab-4f43-bdb2-1bf26d403b8e" providerId="ADAL" clId="{6EB533CF-01B0-4F11-94C8-C0646E3623EB}" dt="2022-08-11T06:29:58.736" v="808" actId="680"/>
        <pc:sldMkLst>
          <pc:docMk/>
          <pc:sldMk cId="530346101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BB6AD-DAE5-9A5E-BFBA-1DCF5B30A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0CE5-AA6C-08FA-D9B7-806362EF4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337F4-48B0-F26D-DB11-BB9AFC5D1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BF63-E19A-4E9D-9859-0AAB328DCAF2}" type="datetimeFigureOut">
              <a:rPr lang="en-GB" smtClean="0"/>
              <a:t>11/08/2022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4478B-2A3D-7E16-A426-A4FF838B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DE0B-2A47-270A-A0D0-97F0F234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97B5-25F0-4C4F-B703-7CA00E29C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54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1F00-078D-DDBA-252B-FFAF51F9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D10C0-EA16-25DE-6AAA-EC525FB78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3953A-3C64-FF97-F8D0-0B43ABA2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BF63-E19A-4E9D-9859-0AAB328DCAF2}" type="datetimeFigureOut">
              <a:rPr lang="en-GB" smtClean="0"/>
              <a:t>11/08/2022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4CB46-8EE4-B03A-6120-4140D8AD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11D13-66AE-1440-BFB4-3F55020F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97B5-25F0-4C4F-B703-7CA00E29C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18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0035A-0305-6E0B-B7F2-7AE439E2B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893E3-0DD4-785A-65CD-8864CEE49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0A4C9-A243-D50A-EFD5-E569BFAE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BF63-E19A-4E9D-9859-0AAB328DCAF2}" type="datetimeFigureOut">
              <a:rPr lang="en-GB" smtClean="0"/>
              <a:t>11/08/2022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B4E46-A37C-9DF4-9AC9-5CEF16471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BFC38-6079-AC03-B201-3907F104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97B5-25F0-4C4F-B703-7CA00E29C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68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089F9-4B29-7F70-9CBE-9652BA0C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3CC23-D319-53E5-FE32-E698B41A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77615-5208-D2E7-BCF7-BC704B2D2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BF63-E19A-4E9D-9859-0AAB328DCAF2}" type="datetimeFigureOut">
              <a:rPr lang="en-GB" smtClean="0"/>
              <a:t>11/08/2022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F270A-C4E7-D848-4944-B895CF191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F250C-8954-67F3-32FC-FDC86E96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97B5-25F0-4C4F-B703-7CA00E29C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77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E78A-3D54-D162-0358-8FFAECE54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5B19E-A743-395A-8047-604CABFD0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16F6E-FC92-0FFB-8148-9EE6FB5F3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BF63-E19A-4E9D-9859-0AAB328DCAF2}" type="datetimeFigureOut">
              <a:rPr lang="en-GB" smtClean="0"/>
              <a:t>11/08/2022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F94F9-B504-12FF-A35C-B12500E7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501BD-E0D2-853E-72E7-1BC94A66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97B5-25F0-4C4F-B703-7CA00E29C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08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4236-8326-4F45-4956-0AB63867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B7163-378B-58C9-54B8-5048227C7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15379-C7E8-C69F-10B0-FC24DB39D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0D00A-895B-389A-AC7C-40BA5CA1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BF63-E19A-4E9D-9859-0AAB328DCAF2}" type="datetimeFigureOut">
              <a:rPr lang="en-GB" smtClean="0"/>
              <a:t>11/08/2022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C9752-6220-B8AF-0A3D-DA7A7619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A34A8-E28F-BF5F-1166-963DFB9C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97B5-25F0-4C4F-B703-7CA00E29C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29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E0E9-0334-7E46-05E0-51374AD1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9840E-D47B-45CD-3D58-FCBCD1DC0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CC25-9D7B-6395-0CC1-F48A36817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43C1B-E82A-88CA-6911-086E7B553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CB999-397D-CA99-FB86-513F7CB38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DC894-8E66-15DB-C0C8-E7AC7CD1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BF63-E19A-4E9D-9859-0AAB328DCAF2}" type="datetimeFigureOut">
              <a:rPr lang="en-GB" smtClean="0"/>
              <a:t>11/08/2022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94F60D-0AF0-6E8D-97AC-382C84B45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009ADA-8698-8AA5-AF69-D4EF221D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97B5-25F0-4C4F-B703-7CA00E29C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51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403E-EA71-45EC-F7C8-E11806CC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93DC7-D9E8-531F-DC04-F811B9E2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BF63-E19A-4E9D-9859-0AAB328DCAF2}" type="datetimeFigureOut">
              <a:rPr lang="en-GB" smtClean="0"/>
              <a:t>11/08/2022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F0A62-3DB7-21B6-24EB-400CA9CF9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3CFEA-09AB-B484-697A-4D1DF6BF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97B5-25F0-4C4F-B703-7CA00E29C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68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CDB50-7F59-FB24-5DA9-3BA43D43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BF63-E19A-4E9D-9859-0AAB328DCAF2}" type="datetimeFigureOut">
              <a:rPr lang="en-GB" smtClean="0"/>
              <a:t>11/08/2022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C2E6D-E09A-AD79-07C3-C8755964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2F56F-3365-F983-9BDA-1FAD45C1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97B5-25F0-4C4F-B703-7CA00E29C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91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C587-BD77-4627-B068-0D30691C0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CD586-C171-39E8-342C-6B56E2298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2A390-DFF3-1100-7A6E-5DF78EDC3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B8B31-A7B5-8730-8B28-B78F2AE5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BF63-E19A-4E9D-9859-0AAB328DCAF2}" type="datetimeFigureOut">
              <a:rPr lang="en-GB" smtClean="0"/>
              <a:t>11/08/2022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F4989-E8D1-1402-B338-7D7635BB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419EA-F54E-2D52-6098-13323E00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97B5-25F0-4C4F-B703-7CA00E29C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05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A1E17-5FB4-FE5F-11F1-3D650B78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319F2F-A2EE-C550-899F-C938BC80A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B614E-9B4D-EFBE-98A3-6443239C2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52EBC-9B30-4238-914A-67D889F16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BF63-E19A-4E9D-9859-0AAB328DCAF2}" type="datetimeFigureOut">
              <a:rPr lang="en-GB" smtClean="0"/>
              <a:t>11/08/2022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60729-1DE0-DE1B-BF55-97D364608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3B71A-887E-BC44-341D-B589465B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97B5-25F0-4C4F-B703-7CA00E29C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31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FCFDE0-33BD-3B20-E2BD-E355E204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C2757-081C-4EE7-996B-46F6ECD99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BB007-8E58-1B85-027E-C721DDB46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BBF63-E19A-4E9D-9859-0AAB328DCAF2}" type="datetimeFigureOut">
              <a:rPr lang="en-GB" smtClean="0"/>
              <a:t>11/08/2022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78041-3A0D-64E9-57E8-F45CCB253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1A681-D494-8D4C-8637-9925BDC15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397B5-25F0-4C4F-B703-7CA00E29C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71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D7EB32-8954-B1A7-6A62-B0DA9F9B3AE6}"/>
              </a:ext>
            </a:extLst>
          </p:cNvPr>
          <p:cNvSpPr txBox="1"/>
          <p:nvPr/>
        </p:nvSpPr>
        <p:spPr>
          <a:xfrm>
            <a:off x="5088291" y="6148873"/>
            <a:ext cx="2015413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9E8CA4-CC64-A55C-66B4-768E486A8FD7}"/>
              </a:ext>
            </a:extLst>
          </p:cNvPr>
          <p:cNvSpPr txBox="1"/>
          <p:nvPr/>
        </p:nvSpPr>
        <p:spPr>
          <a:xfrm>
            <a:off x="3450769" y="507320"/>
            <a:ext cx="2015413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dbconfig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62229-5680-87F6-E9C8-EA41CF615C96}"/>
              </a:ext>
            </a:extLst>
          </p:cNvPr>
          <p:cNvSpPr txBox="1"/>
          <p:nvPr/>
        </p:nvSpPr>
        <p:spPr>
          <a:xfrm>
            <a:off x="3458544" y="1781061"/>
            <a:ext cx="2015413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dbconnection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74BCF2-125E-9DE7-96C4-EF08EC75FE27}"/>
              </a:ext>
            </a:extLst>
          </p:cNvPr>
          <p:cNvSpPr txBox="1"/>
          <p:nvPr/>
        </p:nvSpPr>
        <p:spPr>
          <a:xfrm>
            <a:off x="5391530" y="4898862"/>
            <a:ext cx="2015413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login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C7D3F-8C6D-C3B7-841F-011B743E6ECC}"/>
              </a:ext>
            </a:extLst>
          </p:cNvPr>
          <p:cNvSpPr txBox="1"/>
          <p:nvPr/>
        </p:nvSpPr>
        <p:spPr>
          <a:xfrm>
            <a:off x="9893552" y="4898862"/>
            <a:ext cx="2015413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1E3D6A-8C2A-4937-9619-DB0A90DE34CA}"/>
              </a:ext>
            </a:extLst>
          </p:cNvPr>
          <p:cNvSpPr txBox="1"/>
          <p:nvPr/>
        </p:nvSpPr>
        <p:spPr>
          <a:xfrm>
            <a:off x="7574900" y="4885657"/>
            <a:ext cx="2015413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predict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D334CC-3BB0-E8C0-09CC-E0094A6ED448}"/>
              </a:ext>
            </a:extLst>
          </p:cNvPr>
          <p:cNvCxnSpPr>
            <a:cxnSpLocks/>
          </p:cNvCxnSpPr>
          <p:nvPr/>
        </p:nvCxnSpPr>
        <p:spPr>
          <a:xfrm flipH="1">
            <a:off x="1387146" y="2196334"/>
            <a:ext cx="1981205" cy="937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94D8F2-290F-2E7E-0D53-35D7B6715998}"/>
              </a:ext>
            </a:extLst>
          </p:cNvPr>
          <p:cNvCxnSpPr>
            <a:cxnSpLocks/>
          </p:cNvCxnSpPr>
          <p:nvPr/>
        </p:nvCxnSpPr>
        <p:spPr>
          <a:xfrm>
            <a:off x="5150502" y="2291235"/>
            <a:ext cx="727775" cy="890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D3F78E-2261-42B2-1C69-3433C143A0CE}"/>
              </a:ext>
            </a:extLst>
          </p:cNvPr>
          <p:cNvCxnSpPr>
            <a:cxnSpLocks/>
          </p:cNvCxnSpPr>
          <p:nvPr/>
        </p:nvCxnSpPr>
        <p:spPr>
          <a:xfrm flipH="1">
            <a:off x="6982414" y="5401637"/>
            <a:ext cx="1489782" cy="671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6C6DA3-ABED-E1E3-9025-57B33D28AE05}"/>
              </a:ext>
            </a:extLst>
          </p:cNvPr>
          <p:cNvCxnSpPr>
            <a:cxnSpLocks/>
          </p:cNvCxnSpPr>
          <p:nvPr/>
        </p:nvCxnSpPr>
        <p:spPr>
          <a:xfrm>
            <a:off x="5952930" y="3797547"/>
            <a:ext cx="143068" cy="1064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FEC18A4-27F7-6919-91C2-8203BE172189}"/>
              </a:ext>
            </a:extLst>
          </p:cNvPr>
          <p:cNvCxnSpPr>
            <a:cxnSpLocks/>
          </p:cNvCxnSpPr>
          <p:nvPr/>
        </p:nvCxnSpPr>
        <p:spPr>
          <a:xfrm>
            <a:off x="1387146" y="3792169"/>
            <a:ext cx="3581406" cy="2433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91027B-FDB6-C4EA-CA82-55377A45E0C8}"/>
              </a:ext>
            </a:extLst>
          </p:cNvPr>
          <p:cNvCxnSpPr>
            <a:cxnSpLocks/>
          </p:cNvCxnSpPr>
          <p:nvPr/>
        </p:nvCxnSpPr>
        <p:spPr>
          <a:xfrm>
            <a:off x="4488014" y="1026367"/>
            <a:ext cx="0" cy="653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99C04A-2E22-EB56-4D6D-FC469DE76C4A}"/>
              </a:ext>
            </a:extLst>
          </p:cNvPr>
          <p:cNvSpPr txBox="1"/>
          <p:nvPr/>
        </p:nvSpPr>
        <p:spPr>
          <a:xfrm>
            <a:off x="422983" y="3274662"/>
            <a:ext cx="2015413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Population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479D833-45E4-67C9-485A-39A8FB670178}"/>
              </a:ext>
            </a:extLst>
          </p:cNvPr>
          <p:cNvCxnSpPr>
            <a:cxnSpLocks/>
          </p:cNvCxnSpPr>
          <p:nvPr/>
        </p:nvCxnSpPr>
        <p:spPr>
          <a:xfrm flipH="1">
            <a:off x="3813109" y="2319858"/>
            <a:ext cx="60650" cy="790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680912-4BDE-CF26-E4FD-42047868292A}"/>
              </a:ext>
            </a:extLst>
          </p:cNvPr>
          <p:cNvSpPr txBox="1"/>
          <p:nvPr/>
        </p:nvSpPr>
        <p:spPr>
          <a:xfrm>
            <a:off x="4911013" y="3269735"/>
            <a:ext cx="2015413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save_search</a:t>
            </a:r>
            <a:endParaRPr lang="en-GB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613C43-A992-B797-9241-2AE5B2D8B475}"/>
              </a:ext>
            </a:extLst>
          </p:cNvPr>
          <p:cNvCxnSpPr>
            <a:cxnSpLocks/>
          </p:cNvCxnSpPr>
          <p:nvPr/>
        </p:nvCxnSpPr>
        <p:spPr>
          <a:xfrm>
            <a:off x="4018382" y="3797547"/>
            <a:ext cx="1281421" cy="2223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5FB3183-19A4-26E2-EA5E-51ECF70C0A84}"/>
              </a:ext>
            </a:extLst>
          </p:cNvPr>
          <p:cNvSpPr txBox="1"/>
          <p:nvPr/>
        </p:nvSpPr>
        <p:spPr>
          <a:xfrm>
            <a:off x="2656116" y="3264357"/>
            <a:ext cx="2015413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area_advice</a:t>
            </a:r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2414A1-DC80-678A-3666-95F8EB0807E4}"/>
              </a:ext>
            </a:extLst>
          </p:cNvPr>
          <p:cNvCxnSpPr>
            <a:cxnSpLocks/>
          </p:cNvCxnSpPr>
          <p:nvPr/>
        </p:nvCxnSpPr>
        <p:spPr>
          <a:xfrm>
            <a:off x="5579706" y="2211402"/>
            <a:ext cx="2310871" cy="933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87E546-7871-393D-460F-D6E51A7ADB25}"/>
              </a:ext>
            </a:extLst>
          </p:cNvPr>
          <p:cNvCxnSpPr>
            <a:cxnSpLocks/>
          </p:cNvCxnSpPr>
          <p:nvPr/>
        </p:nvCxnSpPr>
        <p:spPr>
          <a:xfrm flipH="1">
            <a:off x="6882871" y="3782479"/>
            <a:ext cx="1041929" cy="1079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6F23970-675E-7CB9-C8A2-F2327341D950}"/>
              </a:ext>
            </a:extLst>
          </p:cNvPr>
          <p:cNvSpPr txBox="1"/>
          <p:nvPr/>
        </p:nvSpPr>
        <p:spPr>
          <a:xfrm>
            <a:off x="7165910" y="1787711"/>
            <a:ext cx="2015413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hashing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F51B4B-C26D-1776-7EC4-5E794BDA63E1}"/>
              </a:ext>
            </a:extLst>
          </p:cNvPr>
          <p:cNvSpPr txBox="1"/>
          <p:nvPr/>
        </p:nvSpPr>
        <p:spPr>
          <a:xfrm>
            <a:off x="7165910" y="3252726"/>
            <a:ext cx="2015413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dbutils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2D5A42-C0C6-8A10-6331-3CCF46ABF613}"/>
              </a:ext>
            </a:extLst>
          </p:cNvPr>
          <p:cNvCxnSpPr>
            <a:cxnSpLocks/>
          </p:cNvCxnSpPr>
          <p:nvPr/>
        </p:nvCxnSpPr>
        <p:spPr>
          <a:xfrm>
            <a:off x="8142510" y="2299512"/>
            <a:ext cx="0" cy="839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8316C74-8075-9B68-3DF9-C0478434E580}"/>
              </a:ext>
            </a:extLst>
          </p:cNvPr>
          <p:cNvCxnSpPr>
            <a:cxnSpLocks/>
          </p:cNvCxnSpPr>
          <p:nvPr/>
        </p:nvCxnSpPr>
        <p:spPr>
          <a:xfrm>
            <a:off x="6307490" y="5433021"/>
            <a:ext cx="0" cy="58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03612F4-EE8E-A83C-B92F-1634E33A6C5D}"/>
              </a:ext>
            </a:extLst>
          </p:cNvPr>
          <p:cNvCxnSpPr>
            <a:cxnSpLocks/>
          </p:cNvCxnSpPr>
          <p:nvPr/>
        </p:nvCxnSpPr>
        <p:spPr>
          <a:xfrm flipH="1">
            <a:off x="7263896" y="5414842"/>
            <a:ext cx="3637362" cy="810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8E384A9-A147-0758-333F-8D3A74CFF1DF}"/>
              </a:ext>
            </a:extLst>
          </p:cNvPr>
          <p:cNvSpPr txBox="1"/>
          <p:nvPr/>
        </p:nvSpPr>
        <p:spPr>
          <a:xfrm>
            <a:off x="1015478" y="6044908"/>
            <a:ext cx="2015413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yes_no_input</a:t>
            </a:r>
            <a:endParaRPr lang="en-GB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80CFB7F2-8D3F-03AA-E8F7-D465640E29B3}"/>
              </a:ext>
            </a:extLst>
          </p:cNvPr>
          <p:cNvSpPr/>
          <p:nvPr/>
        </p:nvSpPr>
        <p:spPr>
          <a:xfrm>
            <a:off x="459530" y="6147571"/>
            <a:ext cx="177282" cy="184831"/>
          </a:xfrm>
          <a:prstGeom prst="star5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60877-C867-130F-B1D1-03A5A431286E}"/>
              </a:ext>
            </a:extLst>
          </p:cNvPr>
          <p:cNvSpPr txBox="1"/>
          <p:nvPr/>
        </p:nvSpPr>
        <p:spPr>
          <a:xfrm>
            <a:off x="684227" y="6072900"/>
            <a:ext cx="17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FF578C96-21AC-BC45-47E6-F6DFCB79FA7D}"/>
              </a:ext>
            </a:extLst>
          </p:cNvPr>
          <p:cNvSpPr/>
          <p:nvPr/>
        </p:nvSpPr>
        <p:spPr>
          <a:xfrm>
            <a:off x="6700911" y="6272087"/>
            <a:ext cx="177282" cy="184831"/>
          </a:xfrm>
          <a:prstGeom prst="star5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30ACA3D2-83B3-5432-4194-732E20EAA387}"/>
              </a:ext>
            </a:extLst>
          </p:cNvPr>
          <p:cNvSpPr/>
          <p:nvPr/>
        </p:nvSpPr>
        <p:spPr>
          <a:xfrm>
            <a:off x="7015063" y="5010757"/>
            <a:ext cx="177282" cy="184831"/>
          </a:xfrm>
          <a:prstGeom prst="star5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784C3F6E-8CE2-4BDB-CDE2-E74A83F022AE}"/>
              </a:ext>
            </a:extLst>
          </p:cNvPr>
          <p:cNvSpPr/>
          <p:nvPr/>
        </p:nvSpPr>
        <p:spPr>
          <a:xfrm>
            <a:off x="9265260" y="4974459"/>
            <a:ext cx="177282" cy="184831"/>
          </a:xfrm>
          <a:prstGeom prst="star5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68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010122-05DF-A86E-6C81-383DA3D91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25" y="359398"/>
            <a:ext cx="11504149" cy="61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13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8BDDF8B-BE06-C890-2A74-CED739F1F403}"/>
              </a:ext>
            </a:extLst>
          </p:cNvPr>
          <p:cNvSpPr/>
          <p:nvPr/>
        </p:nvSpPr>
        <p:spPr>
          <a:xfrm>
            <a:off x="0" y="6858000"/>
            <a:ext cx="12192000" cy="61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A109FF-2CC8-9B7B-4126-6D3E03D10B94}"/>
              </a:ext>
            </a:extLst>
          </p:cNvPr>
          <p:cNvSpPr/>
          <p:nvPr/>
        </p:nvSpPr>
        <p:spPr>
          <a:xfrm>
            <a:off x="0" y="-5408667"/>
            <a:ext cx="12192000" cy="54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D8AA3F7-0F79-68DC-F9E8-D673D5550B65}"/>
              </a:ext>
            </a:extLst>
          </p:cNvPr>
          <p:cNvGrpSpPr/>
          <p:nvPr/>
        </p:nvGrpSpPr>
        <p:grpSpPr>
          <a:xfrm>
            <a:off x="2077005" y="-1322989"/>
            <a:ext cx="5351279" cy="14702303"/>
            <a:chOff x="2077005" y="-1322989"/>
            <a:chExt cx="5351279" cy="14702303"/>
          </a:xfrm>
        </p:grpSpPr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F253DE0F-767F-1397-055E-6376FEFE7082}"/>
                </a:ext>
              </a:extLst>
            </p:cNvPr>
            <p:cNvSpPr/>
            <p:nvPr/>
          </p:nvSpPr>
          <p:spPr>
            <a:xfrm>
              <a:off x="2640561" y="838977"/>
              <a:ext cx="1800000" cy="720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ysClr val="windowText" lastClr="000000"/>
                  </a:solidFill>
                </a:rPr>
                <a:t>User has account?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0BFAA97-AF3F-691B-7BA5-926D2361C884}"/>
                </a:ext>
              </a:extLst>
            </p:cNvPr>
            <p:cNvSpPr/>
            <p:nvPr/>
          </p:nvSpPr>
          <p:spPr>
            <a:xfrm>
              <a:off x="2640561" y="-1322989"/>
              <a:ext cx="180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>
                  <a:solidFill>
                    <a:sysClr val="windowText" lastClr="000000"/>
                  </a:solidFill>
                </a:rPr>
                <a:t>Start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3E92628-43D9-B854-484E-3B88D7B62162}"/>
                </a:ext>
              </a:extLst>
            </p:cNvPr>
            <p:cNvSpPr/>
            <p:nvPr/>
          </p:nvSpPr>
          <p:spPr>
            <a:xfrm>
              <a:off x="5066522" y="838977"/>
              <a:ext cx="180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ysClr val="windowText" lastClr="000000"/>
                  </a:solidFill>
                </a:rPr>
                <a:t>Create account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E7C025-C1C0-772E-7CE4-F6E092DCB281}"/>
                </a:ext>
              </a:extLst>
            </p:cNvPr>
            <p:cNvSpPr/>
            <p:nvPr/>
          </p:nvSpPr>
          <p:spPr>
            <a:xfrm>
              <a:off x="2640561" y="2046521"/>
              <a:ext cx="180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ysClr val="windowText" lastClr="000000"/>
                  </a:solidFill>
                </a:rPr>
                <a:t>Sign-in</a:t>
              </a:r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B655B505-563E-0B67-9B73-6E4CB5C7F226}"/>
                </a:ext>
              </a:extLst>
            </p:cNvPr>
            <p:cNvSpPr/>
            <p:nvPr/>
          </p:nvSpPr>
          <p:spPr>
            <a:xfrm>
              <a:off x="2640561" y="3268061"/>
              <a:ext cx="1800000" cy="720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ysClr val="windowText" lastClr="000000"/>
                  </a:solidFill>
                </a:rPr>
                <a:t>Correct?</a:t>
              </a:r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3884F7FC-A281-509D-C2AC-8495D69A18AF}"/>
                </a:ext>
              </a:extLst>
            </p:cNvPr>
            <p:cNvSpPr/>
            <p:nvPr/>
          </p:nvSpPr>
          <p:spPr>
            <a:xfrm>
              <a:off x="5066522" y="2046521"/>
              <a:ext cx="1800000" cy="720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ysClr val="windowText" lastClr="000000"/>
                  </a:solidFill>
                </a:rPr>
                <a:t>Correct?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833E04-72D5-4336-8123-FF9608DEEC04}"/>
                </a:ext>
              </a:extLst>
            </p:cNvPr>
            <p:cNvSpPr/>
            <p:nvPr/>
          </p:nvSpPr>
          <p:spPr>
            <a:xfrm>
              <a:off x="2640561" y="4489601"/>
              <a:ext cx="180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ysClr val="windowText" lastClr="000000"/>
                  </a:solidFill>
                </a:rPr>
                <a:t>Give Locality/Area name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B28D3E-54A9-3BAB-AA9B-22616C4FEE03}"/>
                </a:ext>
              </a:extLst>
            </p:cNvPr>
            <p:cNvSpPr/>
            <p:nvPr/>
          </p:nvSpPr>
          <p:spPr>
            <a:xfrm>
              <a:off x="2640561" y="6732059"/>
              <a:ext cx="180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ysClr val="windowText" lastClr="000000"/>
                  </a:solidFill>
                </a:rPr>
                <a:t>Get COVID-19 risk results</a:t>
              </a:r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AF1A68B2-2100-A746-BE65-61D0EC278354}"/>
                </a:ext>
              </a:extLst>
            </p:cNvPr>
            <p:cNvSpPr/>
            <p:nvPr/>
          </p:nvSpPr>
          <p:spPr>
            <a:xfrm>
              <a:off x="2640561" y="5659023"/>
              <a:ext cx="1800000" cy="720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ysClr val="windowText" lastClr="000000"/>
                  </a:solidFill>
                </a:rPr>
                <a:t>Correct?</a:t>
              </a:r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ACFC606B-6D85-7513-2327-4877960E8793}"/>
                </a:ext>
              </a:extLst>
            </p:cNvPr>
            <p:cNvSpPr/>
            <p:nvPr/>
          </p:nvSpPr>
          <p:spPr>
            <a:xfrm>
              <a:off x="2640561" y="10317348"/>
              <a:ext cx="1800000" cy="720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ysClr val="windowText" lastClr="000000"/>
                  </a:solidFill>
                </a:rPr>
                <a:t>Save search?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B1E0602-C563-BF1B-4276-2FF5EC18E3CD}"/>
                </a:ext>
              </a:extLst>
            </p:cNvPr>
            <p:cNvSpPr/>
            <p:nvPr/>
          </p:nvSpPr>
          <p:spPr>
            <a:xfrm>
              <a:off x="2640561" y="-205674"/>
              <a:ext cx="180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ysClr val="windowText" lastClr="000000"/>
                  </a:solidFill>
                </a:rPr>
                <a:t>Give MySQL password</a:t>
              </a:r>
            </a:p>
          </p:txBody>
        </p:sp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88F71B92-13A3-5F59-2618-38920607DFEC}"/>
                </a:ext>
              </a:extLst>
            </p:cNvPr>
            <p:cNvSpPr/>
            <p:nvPr/>
          </p:nvSpPr>
          <p:spPr>
            <a:xfrm>
              <a:off x="2640561" y="7902059"/>
              <a:ext cx="1800000" cy="720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ysClr val="windowText" lastClr="000000"/>
                  </a:solidFill>
                </a:rPr>
                <a:t>COVID-19 advice?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29EDBD9-524E-6E35-06EA-E72B789B4A91}"/>
                </a:ext>
              </a:extLst>
            </p:cNvPr>
            <p:cNvSpPr/>
            <p:nvPr/>
          </p:nvSpPr>
          <p:spPr>
            <a:xfrm>
              <a:off x="2644820" y="9110195"/>
              <a:ext cx="180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ysClr val="windowText" lastClr="000000"/>
                  </a:solidFill>
                </a:rPr>
                <a:t>Get COVID-19 government advice for location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15DE59C-A86F-C774-0462-A6AB918A252B}"/>
                </a:ext>
              </a:extLst>
            </p:cNvPr>
            <p:cNvSpPr/>
            <p:nvPr/>
          </p:nvSpPr>
          <p:spPr>
            <a:xfrm>
              <a:off x="2640561" y="11488331"/>
              <a:ext cx="180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ysClr val="windowText" lastClr="000000"/>
                  </a:solidFill>
                </a:rPr>
                <a:t>Stores search info in SQL database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C2E05F-68CC-128C-BFCF-D59EB4FC6FC8}"/>
                </a:ext>
              </a:extLst>
            </p:cNvPr>
            <p:cNvSpPr/>
            <p:nvPr/>
          </p:nvSpPr>
          <p:spPr>
            <a:xfrm>
              <a:off x="2640561" y="12659314"/>
              <a:ext cx="180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ysClr val="windowText" lastClr="000000"/>
                  </a:solidFill>
                </a:rPr>
                <a:t>Stop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706BDC9-97F9-88A8-6309-1F9A2F33026E}"/>
                </a:ext>
              </a:extLst>
            </p:cNvPr>
            <p:cNvCxnSpPr>
              <a:endCxn id="16" idx="0"/>
            </p:cNvCxnSpPr>
            <p:nvPr/>
          </p:nvCxnSpPr>
          <p:spPr>
            <a:xfrm>
              <a:off x="3540561" y="-602989"/>
              <a:ext cx="0" cy="3973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50B0870-8FDA-EB09-49FC-ECD4DE50D3C8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3540561" y="514326"/>
              <a:ext cx="0" cy="3246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6304A2A-9ADF-7F72-6164-266A6EF4E6E5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3540561" y="1558977"/>
              <a:ext cx="0" cy="487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EFD284F-899A-EFFE-58A1-BE0AF2E5CDF0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4440561" y="1198977"/>
              <a:ext cx="6259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073CC5A-3DA5-5D14-7F93-8F82267824F1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5966522" y="1558977"/>
              <a:ext cx="0" cy="487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5464712-9E66-C70D-203F-30E3DF569636}"/>
                </a:ext>
              </a:extLst>
            </p:cNvPr>
            <p:cNvCxnSpPr>
              <a:cxnSpLocks/>
            </p:cNvCxnSpPr>
            <p:nvPr/>
          </p:nvCxnSpPr>
          <p:spPr>
            <a:xfrm>
              <a:off x="3540561" y="2780517"/>
              <a:ext cx="0" cy="487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1C2F827-0C0E-4F64-B089-1883F8923A5B}"/>
                </a:ext>
              </a:extLst>
            </p:cNvPr>
            <p:cNvCxnSpPr>
              <a:cxnSpLocks/>
            </p:cNvCxnSpPr>
            <p:nvPr/>
          </p:nvCxnSpPr>
          <p:spPr>
            <a:xfrm>
              <a:off x="3557261" y="3988061"/>
              <a:ext cx="0" cy="487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8D60395-822F-BE1B-6A31-F8B0A68FB5AD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3536638" y="5209601"/>
              <a:ext cx="3923" cy="4494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5ECCCC7-6BBF-6AD5-BAE9-E090452D6AC2}"/>
                </a:ext>
              </a:extLst>
            </p:cNvPr>
            <p:cNvCxnSpPr>
              <a:cxnSpLocks/>
              <a:stCxn id="12" idx="2"/>
              <a:endCxn id="11" idx="0"/>
            </p:cNvCxnSpPr>
            <p:nvPr/>
          </p:nvCxnSpPr>
          <p:spPr>
            <a:xfrm>
              <a:off x="3540561" y="6379023"/>
              <a:ext cx="0" cy="3530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50E5814-489F-E7F0-3C9D-C46950507D92}"/>
                </a:ext>
              </a:extLst>
            </p:cNvPr>
            <p:cNvCxnSpPr>
              <a:cxnSpLocks/>
              <a:stCxn id="11" idx="2"/>
              <a:endCxn id="17" idx="0"/>
            </p:cNvCxnSpPr>
            <p:nvPr/>
          </p:nvCxnSpPr>
          <p:spPr>
            <a:xfrm>
              <a:off x="3540561" y="7452059"/>
              <a:ext cx="0" cy="45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EA18EFD-B97C-63C5-F62A-D8A1E4A32E56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3540561" y="8622059"/>
              <a:ext cx="3446" cy="4881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BDCAEF4-F9D5-BA26-0423-97BAAE1BF8BF}"/>
                </a:ext>
              </a:extLst>
            </p:cNvPr>
            <p:cNvCxnSpPr>
              <a:cxnSpLocks/>
            </p:cNvCxnSpPr>
            <p:nvPr/>
          </p:nvCxnSpPr>
          <p:spPr>
            <a:xfrm>
              <a:off x="3534915" y="9839301"/>
              <a:ext cx="3446" cy="4881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9E22613-5042-77CA-4742-9DF516457A2A}"/>
                </a:ext>
              </a:extLst>
            </p:cNvPr>
            <p:cNvCxnSpPr>
              <a:cxnSpLocks/>
            </p:cNvCxnSpPr>
            <p:nvPr/>
          </p:nvCxnSpPr>
          <p:spPr>
            <a:xfrm>
              <a:off x="3542284" y="11018772"/>
              <a:ext cx="3446" cy="4881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88ECF12-8992-9E0D-4639-4BAA11521FE7}"/>
                </a:ext>
              </a:extLst>
            </p:cNvPr>
            <p:cNvCxnSpPr>
              <a:cxnSpLocks/>
            </p:cNvCxnSpPr>
            <p:nvPr/>
          </p:nvCxnSpPr>
          <p:spPr>
            <a:xfrm>
              <a:off x="3557261" y="12175758"/>
              <a:ext cx="3446" cy="4881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CCE69BC-17E9-9840-698B-1EFFDBB55A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6522" y="1198977"/>
              <a:ext cx="4953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7AECD3F-90C2-84D2-7637-B41964043F26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6866522" y="2406521"/>
              <a:ext cx="54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9EE00DC-B244-9343-4649-6F42E308D070}"/>
                </a:ext>
              </a:extLst>
            </p:cNvPr>
            <p:cNvCxnSpPr>
              <a:cxnSpLocks/>
            </p:cNvCxnSpPr>
            <p:nvPr/>
          </p:nvCxnSpPr>
          <p:spPr>
            <a:xfrm rot="180000" flipH="1" flipV="1">
              <a:off x="7344308" y="1198976"/>
              <a:ext cx="83976" cy="12075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ED99CAF-04F6-66E9-95BC-8C7DF831E2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0787" y="2433044"/>
              <a:ext cx="4953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79892BD-8CFC-04DD-0BF1-5E928DDC74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0787" y="3640588"/>
              <a:ext cx="54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0862026-CEF3-EB53-D728-FC3554F73EAB}"/>
                </a:ext>
              </a:extLst>
            </p:cNvPr>
            <p:cNvCxnSpPr>
              <a:cxnSpLocks/>
            </p:cNvCxnSpPr>
            <p:nvPr/>
          </p:nvCxnSpPr>
          <p:spPr>
            <a:xfrm rot="180000">
              <a:off x="2082347" y="2434415"/>
              <a:ext cx="83976" cy="12075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1F8AD1C-B039-F68B-9BE4-51570341F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5445" y="4817888"/>
              <a:ext cx="4953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9D8FFBA-B5C5-9B0A-D202-08D919D96E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15445" y="6025432"/>
              <a:ext cx="54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6E8E137-F5BF-74CE-9C57-FA6B2B9BE921}"/>
                </a:ext>
              </a:extLst>
            </p:cNvPr>
            <p:cNvCxnSpPr>
              <a:cxnSpLocks/>
            </p:cNvCxnSpPr>
            <p:nvPr/>
          </p:nvCxnSpPr>
          <p:spPr>
            <a:xfrm rot="180000">
              <a:off x="2077005" y="4819259"/>
              <a:ext cx="83976" cy="12075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8885A23-DF33-1632-ED00-A3406BC150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0114" y="10688966"/>
              <a:ext cx="4953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14A3215-E00D-1AD0-E3C1-C49E4AA1CD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7371" y="8262059"/>
              <a:ext cx="46807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ECB8C32-4BED-337D-532D-EBB10042577F}"/>
                </a:ext>
              </a:extLst>
            </p:cNvPr>
            <p:cNvCxnSpPr>
              <a:cxnSpLocks/>
            </p:cNvCxnSpPr>
            <p:nvPr/>
          </p:nvCxnSpPr>
          <p:spPr>
            <a:xfrm>
              <a:off x="2187371" y="8262059"/>
              <a:ext cx="0" cy="24599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7FBFDEA-4611-1639-51A8-B210BC4D08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9753" y="13104255"/>
              <a:ext cx="4953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9944FF5-A9CB-4CD2-5A1A-866AFC740F95}"/>
                </a:ext>
              </a:extLst>
            </p:cNvPr>
            <p:cNvCxnSpPr>
              <a:cxnSpLocks/>
            </p:cNvCxnSpPr>
            <p:nvPr/>
          </p:nvCxnSpPr>
          <p:spPr>
            <a:xfrm>
              <a:off x="4457010" y="10677348"/>
              <a:ext cx="46807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B98A595-796E-3FF1-9237-CFA057E08D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5084" y="10688966"/>
              <a:ext cx="0" cy="24599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12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06148-CDFE-6553-372F-A143D813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42133-E7CD-F174-1092-34D82860E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346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66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Kan</dc:creator>
  <cp:lastModifiedBy>Jessica Kan</cp:lastModifiedBy>
  <cp:revision>1</cp:revision>
  <dcterms:created xsi:type="dcterms:W3CDTF">2022-07-29T10:50:27Z</dcterms:created>
  <dcterms:modified xsi:type="dcterms:W3CDTF">2022-08-11T06:29:59Z</dcterms:modified>
</cp:coreProperties>
</file>