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6" roundtripDataSignature="AMtx7mh1mi1wABCNrBw7RjK6XMouYhChj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21131E9C-A057-44D5-B4E4-9617CAF95CC4}">
  <a:tblStyle styleId="{21131E9C-A057-44D5-B4E4-9617CAF95CC4}"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14" Type="http://schemas.openxmlformats.org/officeDocument/2006/relationships/slide" Target="slides/slide9.xml"/><Relationship Id="rId36" Type="http://customschemas.google.com/relationships/presentationmetadata" Target="meta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7" name="Shape 217"/>
        <p:cNvGrpSpPr/>
        <p:nvPr/>
      </p:nvGrpSpPr>
      <p:grpSpPr>
        <a:xfrm>
          <a:off x="0" y="0"/>
          <a:ext cx="0" cy="0"/>
          <a:chOff x="0" y="0"/>
          <a:chExt cx="0" cy="0"/>
        </a:xfrm>
      </p:grpSpPr>
      <p:sp>
        <p:nvSpPr>
          <p:cNvPr id="218" name="Google Shape;218;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0" name="Shape 230"/>
        <p:cNvGrpSpPr/>
        <p:nvPr/>
      </p:nvGrpSpPr>
      <p:grpSpPr>
        <a:xfrm>
          <a:off x="0" y="0"/>
          <a:ext cx="0" cy="0"/>
          <a:chOff x="0" y="0"/>
          <a:chExt cx="0" cy="0"/>
        </a:xfrm>
      </p:grpSpPr>
      <p:sp>
        <p:nvSpPr>
          <p:cNvPr id="231" name="Google Shape;231;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3" name="Shape 243"/>
        <p:cNvGrpSpPr/>
        <p:nvPr/>
      </p:nvGrpSpPr>
      <p:grpSpPr>
        <a:xfrm>
          <a:off x="0" y="0"/>
          <a:ext cx="0" cy="0"/>
          <a:chOff x="0" y="0"/>
          <a:chExt cx="0" cy="0"/>
        </a:xfrm>
      </p:grpSpPr>
      <p:sp>
        <p:nvSpPr>
          <p:cNvPr id="244" name="Google Shape;244;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2" name="Shape 252"/>
        <p:cNvGrpSpPr/>
        <p:nvPr/>
      </p:nvGrpSpPr>
      <p:grpSpPr>
        <a:xfrm>
          <a:off x="0" y="0"/>
          <a:ext cx="0" cy="0"/>
          <a:chOff x="0" y="0"/>
          <a:chExt cx="0" cy="0"/>
        </a:xfrm>
      </p:grpSpPr>
      <p:sp>
        <p:nvSpPr>
          <p:cNvPr id="253" name="Google Shape;253;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8" name="Shape 258"/>
        <p:cNvGrpSpPr/>
        <p:nvPr/>
      </p:nvGrpSpPr>
      <p:grpSpPr>
        <a:xfrm>
          <a:off x="0" y="0"/>
          <a:ext cx="0" cy="0"/>
          <a:chOff x="0" y="0"/>
          <a:chExt cx="0" cy="0"/>
        </a:xfrm>
      </p:grpSpPr>
      <p:sp>
        <p:nvSpPr>
          <p:cNvPr id="259" name="Google Shape;259;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4" name="Shape 264"/>
        <p:cNvGrpSpPr/>
        <p:nvPr/>
      </p:nvGrpSpPr>
      <p:grpSpPr>
        <a:xfrm>
          <a:off x="0" y="0"/>
          <a:ext cx="0" cy="0"/>
          <a:chOff x="0" y="0"/>
          <a:chExt cx="0" cy="0"/>
        </a:xfrm>
      </p:grpSpPr>
      <p:sp>
        <p:nvSpPr>
          <p:cNvPr id="265" name="Google Shape;265;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4" name="Shape 274"/>
        <p:cNvGrpSpPr/>
        <p:nvPr/>
      </p:nvGrpSpPr>
      <p:grpSpPr>
        <a:xfrm>
          <a:off x="0" y="0"/>
          <a:ext cx="0" cy="0"/>
          <a:chOff x="0" y="0"/>
          <a:chExt cx="0" cy="0"/>
        </a:xfrm>
      </p:grpSpPr>
      <p:sp>
        <p:nvSpPr>
          <p:cNvPr id="275" name="Google Shape;275;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2" name="Shape 282"/>
        <p:cNvGrpSpPr/>
        <p:nvPr/>
      </p:nvGrpSpPr>
      <p:grpSpPr>
        <a:xfrm>
          <a:off x="0" y="0"/>
          <a:ext cx="0" cy="0"/>
          <a:chOff x="0" y="0"/>
          <a:chExt cx="0" cy="0"/>
        </a:xfrm>
      </p:grpSpPr>
      <p:sp>
        <p:nvSpPr>
          <p:cNvPr id="283" name="Google Shape;283;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8" name="Shape 288"/>
        <p:cNvGrpSpPr/>
        <p:nvPr/>
      </p:nvGrpSpPr>
      <p:grpSpPr>
        <a:xfrm>
          <a:off x="0" y="0"/>
          <a:ext cx="0" cy="0"/>
          <a:chOff x="0" y="0"/>
          <a:chExt cx="0" cy="0"/>
        </a:xfrm>
      </p:grpSpPr>
      <p:sp>
        <p:nvSpPr>
          <p:cNvPr id="289" name="Google Shape;289;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6" name="Shape 296"/>
        <p:cNvGrpSpPr/>
        <p:nvPr/>
      </p:nvGrpSpPr>
      <p:grpSpPr>
        <a:xfrm>
          <a:off x="0" y="0"/>
          <a:ext cx="0" cy="0"/>
          <a:chOff x="0" y="0"/>
          <a:chExt cx="0" cy="0"/>
        </a:xfrm>
      </p:grpSpPr>
      <p:sp>
        <p:nvSpPr>
          <p:cNvPr id="297" name="Google Shape;297;g5ee0350c46_3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g5ee0350c46_3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3" name="Shape 303"/>
        <p:cNvGrpSpPr/>
        <p:nvPr/>
      </p:nvGrpSpPr>
      <p:grpSpPr>
        <a:xfrm>
          <a:off x="0" y="0"/>
          <a:ext cx="0" cy="0"/>
          <a:chOff x="0" y="0"/>
          <a:chExt cx="0" cy="0"/>
        </a:xfrm>
      </p:grpSpPr>
      <p:sp>
        <p:nvSpPr>
          <p:cNvPr id="304" name="Google Shape;304;g5ee0350c46_3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g5ee0350c46_3_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0" name="Shape 310"/>
        <p:cNvGrpSpPr/>
        <p:nvPr/>
      </p:nvGrpSpPr>
      <p:grpSpPr>
        <a:xfrm>
          <a:off x="0" y="0"/>
          <a:ext cx="0" cy="0"/>
          <a:chOff x="0" y="0"/>
          <a:chExt cx="0" cy="0"/>
        </a:xfrm>
      </p:grpSpPr>
      <p:sp>
        <p:nvSpPr>
          <p:cNvPr id="311" name="Google Shape;311;g5ee0350c46_3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g5ee0350c46_3_1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7" name="Shape 317"/>
        <p:cNvGrpSpPr/>
        <p:nvPr/>
      </p:nvGrpSpPr>
      <p:grpSpPr>
        <a:xfrm>
          <a:off x="0" y="0"/>
          <a:ext cx="0" cy="0"/>
          <a:chOff x="0" y="0"/>
          <a:chExt cx="0" cy="0"/>
        </a:xfrm>
      </p:grpSpPr>
      <p:sp>
        <p:nvSpPr>
          <p:cNvPr id="318" name="Google Shape;318;g5ee0350c46_3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g5ee0350c46_3_2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3" name="Shape 323"/>
        <p:cNvGrpSpPr/>
        <p:nvPr/>
      </p:nvGrpSpPr>
      <p:grpSpPr>
        <a:xfrm>
          <a:off x="0" y="0"/>
          <a:ext cx="0" cy="0"/>
          <a:chOff x="0" y="0"/>
          <a:chExt cx="0" cy="0"/>
        </a:xfrm>
      </p:grpSpPr>
      <p:sp>
        <p:nvSpPr>
          <p:cNvPr id="324" name="Google Shape;324;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9" name="Shape 329"/>
        <p:cNvGrpSpPr/>
        <p:nvPr/>
      </p:nvGrpSpPr>
      <p:grpSpPr>
        <a:xfrm>
          <a:off x="0" y="0"/>
          <a:ext cx="0" cy="0"/>
          <a:chOff x="0" y="0"/>
          <a:chExt cx="0" cy="0"/>
        </a:xfrm>
      </p:grpSpPr>
      <p:sp>
        <p:nvSpPr>
          <p:cNvPr id="330" name="Google Shape;330;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6" name="Shape 336"/>
        <p:cNvGrpSpPr/>
        <p:nvPr/>
      </p:nvGrpSpPr>
      <p:grpSpPr>
        <a:xfrm>
          <a:off x="0" y="0"/>
          <a:ext cx="0" cy="0"/>
          <a:chOff x="0" y="0"/>
          <a:chExt cx="0" cy="0"/>
        </a:xfrm>
      </p:grpSpPr>
      <p:sp>
        <p:nvSpPr>
          <p:cNvPr id="337" name="Google Shape;337;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4" name="Shape 344"/>
        <p:cNvGrpSpPr/>
        <p:nvPr/>
      </p:nvGrpSpPr>
      <p:grpSpPr>
        <a:xfrm>
          <a:off x="0" y="0"/>
          <a:ext cx="0" cy="0"/>
          <a:chOff x="0" y="0"/>
          <a:chExt cx="0" cy="0"/>
        </a:xfrm>
      </p:grpSpPr>
      <p:sp>
        <p:nvSpPr>
          <p:cNvPr id="345" name="Google Shape;345;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2" name="Shape 352"/>
        <p:cNvGrpSpPr/>
        <p:nvPr/>
      </p:nvGrpSpPr>
      <p:grpSpPr>
        <a:xfrm>
          <a:off x="0" y="0"/>
          <a:ext cx="0" cy="0"/>
          <a:chOff x="0" y="0"/>
          <a:chExt cx="0" cy="0"/>
        </a:xfrm>
      </p:grpSpPr>
      <p:sp>
        <p:nvSpPr>
          <p:cNvPr id="353" name="Google Shape;353;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0" name="Shape 360"/>
        <p:cNvGrpSpPr/>
        <p:nvPr/>
      </p:nvGrpSpPr>
      <p:grpSpPr>
        <a:xfrm>
          <a:off x="0" y="0"/>
          <a:ext cx="0" cy="0"/>
          <a:chOff x="0" y="0"/>
          <a:chExt cx="0" cy="0"/>
        </a:xfrm>
      </p:grpSpPr>
      <p:sp>
        <p:nvSpPr>
          <p:cNvPr id="361" name="Google Shape;361;p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2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6" name="Shape 366"/>
        <p:cNvGrpSpPr/>
        <p:nvPr/>
      </p:nvGrpSpPr>
      <p:grpSpPr>
        <a:xfrm>
          <a:off x="0" y="0"/>
          <a:ext cx="0" cy="0"/>
          <a:chOff x="0" y="0"/>
          <a:chExt cx="0" cy="0"/>
        </a:xfrm>
      </p:grpSpPr>
      <p:sp>
        <p:nvSpPr>
          <p:cNvPr id="367" name="Google Shape;367;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2" name="Shape 372"/>
        <p:cNvGrpSpPr/>
        <p:nvPr/>
      </p:nvGrpSpPr>
      <p:grpSpPr>
        <a:xfrm>
          <a:off x="0" y="0"/>
          <a:ext cx="0" cy="0"/>
          <a:chOff x="0" y="0"/>
          <a:chExt cx="0" cy="0"/>
        </a:xfrm>
      </p:grpSpPr>
      <p:sp>
        <p:nvSpPr>
          <p:cNvPr id="373" name="Google Shape;373;p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3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Google Shape;179;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Google Shape;192;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 name="Shape 204"/>
        <p:cNvGrpSpPr/>
        <p:nvPr/>
      </p:nvGrpSpPr>
      <p:grpSpPr>
        <a:xfrm>
          <a:off x="0" y="0"/>
          <a:ext cx="0" cy="0"/>
          <a:chOff x="0" y="0"/>
          <a:chExt cx="0" cy="0"/>
        </a:xfrm>
      </p:grpSpPr>
      <p:sp>
        <p:nvSpPr>
          <p:cNvPr id="205" name="Google Shape;205;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showMasterSp="0" type="title">
  <p:cSld name="TITLE">
    <p:spTree>
      <p:nvGrpSpPr>
        <p:cNvPr id="22" name="Shape 22"/>
        <p:cNvGrpSpPr/>
        <p:nvPr/>
      </p:nvGrpSpPr>
      <p:grpSpPr>
        <a:xfrm>
          <a:off x="0" y="0"/>
          <a:ext cx="0" cy="0"/>
          <a:chOff x="0" y="0"/>
          <a:chExt cx="0" cy="0"/>
        </a:xfrm>
      </p:grpSpPr>
      <p:grpSp>
        <p:nvGrpSpPr>
          <p:cNvPr id="23" name="Google Shape;23;p32"/>
          <p:cNvGrpSpPr/>
          <p:nvPr/>
        </p:nvGrpSpPr>
        <p:grpSpPr>
          <a:xfrm>
            <a:off x="0" y="-8467"/>
            <a:ext cx="12192000" cy="6866467"/>
            <a:chOff x="0" y="-8467"/>
            <a:chExt cx="12192000" cy="6866467"/>
          </a:xfrm>
        </p:grpSpPr>
        <p:sp>
          <p:nvSpPr>
            <p:cNvPr id="24" name="Google Shape;24;p32"/>
            <p:cNvSpPr/>
            <p:nvPr/>
          </p:nvSpPr>
          <p:spPr>
            <a:xfrm>
              <a:off x="0" y="-7862"/>
              <a:ext cx="863600" cy="5698067"/>
            </a:xfrm>
            <a:custGeom>
              <a:rect b="b" l="l" r="r" t="t"/>
              <a:pathLst>
                <a:path extrusionOk="0" h="5698067" w="863600">
                  <a:moveTo>
                    <a:pt x="0" y="8467"/>
                  </a:moveTo>
                  <a:lnTo>
                    <a:pt x="863600" y="0"/>
                  </a:lnTo>
                  <a:lnTo>
                    <a:pt x="863600" y="16934"/>
                  </a:lnTo>
                  <a:lnTo>
                    <a:pt x="0" y="5698067"/>
                  </a:lnTo>
                  <a:lnTo>
                    <a:pt x="0" y="8467"/>
                  </a:lnTo>
                  <a:close/>
                </a:path>
              </a:pathLst>
            </a:custGeom>
            <a:solidFill>
              <a:schemeClr val="accent1">
                <a:alpha val="69803"/>
              </a:schemeClr>
            </a:solidFill>
            <a:ln>
              <a:noFill/>
            </a:ln>
          </p:spPr>
        </p:sp>
        <p:cxnSp>
          <p:nvCxnSpPr>
            <p:cNvPr id="25" name="Google Shape;25;p32"/>
            <p:cNvCxnSpPr/>
            <p:nvPr/>
          </p:nvCxnSpPr>
          <p:spPr>
            <a:xfrm>
              <a:off x="9371012" y="0"/>
              <a:ext cx="1219200" cy="6858000"/>
            </a:xfrm>
            <a:prstGeom prst="straightConnector1">
              <a:avLst/>
            </a:prstGeom>
            <a:noFill/>
            <a:ln cap="flat" cmpd="sng" w="9525">
              <a:solidFill>
                <a:schemeClr val="accent1">
                  <a:alpha val="69803"/>
                </a:schemeClr>
              </a:solidFill>
              <a:prstDash val="solid"/>
              <a:round/>
              <a:headEnd len="sm" w="sm" type="none"/>
              <a:tailEnd len="sm" w="sm" type="none"/>
            </a:ln>
          </p:spPr>
        </p:cxnSp>
        <p:cxnSp>
          <p:nvCxnSpPr>
            <p:cNvPr id="26" name="Google Shape;26;p32"/>
            <p:cNvCxnSpPr/>
            <p:nvPr/>
          </p:nvCxnSpPr>
          <p:spPr>
            <a:xfrm flipH="1">
              <a:off x="7425267" y="3681413"/>
              <a:ext cx="4763558" cy="3176587"/>
            </a:xfrm>
            <a:prstGeom prst="straightConnector1">
              <a:avLst/>
            </a:prstGeom>
            <a:noFill/>
            <a:ln cap="flat" cmpd="sng" w="9525">
              <a:solidFill>
                <a:schemeClr val="accent1">
                  <a:alpha val="69803"/>
                </a:schemeClr>
              </a:solidFill>
              <a:prstDash val="solid"/>
              <a:round/>
              <a:headEnd len="sm" w="sm" type="none"/>
              <a:tailEnd len="sm" w="sm" type="none"/>
            </a:ln>
          </p:spPr>
        </p:cxnSp>
        <p:sp>
          <p:nvSpPr>
            <p:cNvPr id="27" name="Google Shape;27;p32"/>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35686"/>
              </a:schemeClr>
            </a:solidFill>
            <a:ln>
              <a:noFill/>
            </a:ln>
          </p:spPr>
        </p:sp>
        <p:sp>
          <p:nvSpPr>
            <p:cNvPr id="28" name="Google Shape;28;p32"/>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29" name="Google Shape;29;p32"/>
            <p:cNvSpPr/>
            <p:nvPr/>
          </p:nvSpPr>
          <p:spPr>
            <a:xfrm>
              <a:off x="8932333" y="3048000"/>
              <a:ext cx="3259667" cy="3810000"/>
            </a:xfrm>
            <a:prstGeom prst="triangle">
              <a:avLst>
                <a:gd fmla="val 100000" name="adj"/>
              </a:avLst>
            </a:prstGeom>
            <a:solidFill>
              <a:srgbClr val="16B0E3">
                <a:alpha val="65882"/>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2"/>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16B0E3">
                <a:alpha val="49803"/>
              </a:srgbClr>
            </a:solidFill>
            <a:ln>
              <a:noFill/>
            </a:ln>
          </p:spPr>
        </p:sp>
        <p:sp>
          <p:nvSpPr>
            <p:cNvPr id="31" name="Google Shape;31;p32"/>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chemeClr val="accent2">
                <a:alpha val="69803"/>
              </a:schemeClr>
            </a:solidFill>
            <a:ln>
              <a:noFill/>
            </a:ln>
          </p:spPr>
        </p:sp>
        <p:sp>
          <p:nvSpPr>
            <p:cNvPr id="32" name="Google Shape;32;p32"/>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rgbClr val="226292">
                <a:alpha val="80000"/>
              </a:srgbClr>
            </a:solidFill>
            <a:ln>
              <a:noFill/>
            </a:ln>
          </p:spPr>
        </p:sp>
        <p:sp>
          <p:nvSpPr>
            <p:cNvPr id="33" name="Google Shape;33;p32"/>
            <p:cNvSpPr/>
            <p:nvPr/>
          </p:nvSpPr>
          <p:spPr>
            <a:xfrm>
              <a:off x="10371666" y="3589867"/>
              <a:ext cx="1817159" cy="3268133"/>
            </a:xfrm>
            <a:prstGeom prst="triangle">
              <a:avLst>
                <a:gd fmla="val 100000" name="adj"/>
              </a:avLst>
            </a:prstGeom>
            <a:solidFill>
              <a:srgbClr val="16B0E3">
                <a:alpha val="65882"/>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32"/>
          <p:cNvSpPr txBox="1"/>
          <p:nvPr>
            <p:ph type="ctrTitle"/>
          </p:nvPr>
        </p:nvSpPr>
        <p:spPr>
          <a:xfrm>
            <a:off x="1507067" y="2404534"/>
            <a:ext cx="7766936" cy="1646302"/>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Clr>
                <a:schemeClr val="accent1"/>
              </a:buClr>
              <a:buSzPts val="5400"/>
              <a:buFont typeface="Trebuchet MS"/>
              <a:buNone/>
              <a:defRPr sz="540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32"/>
          <p:cNvSpPr txBox="1"/>
          <p:nvPr>
            <p:ph idx="1" type="subTitle"/>
          </p:nvPr>
        </p:nvSpPr>
        <p:spPr>
          <a:xfrm>
            <a:off x="1507067" y="4050833"/>
            <a:ext cx="7766936" cy="1096899"/>
          </a:xfrm>
          <a:prstGeom prst="rect">
            <a:avLst/>
          </a:prstGeom>
          <a:noFill/>
          <a:ln>
            <a:noFill/>
          </a:ln>
        </p:spPr>
        <p:txBody>
          <a:bodyPr anchorCtr="0" anchor="t" bIns="45700" lIns="91425" spcFirstLastPara="1" rIns="91425" wrap="square" tIns="45700">
            <a:normAutofit/>
          </a:bodyPr>
          <a:lstStyle>
            <a:lvl1pPr lvl="0" algn="r">
              <a:spcBef>
                <a:spcPts val="1000"/>
              </a:spcBef>
              <a:spcAft>
                <a:spcPts val="0"/>
              </a:spcAft>
              <a:buSzPts val="1440"/>
              <a:buNone/>
              <a:defRPr>
                <a:solidFill>
                  <a:srgbClr val="7F7F7F"/>
                </a:solidFill>
              </a:defRPr>
            </a:lvl1pPr>
            <a:lvl2pPr lvl="1" algn="ctr">
              <a:spcBef>
                <a:spcPts val="1000"/>
              </a:spcBef>
              <a:spcAft>
                <a:spcPts val="0"/>
              </a:spcAft>
              <a:buSzPts val="1280"/>
              <a:buNone/>
              <a:defRPr>
                <a:solidFill>
                  <a:srgbClr val="888888"/>
                </a:solidFill>
              </a:defRPr>
            </a:lvl2pPr>
            <a:lvl3pPr lvl="2" algn="ctr">
              <a:spcBef>
                <a:spcPts val="1000"/>
              </a:spcBef>
              <a:spcAft>
                <a:spcPts val="0"/>
              </a:spcAft>
              <a:buSzPts val="1120"/>
              <a:buNone/>
              <a:defRPr>
                <a:solidFill>
                  <a:srgbClr val="888888"/>
                </a:solidFill>
              </a:defRPr>
            </a:lvl3pPr>
            <a:lvl4pPr lvl="3" algn="ctr">
              <a:spcBef>
                <a:spcPts val="1000"/>
              </a:spcBef>
              <a:spcAft>
                <a:spcPts val="0"/>
              </a:spcAft>
              <a:buSzPts val="960"/>
              <a:buNone/>
              <a:defRPr>
                <a:solidFill>
                  <a:srgbClr val="888888"/>
                </a:solidFill>
              </a:defRPr>
            </a:lvl4pPr>
            <a:lvl5pPr lvl="4" algn="ctr">
              <a:spcBef>
                <a:spcPts val="1000"/>
              </a:spcBef>
              <a:spcAft>
                <a:spcPts val="0"/>
              </a:spcAft>
              <a:buSzPts val="960"/>
              <a:buNone/>
              <a:defRPr>
                <a:solidFill>
                  <a:srgbClr val="888888"/>
                </a:solidFill>
              </a:defRPr>
            </a:lvl5pPr>
            <a:lvl6pPr lvl="5" algn="ctr">
              <a:spcBef>
                <a:spcPts val="1000"/>
              </a:spcBef>
              <a:spcAft>
                <a:spcPts val="0"/>
              </a:spcAft>
              <a:buSzPts val="960"/>
              <a:buNone/>
              <a:defRPr>
                <a:solidFill>
                  <a:srgbClr val="888888"/>
                </a:solidFill>
              </a:defRPr>
            </a:lvl6pPr>
            <a:lvl7pPr lvl="6" algn="ctr">
              <a:spcBef>
                <a:spcPts val="1000"/>
              </a:spcBef>
              <a:spcAft>
                <a:spcPts val="0"/>
              </a:spcAft>
              <a:buSzPts val="960"/>
              <a:buNone/>
              <a:defRPr>
                <a:solidFill>
                  <a:srgbClr val="888888"/>
                </a:solidFill>
              </a:defRPr>
            </a:lvl7pPr>
            <a:lvl8pPr lvl="7" algn="ctr">
              <a:spcBef>
                <a:spcPts val="1000"/>
              </a:spcBef>
              <a:spcAft>
                <a:spcPts val="0"/>
              </a:spcAft>
              <a:buSzPts val="960"/>
              <a:buNone/>
              <a:defRPr>
                <a:solidFill>
                  <a:srgbClr val="888888"/>
                </a:solidFill>
              </a:defRPr>
            </a:lvl8pPr>
            <a:lvl9pPr lvl="8" algn="ctr">
              <a:spcBef>
                <a:spcPts val="1000"/>
              </a:spcBef>
              <a:spcAft>
                <a:spcPts val="0"/>
              </a:spcAft>
              <a:buSzPts val="960"/>
              <a:buNone/>
              <a:defRPr>
                <a:solidFill>
                  <a:srgbClr val="888888"/>
                </a:solidFill>
              </a:defRPr>
            </a:lvl9pPr>
          </a:lstStyle>
          <a:p/>
        </p:txBody>
      </p:sp>
      <p:sp>
        <p:nvSpPr>
          <p:cNvPr id="36" name="Google Shape;36;p32"/>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32"/>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32"/>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aption">
  <p:cSld name="Title and Caption">
    <p:spTree>
      <p:nvGrpSpPr>
        <p:cNvPr id="90" name="Shape 90"/>
        <p:cNvGrpSpPr/>
        <p:nvPr/>
      </p:nvGrpSpPr>
      <p:grpSpPr>
        <a:xfrm>
          <a:off x="0" y="0"/>
          <a:ext cx="0" cy="0"/>
          <a:chOff x="0" y="0"/>
          <a:chExt cx="0" cy="0"/>
        </a:xfrm>
      </p:grpSpPr>
      <p:sp>
        <p:nvSpPr>
          <p:cNvPr id="91" name="Google Shape;91;p41"/>
          <p:cNvSpPr txBox="1"/>
          <p:nvPr>
            <p:ph type="title"/>
          </p:nvPr>
        </p:nvSpPr>
        <p:spPr>
          <a:xfrm>
            <a:off x="677335" y="609600"/>
            <a:ext cx="8596668" cy="3403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41"/>
          <p:cNvSpPr txBox="1"/>
          <p:nvPr>
            <p:ph idx="1" type="body"/>
          </p:nvPr>
        </p:nvSpPr>
        <p:spPr>
          <a:xfrm>
            <a:off x="677335" y="4470400"/>
            <a:ext cx="8596668" cy="1570962"/>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440"/>
              <a:buNone/>
              <a:defRPr sz="1800">
                <a:solidFill>
                  <a:srgbClr val="3F3F3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93" name="Google Shape;93;p41"/>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41"/>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41"/>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with Caption">
  <p:cSld name="Quote with Caption">
    <p:spTree>
      <p:nvGrpSpPr>
        <p:cNvPr id="96" name="Shape 96"/>
        <p:cNvGrpSpPr/>
        <p:nvPr/>
      </p:nvGrpSpPr>
      <p:grpSpPr>
        <a:xfrm>
          <a:off x="0" y="0"/>
          <a:ext cx="0" cy="0"/>
          <a:chOff x="0" y="0"/>
          <a:chExt cx="0" cy="0"/>
        </a:xfrm>
      </p:grpSpPr>
      <p:sp>
        <p:nvSpPr>
          <p:cNvPr id="97" name="Google Shape;97;p42"/>
          <p:cNvSpPr txBox="1"/>
          <p:nvPr>
            <p:ph type="title"/>
          </p:nvPr>
        </p:nvSpPr>
        <p:spPr>
          <a:xfrm>
            <a:off x="931334" y="609600"/>
            <a:ext cx="8094134" cy="3022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42"/>
          <p:cNvSpPr txBox="1"/>
          <p:nvPr>
            <p:ph idx="1" type="body"/>
          </p:nvPr>
        </p:nvSpPr>
        <p:spPr>
          <a:xfrm>
            <a:off x="1366139" y="3632200"/>
            <a:ext cx="7224524" cy="381000"/>
          </a:xfrm>
          <a:prstGeom prst="rect">
            <a:avLst/>
          </a:prstGeom>
          <a:noFill/>
          <a:ln>
            <a:noFill/>
          </a:ln>
        </p:spPr>
        <p:txBody>
          <a:bodyPr anchorCtr="0" anchor="ctr" bIns="45700" lIns="91425" spcFirstLastPara="1" rIns="91425" wrap="square" tIns="45700">
            <a:noAutofit/>
          </a:bodyPr>
          <a:lstStyle>
            <a:lvl1pPr indent="-228600" lvl="0" marL="457200" algn="l">
              <a:spcBef>
                <a:spcPts val="1000"/>
              </a:spcBef>
              <a:spcAft>
                <a:spcPts val="0"/>
              </a:spcAft>
              <a:buSzPts val="1280"/>
              <a:buFont typeface="Trebuchet MS"/>
              <a:buNone/>
              <a:defRPr sz="1600">
                <a:solidFill>
                  <a:srgbClr val="7F7F7F"/>
                </a:solidFill>
              </a:defRPr>
            </a:lvl1pPr>
            <a:lvl2pPr indent="-228600" lvl="1" marL="914400" algn="l">
              <a:spcBef>
                <a:spcPts val="1000"/>
              </a:spcBef>
              <a:spcAft>
                <a:spcPts val="0"/>
              </a:spcAft>
              <a:buSzPts val="1280"/>
              <a:buFont typeface="Trebuchet MS"/>
              <a:buNone/>
              <a:defRPr/>
            </a:lvl2pPr>
            <a:lvl3pPr indent="-228600" lvl="2" marL="1371600" algn="l">
              <a:spcBef>
                <a:spcPts val="1000"/>
              </a:spcBef>
              <a:spcAft>
                <a:spcPts val="0"/>
              </a:spcAft>
              <a:buSzPts val="1120"/>
              <a:buFont typeface="Trebuchet MS"/>
              <a:buNone/>
              <a:defRPr/>
            </a:lvl3pPr>
            <a:lvl4pPr indent="-228600" lvl="3" marL="1828800" algn="l">
              <a:spcBef>
                <a:spcPts val="1000"/>
              </a:spcBef>
              <a:spcAft>
                <a:spcPts val="0"/>
              </a:spcAft>
              <a:buSzPts val="960"/>
              <a:buFont typeface="Trebuchet MS"/>
              <a:buNone/>
              <a:defRPr/>
            </a:lvl4pPr>
            <a:lvl5pPr indent="-228600" lvl="4" marL="2286000" algn="l">
              <a:spcBef>
                <a:spcPts val="1000"/>
              </a:spcBef>
              <a:spcAft>
                <a:spcPts val="0"/>
              </a:spcAft>
              <a:buSzPts val="960"/>
              <a:buFont typeface="Trebuchet MS"/>
              <a:buNone/>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99" name="Google Shape;99;p42"/>
          <p:cNvSpPr txBox="1"/>
          <p:nvPr>
            <p:ph idx="2" type="body"/>
          </p:nvPr>
        </p:nvSpPr>
        <p:spPr>
          <a:xfrm>
            <a:off x="677335" y="4470400"/>
            <a:ext cx="8596668" cy="1570962"/>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440"/>
              <a:buNone/>
              <a:defRPr sz="1800">
                <a:solidFill>
                  <a:srgbClr val="3F3F3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00" name="Google Shape;100;p42"/>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42"/>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42"/>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03" name="Google Shape;103;p42"/>
          <p:cNvSpPr txBox="1"/>
          <p:nvPr/>
        </p:nvSpPr>
        <p:spPr>
          <a:xfrm>
            <a:off x="541870" y="790378"/>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8000">
                <a:solidFill>
                  <a:srgbClr val="9EDFF5"/>
                </a:solidFill>
                <a:latin typeface="Arial"/>
                <a:ea typeface="Arial"/>
                <a:cs typeface="Arial"/>
                <a:sym typeface="Arial"/>
              </a:rPr>
              <a:t>“</a:t>
            </a:r>
            <a:endParaRPr/>
          </a:p>
        </p:txBody>
      </p:sp>
      <p:sp>
        <p:nvSpPr>
          <p:cNvPr id="104" name="Google Shape;104;p42"/>
          <p:cNvSpPr txBox="1"/>
          <p:nvPr/>
        </p:nvSpPr>
        <p:spPr>
          <a:xfrm>
            <a:off x="8893011" y="288655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8000">
                <a:solidFill>
                  <a:srgbClr val="9EDFF5"/>
                </a:solidFill>
                <a:latin typeface="Arial"/>
                <a:ea typeface="Arial"/>
                <a:cs typeface="Arial"/>
                <a:sym typeface="Arial"/>
              </a:rPr>
              <a:t>”</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Name Card">
  <p:cSld name="Name Card">
    <p:spTree>
      <p:nvGrpSpPr>
        <p:cNvPr id="105" name="Shape 105"/>
        <p:cNvGrpSpPr/>
        <p:nvPr/>
      </p:nvGrpSpPr>
      <p:grpSpPr>
        <a:xfrm>
          <a:off x="0" y="0"/>
          <a:ext cx="0" cy="0"/>
          <a:chOff x="0" y="0"/>
          <a:chExt cx="0" cy="0"/>
        </a:xfrm>
      </p:grpSpPr>
      <p:sp>
        <p:nvSpPr>
          <p:cNvPr id="106" name="Google Shape;106;p43"/>
          <p:cNvSpPr txBox="1"/>
          <p:nvPr>
            <p:ph type="title"/>
          </p:nvPr>
        </p:nvSpPr>
        <p:spPr>
          <a:xfrm>
            <a:off x="677335" y="1931988"/>
            <a:ext cx="8596668" cy="259546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7" name="Google Shape;107;p43"/>
          <p:cNvSpPr txBox="1"/>
          <p:nvPr>
            <p:ph idx="1" type="body"/>
          </p:nvPr>
        </p:nvSpPr>
        <p:spPr>
          <a:xfrm>
            <a:off x="677335" y="4527448"/>
            <a:ext cx="8596668" cy="151391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440"/>
              <a:buNone/>
              <a:defRPr sz="1800">
                <a:solidFill>
                  <a:srgbClr val="3F3F3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08" name="Google Shape;108;p43"/>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9" name="Google Shape;109;p43"/>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0" name="Google Shape;110;p43"/>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Name Card">
  <p:cSld name="Quote Name Card">
    <p:spTree>
      <p:nvGrpSpPr>
        <p:cNvPr id="111" name="Shape 111"/>
        <p:cNvGrpSpPr/>
        <p:nvPr/>
      </p:nvGrpSpPr>
      <p:grpSpPr>
        <a:xfrm>
          <a:off x="0" y="0"/>
          <a:ext cx="0" cy="0"/>
          <a:chOff x="0" y="0"/>
          <a:chExt cx="0" cy="0"/>
        </a:xfrm>
      </p:grpSpPr>
      <p:sp>
        <p:nvSpPr>
          <p:cNvPr id="112" name="Google Shape;112;p44"/>
          <p:cNvSpPr txBox="1"/>
          <p:nvPr>
            <p:ph type="title"/>
          </p:nvPr>
        </p:nvSpPr>
        <p:spPr>
          <a:xfrm>
            <a:off x="931334" y="609600"/>
            <a:ext cx="8094134" cy="3022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44"/>
          <p:cNvSpPr txBox="1"/>
          <p:nvPr>
            <p:ph idx="1" type="body"/>
          </p:nvPr>
        </p:nvSpPr>
        <p:spPr>
          <a:xfrm>
            <a:off x="677332" y="4013200"/>
            <a:ext cx="8596669" cy="514248"/>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Font typeface="Trebuchet MS"/>
              <a:buNone/>
              <a:defRPr sz="2400">
                <a:solidFill>
                  <a:srgbClr val="3F3F3F"/>
                </a:solidFill>
              </a:defRPr>
            </a:lvl1pPr>
            <a:lvl2pPr indent="-228600" lvl="1" marL="914400" algn="l">
              <a:spcBef>
                <a:spcPts val="1000"/>
              </a:spcBef>
              <a:spcAft>
                <a:spcPts val="0"/>
              </a:spcAft>
              <a:buSzPts val="1280"/>
              <a:buFont typeface="Trebuchet MS"/>
              <a:buNone/>
              <a:defRPr/>
            </a:lvl2pPr>
            <a:lvl3pPr indent="-228600" lvl="2" marL="1371600" algn="l">
              <a:spcBef>
                <a:spcPts val="1000"/>
              </a:spcBef>
              <a:spcAft>
                <a:spcPts val="0"/>
              </a:spcAft>
              <a:buSzPts val="1120"/>
              <a:buFont typeface="Trebuchet MS"/>
              <a:buNone/>
              <a:defRPr/>
            </a:lvl3pPr>
            <a:lvl4pPr indent="-228600" lvl="3" marL="1828800" algn="l">
              <a:spcBef>
                <a:spcPts val="1000"/>
              </a:spcBef>
              <a:spcAft>
                <a:spcPts val="0"/>
              </a:spcAft>
              <a:buSzPts val="960"/>
              <a:buFont typeface="Trebuchet MS"/>
              <a:buNone/>
              <a:defRPr/>
            </a:lvl4pPr>
            <a:lvl5pPr indent="-228600" lvl="4" marL="2286000" algn="l">
              <a:spcBef>
                <a:spcPts val="1000"/>
              </a:spcBef>
              <a:spcAft>
                <a:spcPts val="0"/>
              </a:spcAft>
              <a:buSzPts val="960"/>
              <a:buFont typeface="Trebuchet MS"/>
              <a:buNone/>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14" name="Google Shape;114;p44"/>
          <p:cNvSpPr txBox="1"/>
          <p:nvPr>
            <p:ph idx="2" type="body"/>
          </p:nvPr>
        </p:nvSpPr>
        <p:spPr>
          <a:xfrm>
            <a:off x="677335" y="4527448"/>
            <a:ext cx="8596668" cy="151391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440"/>
              <a:buNone/>
              <a:defRPr sz="1800">
                <a:solidFill>
                  <a:srgbClr val="7F7F7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15" name="Google Shape;115;p44"/>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6" name="Google Shape;116;p44"/>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44"/>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18" name="Google Shape;118;p44"/>
          <p:cNvSpPr txBox="1"/>
          <p:nvPr/>
        </p:nvSpPr>
        <p:spPr>
          <a:xfrm>
            <a:off x="541870" y="790378"/>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8000">
                <a:solidFill>
                  <a:srgbClr val="9EDFF5"/>
                </a:solidFill>
                <a:latin typeface="Arial"/>
                <a:ea typeface="Arial"/>
                <a:cs typeface="Arial"/>
                <a:sym typeface="Arial"/>
              </a:rPr>
              <a:t>“</a:t>
            </a:r>
            <a:endParaRPr/>
          </a:p>
        </p:txBody>
      </p:sp>
      <p:sp>
        <p:nvSpPr>
          <p:cNvPr id="119" name="Google Shape;119;p44"/>
          <p:cNvSpPr txBox="1"/>
          <p:nvPr/>
        </p:nvSpPr>
        <p:spPr>
          <a:xfrm>
            <a:off x="8893011" y="288655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8000">
                <a:solidFill>
                  <a:srgbClr val="9EDFF5"/>
                </a:solidFill>
                <a:latin typeface="Arial"/>
                <a:ea typeface="Arial"/>
                <a:cs typeface="Arial"/>
                <a:sym typeface="Arial"/>
              </a:rPr>
              <a:t>”</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rue or False">
  <p:cSld name="True or False">
    <p:spTree>
      <p:nvGrpSpPr>
        <p:cNvPr id="120" name="Shape 120"/>
        <p:cNvGrpSpPr/>
        <p:nvPr/>
      </p:nvGrpSpPr>
      <p:grpSpPr>
        <a:xfrm>
          <a:off x="0" y="0"/>
          <a:ext cx="0" cy="0"/>
          <a:chOff x="0" y="0"/>
          <a:chExt cx="0" cy="0"/>
        </a:xfrm>
      </p:grpSpPr>
      <p:sp>
        <p:nvSpPr>
          <p:cNvPr id="121" name="Google Shape;121;p45"/>
          <p:cNvSpPr txBox="1"/>
          <p:nvPr>
            <p:ph type="title"/>
          </p:nvPr>
        </p:nvSpPr>
        <p:spPr>
          <a:xfrm>
            <a:off x="685799" y="609600"/>
            <a:ext cx="8588203" cy="3022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2" name="Google Shape;122;p45"/>
          <p:cNvSpPr txBox="1"/>
          <p:nvPr>
            <p:ph idx="1" type="body"/>
          </p:nvPr>
        </p:nvSpPr>
        <p:spPr>
          <a:xfrm>
            <a:off x="677332" y="4013200"/>
            <a:ext cx="8596669" cy="514248"/>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Font typeface="Trebuchet MS"/>
              <a:buNone/>
              <a:defRPr sz="2400">
                <a:solidFill>
                  <a:schemeClr val="accent1"/>
                </a:solidFill>
              </a:defRPr>
            </a:lvl1pPr>
            <a:lvl2pPr indent="-228600" lvl="1" marL="914400" algn="l">
              <a:spcBef>
                <a:spcPts val="1000"/>
              </a:spcBef>
              <a:spcAft>
                <a:spcPts val="0"/>
              </a:spcAft>
              <a:buSzPts val="1280"/>
              <a:buFont typeface="Trebuchet MS"/>
              <a:buNone/>
              <a:defRPr/>
            </a:lvl2pPr>
            <a:lvl3pPr indent="-228600" lvl="2" marL="1371600" algn="l">
              <a:spcBef>
                <a:spcPts val="1000"/>
              </a:spcBef>
              <a:spcAft>
                <a:spcPts val="0"/>
              </a:spcAft>
              <a:buSzPts val="1120"/>
              <a:buFont typeface="Trebuchet MS"/>
              <a:buNone/>
              <a:defRPr/>
            </a:lvl3pPr>
            <a:lvl4pPr indent="-228600" lvl="3" marL="1828800" algn="l">
              <a:spcBef>
                <a:spcPts val="1000"/>
              </a:spcBef>
              <a:spcAft>
                <a:spcPts val="0"/>
              </a:spcAft>
              <a:buSzPts val="960"/>
              <a:buFont typeface="Trebuchet MS"/>
              <a:buNone/>
              <a:defRPr/>
            </a:lvl4pPr>
            <a:lvl5pPr indent="-228600" lvl="4" marL="2286000" algn="l">
              <a:spcBef>
                <a:spcPts val="1000"/>
              </a:spcBef>
              <a:spcAft>
                <a:spcPts val="0"/>
              </a:spcAft>
              <a:buSzPts val="960"/>
              <a:buFont typeface="Trebuchet MS"/>
              <a:buNone/>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23" name="Google Shape;123;p45"/>
          <p:cNvSpPr txBox="1"/>
          <p:nvPr>
            <p:ph idx="2" type="body"/>
          </p:nvPr>
        </p:nvSpPr>
        <p:spPr>
          <a:xfrm>
            <a:off x="677335" y="4527448"/>
            <a:ext cx="8596668" cy="151391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440"/>
              <a:buNone/>
              <a:defRPr sz="1800">
                <a:solidFill>
                  <a:srgbClr val="7F7F7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24" name="Google Shape;124;p45"/>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5" name="Google Shape;125;p45"/>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6" name="Google Shape;126;p45"/>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127" name="Shape 127"/>
        <p:cNvGrpSpPr/>
        <p:nvPr/>
      </p:nvGrpSpPr>
      <p:grpSpPr>
        <a:xfrm>
          <a:off x="0" y="0"/>
          <a:ext cx="0" cy="0"/>
          <a:chOff x="0" y="0"/>
          <a:chExt cx="0" cy="0"/>
        </a:xfrm>
      </p:grpSpPr>
      <p:sp>
        <p:nvSpPr>
          <p:cNvPr id="128" name="Google Shape;128;p46"/>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9" name="Google Shape;129;p46"/>
          <p:cNvSpPr txBox="1"/>
          <p:nvPr>
            <p:ph idx="1" type="body"/>
          </p:nvPr>
        </p:nvSpPr>
        <p:spPr>
          <a:xfrm rot="5400000">
            <a:off x="3035282" y="-197358"/>
            <a:ext cx="3880773" cy="8596668"/>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30" name="Google Shape;130;p46"/>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1" name="Google Shape;131;p46"/>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2" name="Google Shape;132;p46"/>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133" name="Shape 133"/>
        <p:cNvGrpSpPr/>
        <p:nvPr/>
      </p:nvGrpSpPr>
      <p:grpSpPr>
        <a:xfrm>
          <a:off x="0" y="0"/>
          <a:ext cx="0" cy="0"/>
          <a:chOff x="0" y="0"/>
          <a:chExt cx="0" cy="0"/>
        </a:xfrm>
      </p:grpSpPr>
      <p:sp>
        <p:nvSpPr>
          <p:cNvPr id="134" name="Google Shape;134;p47"/>
          <p:cNvSpPr txBox="1"/>
          <p:nvPr>
            <p:ph type="title"/>
          </p:nvPr>
        </p:nvSpPr>
        <p:spPr>
          <a:xfrm rot="5400000">
            <a:off x="5994319" y="2582953"/>
            <a:ext cx="5251451" cy="1304743"/>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5" name="Google Shape;135;p47"/>
          <p:cNvSpPr txBox="1"/>
          <p:nvPr>
            <p:ph idx="1" type="body"/>
          </p:nvPr>
        </p:nvSpPr>
        <p:spPr>
          <a:xfrm rot="5400000">
            <a:off x="1581685" y="-294750"/>
            <a:ext cx="5251450" cy="7060150"/>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36" name="Google Shape;136;p47"/>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7" name="Google Shape;137;p47"/>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8" name="Google Shape;138;p47"/>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39" name="Shape 39"/>
        <p:cNvGrpSpPr/>
        <p:nvPr/>
      </p:nvGrpSpPr>
      <p:grpSpPr>
        <a:xfrm>
          <a:off x="0" y="0"/>
          <a:ext cx="0" cy="0"/>
          <a:chOff x="0" y="0"/>
          <a:chExt cx="0" cy="0"/>
        </a:xfrm>
      </p:grpSpPr>
      <p:sp>
        <p:nvSpPr>
          <p:cNvPr id="40" name="Google Shape;40;p33"/>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33"/>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42" name="Google Shape;42;p33"/>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33"/>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33"/>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45" name="Shape 45"/>
        <p:cNvGrpSpPr/>
        <p:nvPr/>
      </p:nvGrpSpPr>
      <p:grpSpPr>
        <a:xfrm>
          <a:off x="0" y="0"/>
          <a:ext cx="0" cy="0"/>
          <a:chOff x="0" y="0"/>
          <a:chExt cx="0" cy="0"/>
        </a:xfrm>
      </p:grpSpPr>
      <p:sp>
        <p:nvSpPr>
          <p:cNvPr id="46" name="Google Shape;46;p34"/>
          <p:cNvSpPr txBox="1"/>
          <p:nvPr>
            <p:ph type="title"/>
          </p:nvPr>
        </p:nvSpPr>
        <p:spPr>
          <a:xfrm>
            <a:off x="677335" y="2700867"/>
            <a:ext cx="8596668" cy="1826581"/>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4000"/>
              <a:buFont typeface="Trebuchet MS"/>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34"/>
          <p:cNvSpPr txBox="1"/>
          <p:nvPr>
            <p:ph idx="1" type="body"/>
          </p:nvPr>
        </p:nvSpPr>
        <p:spPr>
          <a:xfrm>
            <a:off x="677335" y="4527448"/>
            <a:ext cx="8596668" cy="860400"/>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600"/>
              <a:buNone/>
              <a:defRPr sz="2000">
                <a:solidFill>
                  <a:srgbClr val="7F7F7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48" name="Google Shape;48;p34"/>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34"/>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34"/>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51" name="Shape 51"/>
        <p:cNvGrpSpPr/>
        <p:nvPr/>
      </p:nvGrpSpPr>
      <p:grpSpPr>
        <a:xfrm>
          <a:off x="0" y="0"/>
          <a:ext cx="0" cy="0"/>
          <a:chOff x="0" y="0"/>
          <a:chExt cx="0" cy="0"/>
        </a:xfrm>
      </p:grpSpPr>
      <p:sp>
        <p:nvSpPr>
          <p:cNvPr id="52" name="Google Shape;52;p35"/>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35"/>
          <p:cNvSpPr txBox="1"/>
          <p:nvPr>
            <p:ph idx="1" type="body"/>
          </p:nvPr>
        </p:nvSpPr>
        <p:spPr>
          <a:xfrm>
            <a:off x="677334" y="2160589"/>
            <a:ext cx="4184035" cy="3880772"/>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54" name="Google Shape;54;p35"/>
          <p:cNvSpPr txBox="1"/>
          <p:nvPr>
            <p:ph idx="2" type="body"/>
          </p:nvPr>
        </p:nvSpPr>
        <p:spPr>
          <a:xfrm>
            <a:off x="5089970" y="2160589"/>
            <a:ext cx="4184034" cy="3880773"/>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55" name="Google Shape;55;p35"/>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35"/>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35"/>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58" name="Shape 58"/>
        <p:cNvGrpSpPr/>
        <p:nvPr/>
      </p:nvGrpSpPr>
      <p:grpSpPr>
        <a:xfrm>
          <a:off x="0" y="0"/>
          <a:ext cx="0" cy="0"/>
          <a:chOff x="0" y="0"/>
          <a:chExt cx="0" cy="0"/>
        </a:xfrm>
      </p:grpSpPr>
      <p:sp>
        <p:nvSpPr>
          <p:cNvPr id="59" name="Google Shape;59;p36"/>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3600"/>
              <a:buFont typeface="Trebuchet MS"/>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36"/>
          <p:cNvSpPr txBox="1"/>
          <p:nvPr>
            <p:ph idx="1" type="body"/>
          </p:nvPr>
        </p:nvSpPr>
        <p:spPr>
          <a:xfrm>
            <a:off x="675745" y="2160983"/>
            <a:ext cx="4185623"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61" name="Google Shape;61;p36"/>
          <p:cNvSpPr txBox="1"/>
          <p:nvPr>
            <p:ph idx="2" type="body"/>
          </p:nvPr>
        </p:nvSpPr>
        <p:spPr>
          <a:xfrm>
            <a:off x="675745" y="2737245"/>
            <a:ext cx="4185623" cy="3304117"/>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62" name="Google Shape;62;p36"/>
          <p:cNvSpPr txBox="1"/>
          <p:nvPr>
            <p:ph idx="3" type="body"/>
          </p:nvPr>
        </p:nvSpPr>
        <p:spPr>
          <a:xfrm>
            <a:off x="5088383" y="2160983"/>
            <a:ext cx="4185618"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63" name="Google Shape;63;p36"/>
          <p:cNvSpPr txBox="1"/>
          <p:nvPr>
            <p:ph idx="4" type="body"/>
          </p:nvPr>
        </p:nvSpPr>
        <p:spPr>
          <a:xfrm>
            <a:off x="5088384" y="2737245"/>
            <a:ext cx="4185617" cy="3304117"/>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64" name="Google Shape;64;p36"/>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36"/>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36"/>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67" name="Shape 67"/>
        <p:cNvGrpSpPr/>
        <p:nvPr/>
      </p:nvGrpSpPr>
      <p:grpSpPr>
        <a:xfrm>
          <a:off x="0" y="0"/>
          <a:ext cx="0" cy="0"/>
          <a:chOff x="0" y="0"/>
          <a:chExt cx="0" cy="0"/>
        </a:xfrm>
      </p:grpSpPr>
      <p:sp>
        <p:nvSpPr>
          <p:cNvPr id="68" name="Google Shape;68;p37"/>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37"/>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37"/>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37"/>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72" name="Shape 72"/>
        <p:cNvGrpSpPr/>
        <p:nvPr/>
      </p:nvGrpSpPr>
      <p:grpSpPr>
        <a:xfrm>
          <a:off x="0" y="0"/>
          <a:ext cx="0" cy="0"/>
          <a:chOff x="0" y="0"/>
          <a:chExt cx="0" cy="0"/>
        </a:xfrm>
      </p:grpSpPr>
      <p:sp>
        <p:nvSpPr>
          <p:cNvPr id="73" name="Google Shape;73;p38"/>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38"/>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38"/>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76" name="Shape 76"/>
        <p:cNvGrpSpPr/>
        <p:nvPr/>
      </p:nvGrpSpPr>
      <p:grpSpPr>
        <a:xfrm>
          <a:off x="0" y="0"/>
          <a:ext cx="0" cy="0"/>
          <a:chOff x="0" y="0"/>
          <a:chExt cx="0" cy="0"/>
        </a:xfrm>
      </p:grpSpPr>
      <p:sp>
        <p:nvSpPr>
          <p:cNvPr id="77" name="Google Shape;77;p39"/>
          <p:cNvSpPr txBox="1"/>
          <p:nvPr>
            <p:ph type="title"/>
          </p:nvPr>
        </p:nvSpPr>
        <p:spPr>
          <a:xfrm>
            <a:off x="677334" y="1498604"/>
            <a:ext cx="3854528" cy="1278466"/>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2000"/>
              <a:buFont typeface="Trebuchet MS"/>
              <a:buNone/>
              <a:defRPr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39"/>
          <p:cNvSpPr txBox="1"/>
          <p:nvPr>
            <p:ph idx="1" type="body"/>
          </p:nvPr>
        </p:nvSpPr>
        <p:spPr>
          <a:xfrm>
            <a:off x="4760461" y="514924"/>
            <a:ext cx="4513541" cy="5526437"/>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79" name="Google Shape;79;p39"/>
          <p:cNvSpPr txBox="1"/>
          <p:nvPr>
            <p:ph idx="2" type="body"/>
          </p:nvPr>
        </p:nvSpPr>
        <p:spPr>
          <a:xfrm>
            <a:off x="677334" y="2777069"/>
            <a:ext cx="3854528" cy="2584449"/>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1120"/>
              <a:buNone/>
              <a:defRPr sz="1400"/>
            </a:lvl2pPr>
            <a:lvl3pPr indent="-228600" lvl="2" marL="1371600" algn="l">
              <a:spcBef>
                <a:spcPts val="1000"/>
              </a:spcBef>
              <a:spcAft>
                <a:spcPts val="0"/>
              </a:spcAft>
              <a:buSzPts val="960"/>
              <a:buNone/>
              <a:defRPr sz="1200"/>
            </a:lvl3pPr>
            <a:lvl4pPr indent="-228600" lvl="3" marL="1828800" algn="l">
              <a:spcBef>
                <a:spcPts val="1000"/>
              </a:spcBef>
              <a:spcAft>
                <a:spcPts val="0"/>
              </a:spcAft>
              <a:buSzPts val="800"/>
              <a:buNone/>
              <a:defRPr sz="1000"/>
            </a:lvl4pPr>
            <a:lvl5pPr indent="-228600" lvl="4" marL="2286000" algn="l">
              <a:spcBef>
                <a:spcPts val="1000"/>
              </a:spcBef>
              <a:spcAft>
                <a:spcPts val="0"/>
              </a:spcAft>
              <a:buSzPts val="800"/>
              <a:buNone/>
              <a:defRPr sz="1000"/>
            </a:lvl5pPr>
            <a:lvl6pPr indent="-228600" lvl="5" marL="2743200" algn="l">
              <a:spcBef>
                <a:spcPts val="1000"/>
              </a:spcBef>
              <a:spcAft>
                <a:spcPts val="0"/>
              </a:spcAft>
              <a:buSzPts val="800"/>
              <a:buNone/>
              <a:defRPr sz="1000"/>
            </a:lvl6pPr>
            <a:lvl7pPr indent="-228600" lvl="6" marL="3200400" algn="l">
              <a:spcBef>
                <a:spcPts val="1000"/>
              </a:spcBef>
              <a:spcAft>
                <a:spcPts val="0"/>
              </a:spcAft>
              <a:buSzPts val="800"/>
              <a:buNone/>
              <a:defRPr sz="1000"/>
            </a:lvl7pPr>
            <a:lvl8pPr indent="-228600" lvl="7" marL="3657600" algn="l">
              <a:spcBef>
                <a:spcPts val="1000"/>
              </a:spcBef>
              <a:spcAft>
                <a:spcPts val="0"/>
              </a:spcAft>
              <a:buSzPts val="800"/>
              <a:buNone/>
              <a:defRPr sz="1000"/>
            </a:lvl8pPr>
            <a:lvl9pPr indent="-228600" lvl="8" marL="4114800" algn="l">
              <a:spcBef>
                <a:spcPts val="1000"/>
              </a:spcBef>
              <a:spcAft>
                <a:spcPts val="0"/>
              </a:spcAft>
              <a:buSzPts val="800"/>
              <a:buNone/>
              <a:defRPr sz="1000"/>
            </a:lvl9pPr>
          </a:lstStyle>
          <a:p/>
        </p:txBody>
      </p:sp>
      <p:sp>
        <p:nvSpPr>
          <p:cNvPr id="80" name="Google Shape;80;p39"/>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39"/>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39"/>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83" name="Shape 83"/>
        <p:cNvGrpSpPr/>
        <p:nvPr/>
      </p:nvGrpSpPr>
      <p:grpSpPr>
        <a:xfrm>
          <a:off x="0" y="0"/>
          <a:ext cx="0" cy="0"/>
          <a:chOff x="0" y="0"/>
          <a:chExt cx="0" cy="0"/>
        </a:xfrm>
      </p:grpSpPr>
      <p:sp>
        <p:nvSpPr>
          <p:cNvPr id="84" name="Google Shape;84;p40"/>
          <p:cNvSpPr txBox="1"/>
          <p:nvPr>
            <p:ph type="title"/>
          </p:nvPr>
        </p:nvSpPr>
        <p:spPr>
          <a:xfrm>
            <a:off x="677334" y="4800600"/>
            <a:ext cx="8596667"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2400"/>
              <a:buFont typeface="Trebuchet MS"/>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40"/>
          <p:cNvSpPr/>
          <p:nvPr>
            <p:ph idx="2" type="pic"/>
          </p:nvPr>
        </p:nvSpPr>
        <p:spPr>
          <a:xfrm>
            <a:off x="677334" y="609600"/>
            <a:ext cx="8596668" cy="3845718"/>
          </a:xfrm>
          <a:prstGeom prst="rect">
            <a:avLst/>
          </a:prstGeom>
          <a:noFill/>
          <a:ln>
            <a:noFill/>
          </a:ln>
        </p:spPr>
        <p:txBody>
          <a:bodyPr anchorCtr="0" anchor="t" bIns="45700" lIns="91425" spcFirstLastPara="1" rIns="91425" wrap="square" tIns="45700">
            <a:normAutofit/>
          </a:bodyPr>
          <a:lstStyle>
            <a:lvl1pPr lvl="0" marR="0" rtl="0" algn="ctr">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1pPr>
            <a:lvl2pPr lvl="1"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2pPr>
            <a:lvl3pPr lvl="2"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3pPr>
            <a:lvl4pPr lvl="3"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4pPr>
            <a:lvl5pPr lvl="4"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5pPr>
            <a:lvl6pPr lvl="5"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6pPr>
            <a:lvl7pPr lvl="6"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7pPr>
            <a:lvl8pPr lvl="7"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8pPr>
            <a:lvl9pPr lvl="8"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9pPr>
          </a:lstStyle>
          <a:p/>
        </p:txBody>
      </p:sp>
      <p:sp>
        <p:nvSpPr>
          <p:cNvPr id="86" name="Google Shape;86;p40"/>
          <p:cNvSpPr txBox="1"/>
          <p:nvPr>
            <p:ph idx="1" type="body"/>
          </p:nvPr>
        </p:nvSpPr>
        <p:spPr>
          <a:xfrm>
            <a:off x="677334" y="5367338"/>
            <a:ext cx="8596667" cy="67402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960"/>
              <a:buNone/>
              <a:defRPr sz="12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87" name="Google Shape;87;p40"/>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40"/>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89" name="Google Shape;89;p40"/>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1.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grpSp>
        <p:nvGrpSpPr>
          <p:cNvPr id="6" name="Google Shape;6;p31"/>
          <p:cNvGrpSpPr/>
          <p:nvPr/>
        </p:nvGrpSpPr>
        <p:grpSpPr>
          <a:xfrm>
            <a:off x="0" y="-8467"/>
            <a:ext cx="12192000" cy="6866467"/>
            <a:chOff x="0" y="-8467"/>
            <a:chExt cx="12192000" cy="6866467"/>
          </a:xfrm>
        </p:grpSpPr>
        <p:cxnSp>
          <p:nvCxnSpPr>
            <p:cNvPr id="7" name="Google Shape;7;p31"/>
            <p:cNvCxnSpPr/>
            <p:nvPr/>
          </p:nvCxnSpPr>
          <p:spPr>
            <a:xfrm>
              <a:off x="9371012" y="0"/>
              <a:ext cx="1219200" cy="6858000"/>
            </a:xfrm>
            <a:prstGeom prst="straightConnector1">
              <a:avLst/>
            </a:prstGeom>
            <a:noFill/>
            <a:ln cap="flat" cmpd="sng" w="9525">
              <a:solidFill>
                <a:schemeClr val="accent1">
                  <a:alpha val="69803"/>
                </a:schemeClr>
              </a:solidFill>
              <a:prstDash val="solid"/>
              <a:round/>
              <a:headEnd len="sm" w="sm" type="none"/>
              <a:tailEnd len="sm" w="sm" type="none"/>
            </a:ln>
          </p:spPr>
        </p:cxnSp>
        <p:cxnSp>
          <p:nvCxnSpPr>
            <p:cNvPr id="8" name="Google Shape;8;p31"/>
            <p:cNvCxnSpPr/>
            <p:nvPr/>
          </p:nvCxnSpPr>
          <p:spPr>
            <a:xfrm flipH="1">
              <a:off x="7425267" y="3681413"/>
              <a:ext cx="4763558" cy="3176587"/>
            </a:xfrm>
            <a:prstGeom prst="straightConnector1">
              <a:avLst/>
            </a:prstGeom>
            <a:noFill/>
            <a:ln cap="flat" cmpd="sng" w="9525">
              <a:solidFill>
                <a:schemeClr val="accent1">
                  <a:alpha val="69803"/>
                </a:schemeClr>
              </a:solidFill>
              <a:prstDash val="solid"/>
              <a:round/>
              <a:headEnd len="sm" w="sm" type="none"/>
              <a:tailEnd len="sm" w="sm" type="none"/>
            </a:ln>
          </p:spPr>
        </p:cxnSp>
        <p:sp>
          <p:nvSpPr>
            <p:cNvPr id="9" name="Google Shape;9;p31"/>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35686"/>
              </a:schemeClr>
            </a:solidFill>
            <a:ln>
              <a:noFill/>
            </a:ln>
          </p:spPr>
        </p:sp>
        <p:sp>
          <p:nvSpPr>
            <p:cNvPr id="10" name="Google Shape;10;p31"/>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11" name="Google Shape;11;p31"/>
            <p:cNvSpPr/>
            <p:nvPr/>
          </p:nvSpPr>
          <p:spPr>
            <a:xfrm>
              <a:off x="8932333" y="3048000"/>
              <a:ext cx="3259667" cy="3810000"/>
            </a:xfrm>
            <a:prstGeom prst="triangle">
              <a:avLst>
                <a:gd fmla="val 100000" name="adj"/>
              </a:avLst>
            </a:prstGeom>
            <a:solidFill>
              <a:srgbClr val="16B0E3">
                <a:alpha val="65882"/>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31"/>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16B0E3">
                <a:alpha val="49803"/>
              </a:srgbClr>
            </a:solidFill>
            <a:ln>
              <a:noFill/>
            </a:ln>
          </p:spPr>
        </p:sp>
        <p:sp>
          <p:nvSpPr>
            <p:cNvPr id="13" name="Google Shape;13;p31"/>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chemeClr val="accent2">
                <a:alpha val="69803"/>
              </a:schemeClr>
            </a:solidFill>
            <a:ln>
              <a:noFill/>
            </a:ln>
          </p:spPr>
        </p:sp>
        <p:sp>
          <p:nvSpPr>
            <p:cNvPr id="14" name="Google Shape;14;p31"/>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rgbClr val="226292">
                <a:alpha val="80000"/>
              </a:srgbClr>
            </a:solidFill>
            <a:ln>
              <a:noFill/>
            </a:ln>
          </p:spPr>
        </p:sp>
        <p:sp>
          <p:nvSpPr>
            <p:cNvPr id="15" name="Google Shape;15;p31"/>
            <p:cNvSpPr/>
            <p:nvPr/>
          </p:nvSpPr>
          <p:spPr>
            <a:xfrm>
              <a:off x="10371666" y="3589867"/>
              <a:ext cx="1817159" cy="3268133"/>
            </a:xfrm>
            <a:prstGeom prst="triangle">
              <a:avLst>
                <a:gd fmla="val 100000" name="adj"/>
              </a:avLst>
            </a:prstGeom>
            <a:solidFill>
              <a:srgbClr val="16B0E3">
                <a:alpha val="65882"/>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31"/>
            <p:cNvSpPr/>
            <p:nvPr/>
          </p:nvSpPr>
          <p:spPr>
            <a:xfrm>
              <a:off x="0" y="4013200"/>
              <a:ext cx="448733" cy="2844800"/>
            </a:xfrm>
            <a:prstGeom prst="triangle">
              <a:avLst>
                <a:gd fmla="val 0" name="adj"/>
              </a:avLst>
            </a:prstGeom>
            <a:solidFill>
              <a:schemeClr val="accent1">
                <a:alpha val="69803"/>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 name="Google Shape;17;p31"/>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marR="0" rtl="0" algn="l">
              <a:spcBef>
                <a:spcPts val="0"/>
              </a:spcBef>
              <a:spcAft>
                <a:spcPts val="0"/>
              </a:spcAft>
              <a:buClr>
                <a:schemeClr val="accent1"/>
              </a:buClr>
              <a:buSzPts val="3600"/>
              <a:buFont typeface="Trebuchet MS"/>
              <a:buNone/>
              <a:defRPr b="0" i="0" sz="3600" u="none" cap="none" strike="noStrike">
                <a:solidFill>
                  <a:schemeClr val="accent1"/>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18" name="Google Shape;18;p31"/>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lvl1pPr indent="-320040" lvl="0" marL="457200" marR="0" rtl="0" algn="l">
              <a:spcBef>
                <a:spcPts val="1000"/>
              </a:spcBef>
              <a:spcAft>
                <a:spcPts val="0"/>
              </a:spcAft>
              <a:buClr>
                <a:schemeClr val="accent1"/>
              </a:buClr>
              <a:buSzPts val="1440"/>
              <a:buFont typeface="Noto Sans Symbols"/>
              <a:buChar char="►"/>
              <a:defRPr b="0" i="0" sz="1800" u="none" cap="none" strike="noStrike">
                <a:solidFill>
                  <a:srgbClr val="3F3F3F"/>
                </a:solidFill>
                <a:latin typeface="Trebuchet MS"/>
                <a:ea typeface="Trebuchet MS"/>
                <a:cs typeface="Trebuchet MS"/>
                <a:sym typeface="Trebuchet MS"/>
              </a:defRPr>
            </a:lvl1pPr>
            <a:lvl2pPr indent="-309880" lvl="1" marL="914400" marR="0" rtl="0" algn="l">
              <a:spcBef>
                <a:spcPts val="1000"/>
              </a:spcBef>
              <a:spcAft>
                <a:spcPts val="0"/>
              </a:spcAft>
              <a:buClr>
                <a:schemeClr val="accent1"/>
              </a:buClr>
              <a:buSzPts val="1280"/>
              <a:buFont typeface="Noto Sans Symbols"/>
              <a:buChar char="►"/>
              <a:defRPr b="0" i="0" sz="1600" u="none" cap="none" strike="noStrike">
                <a:solidFill>
                  <a:srgbClr val="3F3F3F"/>
                </a:solidFill>
                <a:latin typeface="Trebuchet MS"/>
                <a:ea typeface="Trebuchet MS"/>
                <a:cs typeface="Trebuchet MS"/>
                <a:sym typeface="Trebuchet MS"/>
              </a:defRPr>
            </a:lvl2pPr>
            <a:lvl3pPr indent="-299719" lvl="2" marL="1371600" marR="0" rtl="0" algn="l">
              <a:spcBef>
                <a:spcPts val="1000"/>
              </a:spcBef>
              <a:spcAft>
                <a:spcPts val="0"/>
              </a:spcAft>
              <a:buClr>
                <a:schemeClr val="accent1"/>
              </a:buClr>
              <a:buSzPts val="1120"/>
              <a:buFont typeface="Noto Sans Symbols"/>
              <a:buChar char="►"/>
              <a:defRPr b="0" i="0" sz="1400" u="none" cap="none" strike="noStrike">
                <a:solidFill>
                  <a:srgbClr val="3F3F3F"/>
                </a:solidFill>
                <a:latin typeface="Trebuchet MS"/>
                <a:ea typeface="Trebuchet MS"/>
                <a:cs typeface="Trebuchet MS"/>
                <a:sym typeface="Trebuchet MS"/>
              </a:defRPr>
            </a:lvl3pPr>
            <a:lvl4pPr indent="-289560" lvl="3" marL="1828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4pPr>
            <a:lvl5pPr indent="-289560" lvl="4" marL="22860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5pPr>
            <a:lvl6pPr indent="-289560" lvl="5" marL="27432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6pPr>
            <a:lvl7pPr indent="-289560" lvl="6" marL="32004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7pPr>
            <a:lvl8pPr indent="-289559" lvl="7" marL="36576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8pPr>
            <a:lvl9pPr indent="-289559" lvl="8" marL="4114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9pPr>
          </a:lstStyle>
          <a:p/>
        </p:txBody>
      </p:sp>
      <p:sp>
        <p:nvSpPr>
          <p:cNvPr id="19" name="Google Shape;19;p31"/>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900" u="none" cap="none" strike="noStrike">
                <a:solidFill>
                  <a:srgbClr val="888888"/>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20" name="Google Shape;20;p31"/>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rgbClr val="888888"/>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21" name="Google Shape;21;p31"/>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chemeClr val="accent1"/>
                </a:solidFill>
                <a:latin typeface="Trebuchet MS"/>
                <a:ea typeface="Trebuchet MS"/>
                <a:cs typeface="Trebuchet MS"/>
                <a:sym typeface="Trebuchet MS"/>
              </a:defRPr>
            </a:lvl1pPr>
            <a:lvl2pPr indent="0" lvl="1" marL="0" marR="0" rtl="0" algn="r">
              <a:spcBef>
                <a:spcPts val="0"/>
              </a:spcBef>
              <a:buNone/>
              <a:defRPr b="0" i="0" sz="900" u="none" cap="none" strike="noStrike">
                <a:solidFill>
                  <a:schemeClr val="accent1"/>
                </a:solidFill>
                <a:latin typeface="Trebuchet MS"/>
                <a:ea typeface="Trebuchet MS"/>
                <a:cs typeface="Trebuchet MS"/>
                <a:sym typeface="Trebuchet MS"/>
              </a:defRPr>
            </a:lvl2pPr>
            <a:lvl3pPr indent="0" lvl="2" marL="0" marR="0" rtl="0" algn="r">
              <a:spcBef>
                <a:spcPts val="0"/>
              </a:spcBef>
              <a:buNone/>
              <a:defRPr b="0" i="0" sz="900" u="none" cap="none" strike="noStrike">
                <a:solidFill>
                  <a:schemeClr val="accent1"/>
                </a:solidFill>
                <a:latin typeface="Trebuchet MS"/>
                <a:ea typeface="Trebuchet MS"/>
                <a:cs typeface="Trebuchet MS"/>
                <a:sym typeface="Trebuchet MS"/>
              </a:defRPr>
            </a:lvl3pPr>
            <a:lvl4pPr indent="0" lvl="3" marL="0" marR="0" rtl="0" algn="r">
              <a:spcBef>
                <a:spcPts val="0"/>
              </a:spcBef>
              <a:buNone/>
              <a:defRPr b="0" i="0" sz="900" u="none" cap="none" strike="noStrike">
                <a:solidFill>
                  <a:schemeClr val="accent1"/>
                </a:solidFill>
                <a:latin typeface="Trebuchet MS"/>
                <a:ea typeface="Trebuchet MS"/>
                <a:cs typeface="Trebuchet MS"/>
                <a:sym typeface="Trebuchet MS"/>
              </a:defRPr>
            </a:lvl4pPr>
            <a:lvl5pPr indent="0" lvl="4" marL="0" marR="0" rtl="0" algn="r">
              <a:spcBef>
                <a:spcPts val="0"/>
              </a:spcBef>
              <a:buNone/>
              <a:defRPr b="0" i="0" sz="900" u="none" cap="none" strike="noStrike">
                <a:solidFill>
                  <a:schemeClr val="accent1"/>
                </a:solidFill>
                <a:latin typeface="Trebuchet MS"/>
                <a:ea typeface="Trebuchet MS"/>
                <a:cs typeface="Trebuchet MS"/>
                <a:sym typeface="Trebuchet MS"/>
              </a:defRPr>
            </a:lvl5pPr>
            <a:lvl6pPr indent="0" lvl="5" marL="0" marR="0" rtl="0" algn="r">
              <a:spcBef>
                <a:spcPts val="0"/>
              </a:spcBef>
              <a:buNone/>
              <a:defRPr b="0" i="0" sz="900" u="none" cap="none" strike="noStrike">
                <a:solidFill>
                  <a:schemeClr val="accent1"/>
                </a:solidFill>
                <a:latin typeface="Trebuchet MS"/>
                <a:ea typeface="Trebuchet MS"/>
                <a:cs typeface="Trebuchet MS"/>
                <a:sym typeface="Trebuchet MS"/>
              </a:defRPr>
            </a:lvl6pPr>
            <a:lvl7pPr indent="0" lvl="6" marL="0" marR="0" rtl="0" algn="r">
              <a:spcBef>
                <a:spcPts val="0"/>
              </a:spcBef>
              <a:buNone/>
              <a:defRPr b="0" i="0" sz="900" u="none" cap="none" strike="noStrike">
                <a:solidFill>
                  <a:schemeClr val="accent1"/>
                </a:solidFill>
                <a:latin typeface="Trebuchet MS"/>
                <a:ea typeface="Trebuchet MS"/>
                <a:cs typeface="Trebuchet MS"/>
                <a:sym typeface="Trebuchet MS"/>
              </a:defRPr>
            </a:lvl7pPr>
            <a:lvl8pPr indent="0" lvl="7" marL="0" marR="0" rtl="0" algn="r">
              <a:spcBef>
                <a:spcPts val="0"/>
              </a:spcBef>
              <a:buNone/>
              <a:defRPr b="0" i="0" sz="900" u="none" cap="none" strike="noStrike">
                <a:solidFill>
                  <a:schemeClr val="accent1"/>
                </a:solidFill>
                <a:latin typeface="Trebuchet MS"/>
                <a:ea typeface="Trebuchet MS"/>
                <a:cs typeface="Trebuchet MS"/>
                <a:sym typeface="Trebuchet MS"/>
              </a:defRPr>
            </a:lvl8pPr>
            <a:lvl9pPr indent="0" lvl="8" marL="0" marR="0" rtl="0" algn="r">
              <a:spcBef>
                <a:spcPts val="0"/>
              </a:spcBef>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0.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0.png"/><Relationship Id="rId4" Type="http://schemas.openxmlformats.org/officeDocument/2006/relationships/image" Target="../media/image4.png"/><Relationship Id="rId5" Type="http://schemas.openxmlformats.org/officeDocument/2006/relationships/image" Target="../media/image27.png"/><Relationship Id="rId6" Type="http://schemas.openxmlformats.org/officeDocument/2006/relationships/image" Target="../media/image21.png"/><Relationship Id="rId7"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0.png"/><Relationship Id="rId4" Type="http://schemas.openxmlformats.org/officeDocument/2006/relationships/image" Target="../media/image9.png"/><Relationship Id="rId5" Type="http://schemas.openxmlformats.org/officeDocument/2006/relationships/image" Target="../media/image28.png"/><Relationship Id="rId6" Type="http://schemas.openxmlformats.org/officeDocument/2006/relationships/image" Target="../media/image29.png"/><Relationship Id="rId7"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0.png"/><Relationship Id="rId4" Type="http://schemas.openxmlformats.org/officeDocument/2006/relationships/image" Target="../media/image20.png"/><Relationship Id="rId5" Type="http://schemas.openxmlformats.org/officeDocument/2006/relationships/image" Target="../media/image2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0.png"/><Relationship Id="rId4" Type="http://schemas.openxmlformats.org/officeDocument/2006/relationships/image" Target="../media/image17.png"/><Relationship Id="rId5" Type="http://schemas.openxmlformats.org/officeDocument/2006/relationships/image" Target="../media/image18.png"/><Relationship Id="rId6" Type="http://schemas.openxmlformats.org/officeDocument/2006/relationships/image" Target="../media/image1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33.png"/><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30.png"/><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0.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32.png"/><Relationship Id="rId4"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0.png"/><Relationship Id="rId4" Type="http://schemas.openxmlformats.org/officeDocument/2006/relationships/image" Target="../media/image3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0.png"/><Relationship Id="rId4" Type="http://schemas.openxmlformats.org/officeDocument/2006/relationships/image" Target="../media/image1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0.png"/><Relationship Id="rId4" Type="http://schemas.openxmlformats.org/officeDocument/2006/relationships/image" Target="../media/image1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0.png"/><Relationship Id="rId4" Type="http://schemas.openxmlformats.org/officeDocument/2006/relationships/image" Target="../media/image1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10.png"/><Relationship Id="rId4" Type="http://schemas.openxmlformats.org/officeDocument/2006/relationships/image" Target="../media/image12.png"/><Relationship Id="rId5" Type="http://schemas.openxmlformats.org/officeDocument/2006/relationships/image" Target="../media/image1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1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0.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0.png"/><Relationship Id="rId4" Type="http://schemas.openxmlformats.org/officeDocument/2006/relationships/image" Target="../media/image1.png"/><Relationship Id="rId5" Type="http://schemas.openxmlformats.org/officeDocument/2006/relationships/image" Target="../media/image3.png"/><Relationship Id="rId6" Type="http://schemas.openxmlformats.org/officeDocument/2006/relationships/image" Target="../media/image7.png"/><Relationship Id="rId7" Type="http://schemas.openxmlformats.org/officeDocument/2006/relationships/image" Target="../media/image2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0.png"/><Relationship Id="rId4" Type="http://schemas.openxmlformats.org/officeDocument/2006/relationships/image" Target="../media/image2.png"/><Relationship Id="rId5" Type="http://schemas.openxmlformats.org/officeDocument/2006/relationships/image" Target="../media/image5.png"/><Relationship Id="rId6" Type="http://schemas.openxmlformats.org/officeDocument/2006/relationships/image" Target="../media/image22.png"/><Relationship Id="rId7"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0.png"/><Relationship Id="rId4" Type="http://schemas.openxmlformats.org/officeDocument/2006/relationships/image" Target="../media/image25.png"/><Relationship Id="rId5" Type="http://schemas.openxmlformats.org/officeDocument/2006/relationships/image" Target="../media/image16.png"/><Relationship Id="rId6" Type="http://schemas.openxmlformats.org/officeDocument/2006/relationships/image" Target="../media/image26.png"/><Relationship Id="rId7"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1"/>
          <p:cNvSpPr txBox="1"/>
          <p:nvPr>
            <p:ph idx="1" type="subTitle"/>
          </p:nvPr>
        </p:nvSpPr>
        <p:spPr>
          <a:xfrm>
            <a:off x="1507067" y="4050833"/>
            <a:ext cx="7766936" cy="1096899"/>
          </a:xfrm>
          <a:prstGeom prst="rect">
            <a:avLst/>
          </a:prstGeom>
          <a:noFill/>
          <a:ln>
            <a:noFill/>
          </a:ln>
        </p:spPr>
        <p:txBody>
          <a:bodyPr anchorCtr="0" anchor="t" bIns="45700" lIns="91425" spcFirstLastPara="1" rIns="91425" wrap="square" tIns="45700">
            <a:normAutofit/>
          </a:bodyPr>
          <a:lstStyle/>
          <a:p>
            <a:pPr indent="0" lvl="0" marL="0" rtl="0" algn="r">
              <a:spcBef>
                <a:spcPts val="0"/>
              </a:spcBef>
              <a:spcAft>
                <a:spcPts val="0"/>
              </a:spcAft>
              <a:buSzPts val="1920"/>
              <a:buNone/>
            </a:pPr>
            <a:r>
              <a:rPr lang="en-US" sz="2400"/>
              <a:t>An Analysis of the Political Landscape of Reddit</a:t>
            </a:r>
            <a:endParaRPr/>
          </a:p>
        </p:txBody>
      </p:sp>
      <p:pic>
        <p:nvPicPr>
          <p:cNvPr id="144" name="Google Shape;144;p1"/>
          <p:cNvPicPr preferRelativeResize="0"/>
          <p:nvPr/>
        </p:nvPicPr>
        <p:blipFill rotWithShape="1">
          <a:blip r:embed="rId3">
            <a:alphaModFix/>
          </a:blip>
          <a:srcRect b="19846" l="0" r="0" t="4656"/>
          <a:stretch/>
        </p:blipFill>
        <p:spPr>
          <a:xfrm>
            <a:off x="2735116" y="1209793"/>
            <a:ext cx="6426569" cy="2729162"/>
          </a:xfrm>
          <a:prstGeom prst="rect">
            <a:avLst/>
          </a:prstGeom>
          <a:noFill/>
          <a:ln>
            <a:noFill/>
          </a:ln>
        </p:spPr>
      </p:pic>
      <p:sp>
        <p:nvSpPr>
          <p:cNvPr id="145" name="Google Shape;145;p1"/>
          <p:cNvSpPr txBox="1"/>
          <p:nvPr/>
        </p:nvSpPr>
        <p:spPr>
          <a:xfrm>
            <a:off x="439387" y="4711160"/>
            <a:ext cx="8834616" cy="1096899"/>
          </a:xfrm>
          <a:prstGeom prst="rect">
            <a:avLst/>
          </a:prstGeom>
          <a:noFill/>
          <a:ln>
            <a:noFill/>
          </a:ln>
        </p:spPr>
        <p:txBody>
          <a:bodyPr anchorCtr="0" anchor="t" bIns="45700" lIns="91425" spcFirstLastPara="1" rIns="91425" wrap="square" tIns="45700">
            <a:normAutofit/>
          </a:bodyPr>
          <a:lstStyle/>
          <a:p>
            <a:pPr indent="0" lvl="0" marL="0" marR="0" rtl="0" algn="r">
              <a:spcBef>
                <a:spcPts val="0"/>
              </a:spcBef>
              <a:spcAft>
                <a:spcPts val="0"/>
              </a:spcAft>
              <a:buClr>
                <a:schemeClr val="accent1"/>
              </a:buClr>
              <a:buSzPts val="1600"/>
              <a:buFont typeface="Noto Sans Symbols"/>
              <a:buNone/>
            </a:pPr>
            <a:r>
              <a:rPr b="1" lang="en-US" sz="2000" u="none">
                <a:solidFill>
                  <a:schemeClr val="dk1"/>
                </a:solidFill>
                <a:latin typeface="Trebuchet MS"/>
                <a:ea typeface="Trebuchet MS"/>
                <a:cs typeface="Trebuchet MS"/>
                <a:sym typeface="Trebuchet MS"/>
              </a:rPr>
              <a:t>Project 1: July 23, 2019</a:t>
            </a:r>
            <a:endParaRPr/>
          </a:p>
          <a:p>
            <a:pPr indent="0" lvl="0" marL="0" marR="0" rtl="0" algn="r">
              <a:spcBef>
                <a:spcPts val="1000"/>
              </a:spcBef>
              <a:spcAft>
                <a:spcPts val="0"/>
              </a:spcAft>
              <a:buClr>
                <a:schemeClr val="accent1"/>
              </a:buClr>
              <a:buSzPts val="1600"/>
              <a:buFont typeface="Noto Sans Symbols"/>
              <a:buNone/>
            </a:pPr>
            <a:r>
              <a:rPr b="0" lang="en-US" sz="2000" u="none">
                <a:solidFill>
                  <a:srgbClr val="7F7F7F"/>
                </a:solidFill>
                <a:latin typeface="Trebuchet MS"/>
                <a:ea typeface="Trebuchet MS"/>
                <a:cs typeface="Trebuchet MS"/>
                <a:sym typeface="Trebuchet MS"/>
              </a:rPr>
              <a:t>Jarred Brouhard </a:t>
            </a:r>
            <a:r>
              <a:rPr b="0" lang="en-US" sz="2000" u="none">
                <a:solidFill>
                  <a:schemeClr val="dk1"/>
                </a:solidFill>
                <a:latin typeface="Trebuchet MS"/>
                <a:ea typeface="Trebuchet MS"/>
                <a:cs typeface="Trebuchet MS"/>
                <a:sym typeface="Trebuchet MS"/>
              </a:rPr>
              <a:t>•</a:t>
            </a:r>
            <a:r>
              <a:rPr b="0" lang="en-US" sz="2000" u="none">
                <a:solidFill>
                  <a:srgbClr val="7F7F7F"/>
                </a:solidFill>
                <a:latin typeface="Trebuchet MS"/>
                <a:ea typeface="Trebuchet MS"/>
                <a:cs typeface="Trebuchet MS"/>
                <a:sym typeface="Trebuchet MS"/>
              </a:rPr>
              <a:t> Scott Fleishman </a:t>
            </a:r>
            <a:r>
              <a:rPr b="0" lang="en-US" sz="2000" u="none">
                <a:solidFill>
                  <a:schemeClr val="dk1"/>
                </a:solidFill>
                <a:latin typeface="Trebuchet MS"/>
                <a:ea typeface="Trebuchet MS"/>
                <a:cs typeface="Trebuchet MS"/>
                <a:sym typeface="Trebuchet MS"/>
              </a:rPr>
              <a:t>•</a:t>
            </a:r>
            <a:r>
              <a:rPr b="0" lang="en-US" sz="2000" u="none">
                <a:solidFill>
                  <a:srgbClr val="7F7F7F"/>
                </a:solidFill>
                <a:latin typeface="Trebuchet MS"/>
                <a:ea typeface="Trebuchet MS"/>
                <a:cs typeface="Trebuchet MS"/>
                <a:sym typeface="Trebuchet MS"/>
              </a:rPr>
              <a:t> Jessica Lai </a:t>
            </a:r>
            <a:r>
              <a:rPr b="0" lang="en-US" sz="2000" u="none">
                <a:solidFill>
                  <a:schemeClr val="dk1"/>
                </a:solidFill>
                <a:latin typeface="Trebuchet MS"/>
                <a:ea typeface="Trebuchet MS"/>
                <a:cs typeface="Trebuchet MS"/>
                <a:sym typeface="Trebuchet MS"/>
              </a:rPr>
              <a:t>•</a:t>
            </a:r>
            <a:r>
              <a:rPr b="0" lang="en-US" sz="2000" u="none">
                <a:solidFill>
                  <a:srgbClr val="7F7F7F"/>
                </a:solidFill>
                <a:latin typeface="Trebuchet MS"/>
                <a:ea typeface="Trebuchet MS"/>
                <a:cs typeface="Trebuchet MS"/>
                <a:sym typeface="Trebuchet MS"/>
              </a:rPr>
              <a:t> Hakeem Salami</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0" name="Shape 220"/>
        <p:cNvGrpSpPr/>
        <p:nvPr/>
      </p:nvGrpSpPr>
      <p:grpSpPr>
        <a:xfrm>
          <a:off x="0" y="0"/>
          <a:ext cx="0" cy="0"/>
          <a:chOff x="0" y="0"/>
          <a:chExt cx="0" cy="0"/>
        </a:xfrm>
      </p:grpSpPr>
      <p:sp>
        <p:nvSpPr>
          <p:cNvPr id="221" name="Google Shape;221;p10"/>
          <p:cNvSpPr txBox="1"/>
          <p:nvPr>
            <p:ph type="title"/>
          </p:nvPr>
        </p:nvSpPr>
        <p:spPr>
          <a:xfrm>
            <a:off x="677325" y="1364575"/>
            <a:ext cx="8930100" cy="6306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400"/>
              <a:buFont typeface="Trebuchet MS"/>
              <a:buNone/>
            </a:pPr>
            <a:r>
              <a:rPr b="1" lang="en-US" sz="3400"/>
              <a:t>#4 Subreddit For Each Side (Subscribers)</a:t>
            </a:r>
            <a:endParaRPr/>
          </a:p>
        </p:txBody>
      </p:sp>
      <p:pic>
        <p:nvPicPr>
          <p:cNvPr id="222" name="Google Shape;222;p10"/>
          <p:cNvPicPr preferRelativeResize="0"/>
          <p:nvPr>
            <p:ph idx="1" type="body"/>
          </p:nvPr>
        </p:nvPicPr>
        <p:blipFill rotWithShape="1">
          <a:blip r:embed="rId3">
            <a:alphaModFix/>
          </a:blip>
          <a:srcRect b="19846" l="0" r="0" t="4656"/>
          <a:stretch/>
        </p:blipFill>
        <p:spPr>
          <a:xfrm>
            <a:off x="269537" y="379798"/>
            <a:ext cx="2318919" cy="984772"/>
          </a:xfrm>
          <a:prstGeom prst="rect">
            <a:avLst/>
          </a:prstGeom>
          <a:noFill/>
          <a:ln>
            <a:noFill/>
          </a:ln>
        </p:spPr>
      </p:pic>
      <p:sp>
        <p:nvSpPr>
          <p:cNvPr id="223" name="Google Shape;223;p10"/>
          <p:cNvSpPr txBox="1"/>
          <p:nvPr/>
        </p:nvSpPr>
        <p:spPr>
          <a:xfrm>
            <a:off x="677334" y="1976696"/>
            <a:ext cx="8596668" cy="630485"/>
          </a:xfrm>
          <a:prstGeom prst="rect">
            <a:avLst/>
          </a:prstGeom>
          <a:noFill/>
          <a:ln>
            <a:noFill/>
          </a:ln>
        </p:spPr>
        <p:txBody>
          <a:bodyPr anchorCtr="0" anchor="t" bIns="45700" lIns="91425" spcFirstLastPara="1" rIns="91425" wrap="square" tIns="45700">
            <a:normAutofit/>
          </a:bodyPr>
          <a:lstStyle/>
          <a:p>
            <a:pPr indent="0" lvl="0" marL="0" marR="0" rtl="0" algn="ctr">
              <a:spcBef>
                <a:spcPts val="0"/>
              </a:spcBef>
              <a:spcAft>
                <a:spcPts val="0"/>
              </a:spcAft>
              <a:buClr>
                <a:schemeClr val="dk1"/>
              </a:buClr>
              <a:buSzPts val="3200"/>
              <a:buFont typeface="Trebuchet MS"/>
              <a:buNone/>
            </a:pPr>
            <a:r>
              <a:rPr b="1" lang="en-US" sz="2450">
                <a:solidFill>
                  <a:schemeClr val="dk1"/>
                </a:solidFill>
                <a:latin typeface="Trebuchet MS"/>
                <a:ea typeface="Trebuchet MS"/>
                <a:cs typeface="Trebuchet MS"/>
                <a:sym typeface="Trebuchet MS"/>
              </a:rPr>
              <a:t>r/Democrats </a:t>
            </a:r>
            <a:r>
              <a:rPr lang="en-US" sz="2450">
                <a:solidFill>
                  <a:schemeClr val="dk1"/>
                </a:solidFill>
                <a:latin typeface="Trebuchet MS"/>
                <a:ea typeface="Trebuchet MS"/>
                <a:cs typeface="Trebuchet MS"/>
                <a:sym typeface="Trebuchet MS"/>
              </a:rPr>
              <a:t>(99.3k)</a:t>
            </a:r>
            <a:r>
              <a:rPr lang="en-US" sz="2450">
                <a:solidFill>
                  <a:schemeClr val="dk1"/>
                </a:solidFill>
                <a:latin typeface="Trebuchet MS"/>
                <a:ea typeface="Trebuchet MS"/>
                <a:cs typeface="Trebuchet MS"/>
                <a:sym typeface="Trebuchet MS"/>
              </a:rPr>
              <a:t> </a:t>
            </a:r>
            <a:r>
              <a:rPr b="1" lang="en-US" sz="2450">
                <a:solidFill>
                  <a:schemeClr val="dk1"/>
                </a:solidFill>
                <a:latin typeface="Trebuchet MS"/>
                <a:ea typeface="Trebuchet MS"/>
                <a:cs typeface="Trebuchet MS"/>
                <a:sym typeface="Trebuchet MS"/>
              </a:rPr>
              <a:t>&amp; r/NewPatriotism </a:t>
            </a:r>
            <a:r>
              <a:rPr lang="en-US" sz="2450">
                <a:solidFill>
                  <a:schemeClr val="dk1"/>
                </a:solidFill>
                <a:latin typeface="Trebuchet MS"/>
                <a:ea typeface="Trebuchet MS"/>
                <a:cs typeface="Trebuchet MS"/>
                <a:sym typeface="Trebuchet MS"/>
              </a:rPr>
              <a:t>(22k)</a:t>
            </a:r>
            <a:endParaRPr sz="2450"/>
          </a:p>
        </p:txBody>
      </p:sp>
      <p:grpSp>
        <p:nvGrpSpPr>
          <p:cNvPr id="224" name="Google Shape;224;p10"/>
          <p:cNvGrpSpPr/>
          <p:nvPr/>
        </p:nvGrpSpPr>
        <p:grpSpPr>
          <a:xfrm>
            <a:off x="597825" y="2610631"/>
            <a:ext cx="4087808" cy="3271155"/>
            <a:chOff x="479800" y="2610631"/>
            <a:chExt cx="4087808" cy="3271155"/>
          </a:xfrm>
        </p:grpSpPr>
        <p:pic>
          <p:nvPicPr>
            <p:cNvPr id="225" name="Google Shape;225;p10"/>
            <p:cNvPicPr preferRelativeResize="0"/>
            <p:nvPr/>
          </p:nvPicPr>
          <p:blipFill rotWithShape="1">
            <a:blip r:embed="rId4">
              <a:alphaModFix/>
            </a:blip>
            <a:srcRect b="0" l="0" r="0" t="0"/>
            <a:stretch/>
          </p:blipFill>
          <p:spPr>
            <a:xfrm>
              <a:off x="1096512" y="5406506"/>
              <a:ext cx="2907595" cy="475280"/>
            </a:xfrm>
            <a:prstGeom prst="rect">
              <a:avLst/>
            </a:prstGeom>
            <a:noFill/>
            <a:ln>
              <a:noFill/>
            </a:ln>
          </p:spPr>
        </p:pic>
        <p:pic>
          <p:nvPicPr>
            <p:cNvPr id="226" name="Google Shape;226;p10"/>
            <p:cNvPicPr preferRelativeResize="0"/>
            <p:nvPr/>
          </p:nvPicPr>
          <p:blipFill>
            <a:blip r:embed="rId5">
              <a:alphaModFix/>
            </a:blip>
            <a:stretch>
              <a:fillRect/>
            </a:stretch>
          </p:blipFill>
          <p:spPr>
            <a:xfrm>
              <a:off x="479800" y="2610631"/>
              <a:ext cx="4087808" cy="2701300"/>
            </a:xfrm>
            <a:prstGeom prst="rect">
              <a:avLst/>
            </a:prstGeom>
            <a:noFill/>
            <a:ln>
              <a:noFill/>
            </a:ln>
          </p:spPr>
        </p:pic>
      </p:grpSp>
      <p:grpSp>
        <p:nvGrpSpPr>
          <p:cNvPr id="227" name="Google Shape;227;p10"/>
          <p:cNvGrpSpPr/>
          <p:nvPr/>
        </p:nvGrpSpPr>
        <p:grpSpPr>
          <a:xfrm>
            <a:off x="4685625" y="2607175"/>
            <a:ext cx="4204980" cy="3274600"/>
            <a:chOff x="4685625" y="2607175"/>
            <a:chExt cx="4204980" cy="3274600"/>
          </a:xfrm>
        </p:grpSpPr>
        <p:pic>
          <p:nvPicPr>
            <p:cNvPr id="228" name="Google Shape;228;p10"/>
            <p:cNvPicPr preferRelativeResize="0"/>
            <p:nvPr/>
          </p:nvPicPr>
          <p:blipFill>
            <a:blip r:embed="rId6">
              <a:alphaModFix/>
            </a:blip>
            <a:stretch>
              <a:fillRect/>
            </a:stretch>
          </p:blipFill>
          <p:spPr>
            <a:xfrm>
              <a:off x="4685625" y="2607175"/>
              <a:ext cx="4204980" cy="2734450"/>
            </a:xfrm>
            <a:prstGeom prst="rect">
              <a:avLst/>
            </a:prstGeom>
            <a:noFill/>
            <a:ln>
              <a:noFill/>
            </a:ln>
          </p:spPr>
        </p:pic>
        <p:pic>
          <p:nvPicPr>
            <p:cNvPr id="229" name="Google Shape;229;p10"/>
            <p:cNvPicPr preferRelativeResize="0"/>
            <p:nvPr/>
          </p:nvPicPr>
          <p:blipFill>
            <a:blip r:embed="rId7">
              <a:alphaModFix/>
            </a:blip>
            <a:stretch>
              <a:fillRect/>
            </a:stretch>
          </p:blipFill>
          <p:spPr>
            <a:xfrm>
              <a:off x="5347721" y="5341625"/>
              <a:ext cx="2880793" cy="540150"/>
            </a:xfrm>
            <a:prstGeom prst="rect">
              <a:avLst/>
            </a:prstGeom>
            <a:noFill/>
            <a:ln>
              <a:noFill/>
            </a:ln>
          </p:spPr>
        </p:pic>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4"/>
                                        </p:tgtEl>
                                        <p:attrNameLst>
                                          <p:attrName>style.visibility</p:attrName>
                                        </p:attrNameLst>
                                      </p:cBhvr>
                                      <p:to>
                                        <p:strVal val="visible"/>
                                      </p:to>
                                    </p:set>
                                    <p:animEffect filter="fade" transition="in">
                                      <p:cBhvr>
                                        <p:cTn dur="1000"/>
                                        <p:tgtEl>
                                          <p:spTgt spid="22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7"/>
                                        </p:tgtEl>
                                        <p:attrNameLst>
                                          <p:attrName>style.visibility</p:attrName>
                                        </p:attrNameLst>
                                      </p:cBhvr>
                                      <p:to>
                                        <p:strVal val="visible"/>
                                      </p:to>
                                    </p:set>
                                    <p:animEffect filter="fade" transition="in">
                                      <p:cBhvr>
                                        <p:cTn dur="1000"/>
                                        <p:tgtEl>
                                          <p:spTgt spid="22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3" name="Shape 233"/>
        <p:cNvGrpSpPr/>
        <p:nvPr/>
      </p:nvGrpSpPr>
      <p:grpSpPr>
        <a:xfrm>
          <a:off x="0" y="0"/>
          <a:ext cx="0" cy="0"/>
          <a:chOff x="0" y="0"/>
          <a:chExt cx="0" cy="0"/>
        </a:xfrm>
      </p:grpSpPr>
      <p:sp>
        <p:nvSpPr>
          <p:cNvPr id="234" name="Google Shape;234;p11"/>
          <p:cNvSpPr txBox="1"/>
          <p:nvPr>
            <p:ph type="title"/>
          </p:nvPr>
        </p:nvSpPr>
        <p:spPr>
          <a:xfrm>
            <a:off x="677334" y="1364570"/>
            <a:ext cx="8596668" cy="630485"/>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400"/>
              <a:buFont typeface="Trebuchet MS"/>
              <a:buNone/>
            </a:pPr>
            <a:r>
              <a:rPr b="1" lang="en-US" sz="3400"/>
              <a:t>#5 Subreddit for Each Side (Subscribers)</a:t>
            </a:r>
            <a:endParaRPr/>
          </a:p>
        </p:txBody>
      </p:sp>
      <p:pic>
        <p:nvPicPr>
          <p:cNvPr id="235" name="Google Shape;235;p11"/>
          <p:cNvPicPr preferRelativeResize="0"/>
          <p:nvPr>
            <p:ph idx="1" type="body"/>
          </p:nvPr>
        </p:nvPicPr>
        <p:blipFill rotWithShape="1">
          <a:blip r:embed="rId3">
            <a:alphaModFix/>
          </a:blip>
          <a:srcRect b="19846" l="0" r="0" t="4656"/>
          <a:stretch/>
        </p:blipFill>
        <p:spPr>
          <a:xfrm>
            <a:off x="269537" y="379798"/>
            <a:ext cx="2318919" cy="984772"/>
          </a:xfrm>
          <a:prstGeom prst="rect">
            <a:avLst/>
          </a:prstGeom>
          <a:noFill/>
          <a:ln>
            <a:noFill/>
          </a:ln>
        </p:spPr>
      </p:pic>
      <p:sp>
        <p:nvSpPr>
          <p:cNvPr id="236" name="Google Shape;236;p11"/>
          <p:cNvSpPr txBox="1"/>
          <p:nvPr/>
        </p:nvSpPr>
        <p:spPr>
          <a:xfrm>
            <a:off x="677334" y="1976696"/>
            <a:ext cx="8596668" cy="630485"/>
          </a:xfrm>
          <a:prstGeom prst="rect">
            <a:avLst/>
          </a:prstGeom>
          <a:noFill/>
          <a:ln>
            <a:noFill/>
          </a:ln>
        </p:spPr>
        <p:txBody>
          <a:bodyPr anchorCtr="0" anchor="t" bIns="45700" lIns="91425" spcFirstLastPara="1" rIns="91425" wrap="square" tIns="45700">
            <a:normAutofit/>
          </a:bodyPr>
          <a:lstStyle/>
          <a:p>
            <a:pPr indent="0" lvl="0" marL="0" marR="0" rtl="0" algn="ctr">
              <a:spcBef>
                <a:spcPts val="0"/>
              </a:spcBef>
              <a:spcAft>
                <a:spcPts val="0"/>
              </a:spcAft>
              <a:buClr>
                <a:schemeClr val="dk1"/>
              </a:buClr>
              <a:buSzPts val="2960"/>
              <a:buFont typeface="Trebuchet MS"/>
              <a:buNone/>
            </a:pPr>
            <a:r>
              <a:rPr b="1" lang="en-US" sz="2450">
                <a:solidFill>
                  <a:schemeClr val="dk1"/>
                </a:solidFill>
                <a:latin typeface="Trebuchet MS"/>
                <a:ea typeface="Trebuchet MS"/>
                <a:cs typeface="Trebuchet MS"/>
                <a:sym typeface="Trebuchet MS"/>
              </a:rPr>
              <a:t>r/Progressive </a:t>
            </a:r>
            <a:r>
              <a:rPr lang="en-US" sz="2450">
                <a:solidFill>
                  <a:schemeClr val="dk1"/>
                </a:solidFill>
                <a:latin typeface="Trebuchet MS"/>
                <a:ea typeface="Trebuchet MS"/>
                <a:cs typeface="Trebuchet MS"/>
                <a:sym typeface="Trebuchet MS"/>
              </a:rPr>
              <a:t>(60.3k)</a:t>
            </a:r>
            <a:r>
              <a:rPr lang="en-US" sz="2450">
                <a:solidFill>
                  <a:schemeClr val="dk1"/>
                </a:solidFill>
                <a:latin typeface="Trebuchet MS"/>
                <a:ea typeface="Trebuchet MS"/>
                <a:cs typeface="Trebuchet MS"/>
                <a:sym typeface="Trebuchet MS"/>
              </a:rPr>
              <a:t> </a:t>
            </a:r>
            <a:r>
              <a:rPr b="1" lang="en-US" sz="2450">
                <a:solidFill>
                  <a:schemeClr val="dk1"/>
                </a:solidFill>
                <a:latin typeface="Trebuchet MS"/>
                <a:ea typeface="Trebuchet MS"/>
                <a:cs typeface="Trebuchet MS"/>
                <a:sym typeface="Trebuchet MS"/>
              </a:rPr>
              <a:t>&amp; r/Conservatives </a:t>
            </a:r>
            <a:r>
              <a:rPr lang="en-US" sz="2450">
                <a:solidFill>
                  <a:schemeClr val="dk1"/>
                </a:solidFill>
                <a:latin typeface="Trebuchet MS"/>
                <a:ea typeface="Trebuchet MS"/>
                <a:cs typeface="Trebuchet MS"/>
                <a:sym typeface="Trebuchet MS"/>
              </a:rPr>
              <a:t>(15.4k)</a:t>
            </a:r>
            <a:endParaRPr sz="2450"/>
          </a:p>
        </p:txBody>
      </p:sp>
      <p:grpSp>
        <p:nvGrpSpPr>
          <p:cNvPr id="237" name="Google Shape;237;p11"/>
          <p:cNvGrpSpPr/>
          <p:nvPr/>
        </p:nvGrpSpPr>
        <p:grpSpPr>
          <a:xfrm>
            <a:off x="459173" y="2759581"/>
            <a:ext cx="4444935" cy="3378501"/>
            <a:chOff x="459173" y="2759581"/>
            <a:chExt cx="4444935" cy="3378501"/>
          </a:xfrm>
        </p:grpSpPr>
        <p:pic>
          <p:nvPicPr>
            <p:cNvPr id="238" name="Google Shape;238;p11"/>
            <p:cNvPicPr preferRelativeResize="0"/>
            <p:nvPr/>
          </p:nvPicPr>
          <p:blipFill rotWithShape="1">
            <a:blip r:embed="rId4">
              <a:alphaModFix/>
            </a:blip>
            <a:srcRect b="0" l="0" r="0" t="0"/>
            <a:stretch/>
          </p:blipFill>
          <p:spPr>
            <a:xfrm>
              <a:off x="1022897" y="5627641"/>
              <a:ext cx="2892501" cy="510441"/>
            </a:xfrm>
            <a:prstGeom prst="rect">
              <a:avLst/>
            </a:prstGeom>
            <a:noFill/>
            <a:ln>
              <a:noFill/>
            </a:ln>
          </p:spPr>
        </p:pic>
        <p:pic>
          <p:nvPicPr>
            <p:cNvPr id="239" name="Google Shape;239;p11"/>
            <p:cNvPicPr preferRelativeResize="0"/>
            <p:nvPr/>
          </p:nvPicPr>
          <p:blipFill>
            <a:blip r:embed="rId5">
              <a:alphaModFix/>
            </a:blip>
            <a:stretch>
              <a:fillRect/>
            </a:stretch>
          </p:blipFill>
          <p:spPr>
            <a:xfrm>
              <a:off x="459173" y="2759581"/>
              <a:ext cx="4444935" cy="2791860"/>
            </a:xfrm>
            <a:prstGeom prst="rect">
              <a:avLst/>
            </a:prstGeom>
            <a:noFill/>
            <a:ln>
              <a:noFill/>
            </a:ln>
          </p:spPr>
        </p:pic>
      </p:grpSp>
      <p:grpSp>
        <p:nvGrpSpPr>
          <p:cNvPr id="240" name="Google Shape;240;p11"/>
          <p:cNvGrpSpPr/>
          <p:nvPr/>
        </p:nvGrpSpPr>
        <p:grpSpPr>
          <a:xfrm>
            <a:off x="4904100" y="2759575"/>
            <a:ext cx="4444924" cy="3378500"/>
            <a:chOff x="4904100" y="2759575"/>
            <a:chExt cx="4444924" cy="3378500"/>
          </a:xfrm>
        </p:grpSpPr>
        <p:pic>
          <p:nvPicPr>
            <p:cNvPr id="241" name="Google Shape;241;p11"/>
            <p:cNvPicPr preferRelativeResize="0"/>
            <p:nvPr/>
          </p:nvPicPr>
          <p:blipFill>
            <a:blip r:embed="rId6">
              <a:alphaModFix/>
            </a:blip>
            <a:stretch>
              <a:fillRect/>
            </a:stretch>
          </p:blipFill>
          <p:spPr>
            <a:xfrm>
              <a:off x="4904100" y="2759575"/>
              <a:ext cx="4444924" cy="2771966"/>
            </a:xfrm>
            <a:prstGeom prst="rect">
              <a:avLst/>
            </a:prstGeom>
            <a:noFill/>
            <a:ln>
              <a:noFill/>
            </a:ln>
          </p:spPr>
        </p:pic>
        <p:pic>
          <p:nvPicPr>
            <p:cNvPr id="242" name="Google Shape;242;p11"/>
            <p:cNvPicPr preferRelativeResize="0"/>
            <p:nvPr/>
          </p:nvPicPr>
          <p:blipFill>
            <a:blip r:embed="rId7">
              <a:alphaModFix/>
            </a:blip>
            <a:stretch>
              <a:fillRect/>
            </a:stretch>
          </p:blipFill>
          <p:spPr>
            <a:xfrm>
              <a:off x="5515050" y="5607750"/>
              <a:ext cx="2757694" cy="530325"/>
            </a:xfrm>
            <a:prstGeom prst="rect">
              <a:avLst/>
            </a:prstGeom>
            <a:noFill/>
            <a:ln>
              <a:noFill/>
            </a:ln>
          </p:spPr>
        </p:pic>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7"/>
                                        </p:tgtEl>
                                        <p:attrNameLst>
                                          <p:attrName>style.visibility</p:attrName>
                                        </p:attrNameLst>
                                      </p:cBhvr>
                                      <p:to>
                                        <p:strVal val="visible"/>
                                      </p:to>
                                    </p:set>
                                    <p:animEffect filter="fade" transition="in">
                                      <p:cBhvr>
                                        <p:cTn dur="1000"/>
                                        <p:tgtEl>
                                          <p:spTgt spid="23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0"/>
                                        </p:tgtEl>
                                        <p:attrNameLst>
                                          <p:attrName>style.visibility</p:attrName>
                                        </p:attrNameLst>
                                      </p:cBhvr>
                                      <p:to>
                                        <p:strVal val="visible"/>
                                      </p:to>
                                    </p:set>
                                    <p:animEffect filter="fade" transition="in">
                                      <p:cBhvr>
                                        <p:cTn dur="1000"/>
                                        <p:tgtEl>
                                          <p:spTgt spid="24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6" name="Shape 246"/>
        <p:cNvGrpSpPr/>
        <p:nvPr/>
      </p:nvGrpSpPr>
      <p:grpSpPr>
        <a:xfrm>
          <a:off x="0" y="0"/>
          <a:ext cx="0" cy="0"/>
          <a:chOff x="0" y="0"/>
          <a:chExt cx="0" cy="0"/>
        </a:xfrm>
      </p:grpSpPr>
      <p:sp>
        <p:nvSpPr>
          <p:cNvPr id="247" name="Google Shape;247;p12"/>
          <p:cNvSpPr txBox="1"/>
          <p:nvPr>
            <p:ph type="title"/>
          </p:nvPr>
        </p:nvSpPr>
        <p:spPr>
          <a:xfrm>
            <a:off x="677325" y="1364600"/>
            <a:ext cx="9575100" cy="24153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3200"/>
              <a:buFont typeface="Trebuchet MS"/>
              <a:buNone/>
            </a:pPr>
            <a:r>
              <a:rPr b="1" lang="en-US" sz="3200"/>
              <a:t>What Did We Discover About Engagement in Left-Leaning vs. Right-Leaning Subreddits?</a:t>
            </a:r>
            <a:endParaRPr b="1" sz="1800"/>
          </a:p>
          <a:p>
            <a:pPr indent="0" lvl="0" marL="0" rtl="0" algn="l">
              <a:spcBef>
                <a:spcPts val="0"/>
              </a:spcBef>
              <a:spcAft>
                <a:spcPts val="0"/>
              </a:spcAft>
              <a:buClr>
                <a:schemeClr val="accent1"/>
              </a:buClr>
              <a:buSzPts val="3240"/>
              <a:buFont typeface="Trebuchet MS"/>
              <a:buNone/>
            </a:pPr>
            <a:br>
              <a:rPr b="1" lang="en-US" sz="1800">
                <a:solidFill>
                  <a:schemeClr val="dk1"/>
                </a:solidFill>
              </a:rPr>
            </a:br>
            <a:r>
              <a:rPr b="1" lang="en-US" sz="2450">
                <a:solidFill>
                  <a:schemeClr val="dk1"/>
                </a:solidFill>
              </a:rPr>
              <a:t>Based on the posts, left-leaning Redditors were more </a:t>
            </a:r>
            <a:endParaRPr b="1" sz="2450">
              <a:solidFill>
                <a:schemeClr val="dk1"/>
              </a:solidFill>
            </a:endParaRPr>
          </a:p>
          <a:p>
            <a:pPr indent="0" lvl="0" marL="0" rtl="0" algn="l">
              <a:spcBef>
                <a:spcPts val="0"/>
              </a:spcBef>
              <a:spcAft>
                <a:spcPts val="0"/>
              </a:spcAft>
              <a:buClr>
                <a:schemeClr val="accent1"/>
              </a:buClr>
              <a:buSzPts val="3240"/>
              <a:buFont typeface="Trebuchet MS"/>
              <a:buNone/>
            </a:pPr>
            <a:r>
              <a:rPr b="1" lang="en-US" sz="2450">
                <a:solidFill>
                  <a:schemeClr val="dk1"/>
                </a:solidFill>
              </a:rPr>
              <a:t>active (scores &amp; comments):</a:t>
            </a:r>
            <a:br>
              <a:rPr b="1" lang="en-US" sz="2430">
                <a:solidFill>
                  <a:schemeClr val="dk1"/>
                </a:solidFill>
              </a:rPr>
            </a:br>
            <a:endParaRPr b="1" sz="3200"/>
          </a:p>
        </p:txBody>
      </p:sp>
      <p:pic>
        <p:nvPicPr>
          <p:cNvPr id="248" name="Google Shape;248;p12"/>
          <p:cNvPicPr preferRelativeResize="0"/>
          <p:nvPr>
            <p:ph idx="1" type="body"/>
          </p:nvPr>
        </p:nvPicPr>
        <p:blipFill rotWithShape="1">
          <a:blip r:embed="rId3">
            <a:alphaModFix/>
          </a:blip>
          <a:srcRect b="19846" l="0" r="0" t="4656"/>
          <a:stretch/>
        </p:blipFill>
        <p:spPr>
          <a:xfrm>
            <a:off x="269537" y="379798"/>
            <a:ext cx="2318919" cy="984772"/>
          </a:xfrm>
          <a:prstGeom prst="rect">
            <a:avLst/>
          </a:prstGeom>
          <a:noFill/>
          <a:ln>
            <a:noFill/>
          </a:ln>
        </p:spPr>
      </p:pic>
      <p:pic>
        <p:nvPicPr>
          <p:cNvPr id="249" name="Google Shape;249;p12"/>
          <p:cNvPicPr preferRelativeResize="0"/>
          <p:nvPr/>
        </p:nvPicPr>
        <p:blipFill>
          <a:blip r:embed="rId4">
            <a:alphaModFix/>
          </a:blip>
          <a:stretch>
            <a:fillRect/>
          </a:stretch>
        </p:blipFill>
        <p:spPr>
          <a:xfrm>
            <a:off x="4753850" y="4977200"/>
            <a:ext cx="4090546" cy="1728400"/>
          </a:xfrm>
          <a:prstGeom prst="rect">
            <a:avLst/>
          </a:prstGeom>
          <a:noFill/>
          <a:ln>
            <a:noFill/>
          </a:ln>
        </p:spPr>
      </p:pic>
      <p:pic>
        <p:nvPicPr>
          <p:cNvPr id="250" name="Google Shape;250;p12"/>
          <p:cNvPicPr preferRelativeResize="0"/>
          <p:nvPr/>
        </p:nvPicPr>
        <p:blipFill>
          <a:blip r:embed="rId5">
            <a:alphaModFix/>
          </a:blip>
          <a:stretch>
            <a:fillRect/>
          </a:stretch>
        </p:blipFill>
        <p:spPr>
          <a:xfrm>
            <a:off x="500275" y="5067701"/>
            <a:ext cx="4329787" cy="1637900"/>
          </a:xfrm>
          <a:prstGeom prst="rect">
            <a:avLst/>
          </a:prstGeom>
          <a:noFill/>
          <a:ln>
            <a:noFill/>
          </a:ln>
        </p:spPr>
      </p:pic>
      <p:graphicFrame>
        <p:nvGraphicFramePr>
          <p:cNvPr id="251" name="Google Shape;251;p12"/>
          <p:cNvGraphicFramePr/>
          <p:nvPr/>
        </p:nvGraphicFramePr>
        <p:xfrm>
          <a:off x="1662975" y="3633350"/>
          <a:ext cx="3000000" cy="3000000"/>
        </p:xfrm>
        <a:graphic>
          <a:graphicData uri="http://schemas.openxmlformats.org/drawingml/2006/table">
            <a:tbl>
              <a:tblPr>
                <a:noFill/>
                <a:tableStyleId>{21131E9C-A057-44D5-B4E4-9617CAF95CC4}</a:tableStyleId>
              </a:tblPr>
              <a:tblGrid>
                <a:gridCol w="1386400"/>
                <a:gridCol w="1259425"/>
                <a:gridCol w="1746250"/>
                <a:gridCol w="1640450"/>
              </a:tblGrid>
              <a:tr h="381000">
                <a:tc>
                  <a:txBody>
                    <a:bodyPr/>
                    <a:lstStyle/>
                    <a:p>
                      <a:pPr indent="0" lvl="0" marL="0" rtl="0" algn="l">
                        <a:spcBef>
                          <a:spcPts val="0"/>
                        </a:spcBef>
                        <a:spcAft>
                          <a:spcPts val="0"/>
                        </a:spcAft>
                        <a:buNone/>
                      </a:pPr>
                      <a:r>
                        <a:t/>
                      </a:r>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US"/>
                        <a:t>Avg. </a:t>
                      </a:r>
                      <a:r>
                        <a:rPr b="1" lang="en-US"/>
                        <a:t>Score</a:t>
                      </a:r>
                      <a:endParaRPr b="1"/>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US"/>
                        <a:t>Avg. </a:t>
                      </a:r>
                      <a:r>
                        <a:rPr b="1" lang="en-US"/>
                        <a:t>Upvote Ratio</a:t>
                      </a:r>
                      <a:endParaRPr b="1"/>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US"/>
                        <a:t>Avg. </a:t>
                      </a:r>
                      <a:r>
                        <a:rPr b="1" lang="en-US"/>
                        <a:t>Comments</a:t>
                      </a:r>
                      <a:endParaRPr b="1"/>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b="1" lang="en-US"/>
                        <a:t>Left-Leaning</a:t>
                      </a:r>
                      <a:endParaRPr b="1"/>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US"/>
                        <a:t>11064.45</a:t>
                      </a:r>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US"/>
                        <a:t>0.89</a:t>
                      </a:r>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US"/>
                        <a:t>440.14</a:t>
                      </a:r>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b="1" lang="en-US"/>
                        <a:t>Right-Leaning</a:t>
                      </a:r>
                      <a:endParaRPr b="1"/>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US"/>
                        <a:t>1382.62</a:t>
                      </a:r>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US"/>
                        <a:t>0.88</a:t>
                      </a:r>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US"/>
                        <a:t>116.51</a:t>
                      </a:r>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bl>
          </a:graphicData>
        </a:graphic>
      </p:graphicFrame>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1"/>
                                        </p:tgtEl>
                                        <p:attrNameLst>
                                          <p:attrName>style.visibility</p:attrName>
                                        </p:attrNameLst>
                                      </p:cBhvr>
                                      <p:to>
                                        <p:strVal val="visible"/>
                                      </p:to>
                                    </p:set>
                                    <p:animEffect filter="fade" transition="in">
                                      <p:cBhvr>
                                        <p:cTn dur="1000"/>
                                        <p:tgtEl>
                                          <p:spTgt spid="25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0"/>
                                        </p:tgtEl>
                                        <p:attrNameLst>
                                          <p:attrName>style.visibility</p:attrName>
                                        </p:attrNameLst>
                                      </p:cBhvr>
                                      <p:to>
                                        <p:strVal val="visible"/>
                                      </p:to>
                                    </p:set>
                                    <p:animEffect filter="fade" transition="in">
                                      <p:cBhvr>
                                        <p:cTn dur="1000"/>
                                        <p:tgtEl>
                                          <p:spTgt spid="25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9"/>
                                        </p:tgtEl>
                                        <p:attrNameLst>
                                          <p:attrName>style.visibility</p:attrName>
                                        </p:attrNameLst>
                                      </p:cBhvr>
                                      <p:to>
                                        <p:strVal val="visible"/>
                                      </p:to>
                                    </p:set>
                                    <p:animEffect filter="fade" transition="in">
                                      <p:cBhvr>
                                        <p:cTn dur="1000"/>
                                        <p:tgtEl>
                                          <p:spTgt spid="24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5" name="Shape 255"/>
        <p:cNvGrpSpPr/>
        <p:nvPr/>
      </p:nvGrpSpPr>
      <p:grpSpPr>
        <a:xfrm>
          <a:off x="0" y="0"/>
          <a:ext cx="0" cy="0"/>
          <a:chOff x="0" y="0"/>
          <a:chExt cx="0" cy="0"/>
        </a:xfrm>
      </p:grpSpPr>
      <p:sp>
        <p:nvSpPr>
          <p:cNvPr id="256" name="Google Shape;256;p14"/>
          <p:cNvSpPr txBox="1"/>
          <p:nvPr>
            <p:ph type="title"/>
          </p:nvPr>
        </p:nvSpPr>
        <p:spPr>
          <a:xfrm>
            <a:off x="677334" y="1364570"/>
            <a:ext cx="8596668" cy="5113632"/>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420"/>
              <a:buFont typeface="Trebuchet MS"/>
              <a:buNone/>
            </a:pPr>
            <a:r>
              <a:rPr b="1" lang="en-US" sz="3420"/>
              <a:t>Part 2</a:t>
            </a:r>
            <a:br>
              <a:rPr b="1" lang="en-US" sz="3240"/>
            </a:br>
            <a:br>
              <a:rPr b="1" lang="en-US" sz="1800"/>
            </a:br>
            <a:r>
              <a:rPr b="1" lang="en-US" sz="3240">
                <a:solidFill>
                  <a:schemeClr val="dk1"/>
                </a:solidFill>
              </a:rPr>
              <a:t>Knowing Their Engagement, Are Left-Leaning and Right-Leaning Redditors Also Posting in “Neutral” Subreddits?</a:t>
            </a:r>
            <a:br>
              <a:rPr b="1" lang="en-US" sz="2880">
                <a:solidFill>
                  <a:schemeClr val="dk1"/>
                </a:solidFill>
              </a:rPr>
            </a:br>
            <a:br>
              <a:rPr b="1" lang="en-US" sz="1800">
                <a:solidFill>
                  <a:schemeClr val="dk1"/>
                </a:solidFill>
              </a:rPr>
            </a:br>
            <a:r>
              <a:rPr b="1" lang="en-US" sz="2430">
                <a:solidFill>
                  <a:schemeClr val="dk1"/>
                </a:solidFill>
              </a:rPr>
              <a:t>Overview:</a:t>
            </a:r>
            <a:br>
              <a:rPr b="1" lang="en-US" sz="2430">
                <a:solidFill>
                  <a:schemeClr val="dk1"/>
                </a:solidFill>
              </a:rPr>
            </a:br>
            <a:r>
              <a:rPr lang="en-US" sz="2430">
                <a:solidFill>
                  <a:schemeClr val="dk1"/>
                </a:solidFill>
              </a:rPr>
              <a:t>- Identify top neutral subreddits</a:t>
            </a:r>
            <a:br>
              <a:rPr lang="en-US" sz="2430">
                <a:solidFill>
                  <a:schemeClr val="dk1"/>
                </a:solidFill>
              </a:rPr>
            </a:br>
            <a:r>
              <a:rPr lang="en-US" sz="2430">
                <a:solidFill>
                  <a:schemeClr val="dk1"/>
                </a:solidFill>
              </a:rPr>
              <a:t>- Pull 1000 “Top” authors per subreddit in the last year</a:t>
            </a:r>
            <a:br>
              <a:rPr lang="en-US" sz="2880">
                <a:solidFill>
                  <a:schemeClr val="dk1"/>
                </a:solidFill>
              </a:rPr>
            </a:br>
            <a:r>
              <a:rPr lang="en-US" sz="2430">
                <a:solidFill>
                  <a:schemeClr val="dk1"/>
                </a:solidFill>
              </a:rPr>
              <a:t>- Pull 1000 “Controversial” authors per subreddit in the last </a:t>
            </a:r>
            <a:br>
              <a:rPr lang="en-US" sz="2430">
                <a:solidFill>
                  <a:schemeClr val="dk1"/>
                </a:solidFill>
              </a:rPr>
            </a:br>
            <a:r>
              <a:rPr lang="en-US" sz="2430">
                <a:solidFill>
                  <a:schemeClr val="dk1"/>
                </a:solidFill>
              </a:rPr>
              <a:t>  year</a:t>
            </a:r>
            <a:br>
              <a:rPr lang="en-US" sz="2430">
                <a:solidFill>
                  <a:schemeClr val="dk1"/>
                </a:solidFill>
              </a:rPr>
            </a:br>
            <a:r>
              <a:rPr lang="en-US" sz="2430">
                <a:solidFill>
                  <a:schemeClr val="dk1"/>
                </a:solidFill>
              </a:rPr>
              <a:t>- Create venn diagrams to see overlap</a:t>
            </a:r>
            <a:endParaRPr sz="2880">
              <a:solidFill>
                <a:schemeClr val="dk1"/>
              </a:solidFill>
            </a:endParaRPr>
          </a:p>
        </p:txBody>
      </p:sp>
      <p:pic>
        <p:nvPicPr>
          <p:cNvPr id="257" name="Google Shape;257;p14"/>
          <p:cNvPicPr preferRelativeResize="0"/>
          <p:nvPr>
            <p:ph idx="1" type="body"/>
          </p:nvPr>
        </p:nvPicPr>
        <p:blipFill rotWithShape="1">
          <a:blip r:embed="rId3">
            <a:alphaModFix/>
          </a:blip>
          <a:srcRect b="19846" l="0" r="0" t="4656"/>
          <a:stretch/>
        </p:blipFill>
        <p:spPr>
          <a:xfrm>
            <a:off x="269537" y="379798"/>
            <a:ext cx="2318919" cy="984772"/>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1" name="Shape 261"/>
        <p:cNvGrpSpPr/>
        <p:nvPr/>
      </p:nvGrpSpPr>
      <p:grpSpPr>
        <a:xfrm>
          <a:off x="0" y="0"/>
          <a:ext cx="0" cy="0"/>
          <a:chOff x="0" y="0"/>
          <a:chExt cx="0" cy="0"/>
        </a:xfrm>
      </p:grpSpPr>
      <p:pic>
        <p:nvPicPr>
          <p:cNvPr id="262" name="Google Shape;262;p15"/>
          <p:cNvPicPr preferRelativeResize="0"/>
          <p:nvPr>
            <p:ph idx="1" type="body"/>
          </p:nvPr>
        </p:nvPicPr>
        <p:blipFill rotWithShape="1">
          <a:blip r:embed="rId3">
            <a:alphaModFix/>
          </a:blip>
          <a:srcRect b="19846" l="0" r="0" t="4656"/>
          <a:stretch/>
        </p:blipFill>
        <p:spPr>
          <a:xfrm>
            <a:off x="269537" y="379798"/>
            <a:ext cx="2318919" cy="984772"/>
          </a:xfrm>
          <a:prstGeom prst="rect">
            <a:avLst/>
          </a:prstGeom>
          <a:noFill/>
          <a:ln>
            <a:noFill/>
          </a:ln>
        </p:spPr>
      </p:pic>
      <p:sp>
        <p:nvSpPr>
          <p:cNvPr id="263" name="Google Shape;263;p15"/>
          <p:cNvSpPr txBox="1"/>
          <p:nvPr>
            <p:ph type="title"/>
          </p:nvPr>
        </p:nvSpPr>
        <p:spPr>
          <a:xfrm>
            <a:off x="677334" y="1364569"/>
            <a:ext cx="9131684" cy="4900764"/>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240"/>
              <a:buFont typeface="Trebuchet MS"/>
              <a:buNone/>
            </a:pPr>
            <a:r>
              <a:rPr b="1" lang="en-US" sz="3240"/>
              <a:t>Why Did We Pull “Top” and “Controversial”?</a:t>
            </a:r>
            <a:br>
              <a:rPr b="1" lang="en-US" sz="2880">
                <a:solidFill>
                  <a:schemeClr val="dk1"/>
                </a:solidFill>
              </a:rPr>
            </a:br>
            <a:br>
              <a:rPr b="1" lang="en-US" sz="1800">
                <a:solidFill>
                  <a:schemeClr val="dk1"/>
                </a:solidFill>
              </a:rPr>
            </a:br>
            <a:r>
              <a:rPr lang="en-US" sz="3240">
                <a:solidFill>
                  <a:schemeClr val="dk1"/>
                </a:solidFill>
              </a:rPr>
              <a:t>Posts created by authors can be classified </a:t>
            </a:r>
            <a:br>
              <a:rPr lang="en-US" sz="3240">
                <a:solidFill>
                  <a:schemeClr val="dk1"/>
                </a:solidFill>
              </a:rPr>
            </a:br>
            <a:r>
              <a:rPr lang="en-US" sz="3240">
                <a:solidFill>
                  <a:schemeClr val="dk1"/>
                </a:solidFill>
              </a:rPr>
              <a:t>as “</a:t>
            </a:r>
            <a:r>
              <a:rPr b="1" lang="en-US" sz="3240">
                <a:solidFill>
                  <a:schemeClr val="dk1"/>
                </a:solidFill>
              </a:rPr>
              <a:t>Top</a:t>
            </a:r>
            <a:r>
              <a:rPr lang="en-US" sz="3240">
                <a:solidFill>
                  <a:schemeClr val="dk1"/>
                </a:solidFill>
              </a:rPr>
              <a:t>”, “</a:t>
            </a:r>
            <a:r>
              <a:rPr b="1" lang="en-US" sz="3240">
                <a:solidFill>
                  <a:schemeClr val="dk1"/>
                </a:solidFill>
              </a:rPr>
              <a:t>Gilded</a:t>
            </a:r>
            <a:r>
              <a:rPr lang="en-US" sz="3240">
                <a:solidFill>
                  <a:schemeClr val="dk1"/>
                </a:solidFill>
              </a:rPr>
              <a:t>”, “</a:t>
            </a:r>
            <a:r>
              <a:rPr b="1" lang="en-US" sz="3240">
                <a:solidFill>
                  <a:schemeClr val="dk1"/>
                </a:solidFill>
              </a:rPr>
              <a:t>Hot</a:t>
            </a:r>
            <a:r>
              <a:rPr lang="en-US" sz="3240">
                <a:solidFill>
                  <a:schemeClr val="dk1"/>
                </a:solidFill>
              </a:rPr>
              <a:t>”, “</a:t>
            </a:r>
            <a:r>
              <a:rPr b="1" lang="en-US" sz="3240">
                <a:solidFill>
                  <a:schemeClr val="dk1"/>
                </a:solidFill>
              </a:rPr>
              <a:t>New</a:t>
            </a:r>
            <a:r>
              <a:rPr lang="en-US" sz="3240">
                <a:solidFill>
                  <a:schemeClr val="dk1"/>
                </a:solidFill>
              </a:rPr>
              <a:t>” or “</a:t>
            </a:r>
            <a:r>
              <a:rPr b="1" lang="en-US" sz="3240">
                <a:solidFill>
                  <a:schemeClr val="dk1"/>
                </a:solidFill>
              </a:rPr>
              <a:t>Controversial</a:t>
            </a:r>
            <a:r>
              <a:rPr lang="en-US" sz="3240">
                <a:solidFill>
                  <a:schemeClr val="dk1"/>
                </a:solidFill>
              </a:rPr>
              <a:t>”. We noticed a small number of authors who often post on their specific party subreddits, get classified as “</a:t>
            </a:r>
            <a:r>
              <a:rPr b="1" lang="en-US" sz="3240">
                <a:solidFill>
                  <a:schemeClr val="dk1"/>
                </a:solidFill>
              </a:rPr>
              <a:t>Controversial</a:t>
            </a:r>
            <a:r>
              <a:rPr lang="en-US" sz="3240">
                <a:solidFill>
                  <a:schemeClr val="dk1"/>
                </a:solidFill>
              </a:rPr>
              <a:t>” (posts receiving equal upvotes and downvotes with a lot of activity) in subreddits outside of their political party.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7" name="Shape 267"/>
        <p:cNvGrpSpPr/>
        <p:nvPr/>
      </p:nvGrpSpPr>
      <p:grpSpPr>
        <a:xfrm>
          <a:off x="0" y="0"/>
          <a:ext cx="0" cy="0"/>
          <a:chOff x="0" y="0"/>
          <a:chExt cx="0" cy="0"/>
        </a:xfrm>
      </p:grpSpPr>
      <p:sp>
        <p:nvSpPr>
          <p:cNvPr id="268" name="Google Shape;268;p16"/>
          <p:cNvSpPr txBox="1"/>
          <p:nvPr>
            <p:ph type="title"/>
          </p:nvPr>
        </p:nvSpPr>
        <p:spPr>
          <a:xfrm>
            <a:off x="677334" y="1364570"/>
            <a:ext cx="8596668" cy="959729"/>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n-US"/>
              <a:t>Where are Authors Posting?</a:t>
            </a:r>
            <a:endParaRPr/>
          </a:p>
        </p:txBody>
      </p:sp>
      <p:pic>
        <p:nvPicPr>
          <p:cNvPr id="269" name="Google Shape;269;p16"/>
          <p:cNvPicPr preferRelativeResize="0"/>
          <p:nvPr>
            <p:ph idx="1" type="body"/>
          </p:nvPr>
        </p:nvPicPr>
        <p:blipFill rotWithShape="1">
          <a:blip r:embed="rId3">
            <a:alphaModFix/>
          </a:blip>
          <a:srcRect b="19846" l="0" r="0" t="4656"/>
          <a:stretch/>
        </p:blipFill>
        <p:spPr>
          <a:xfrm>
            <a:off x="269537" y="379798"/>
            <a:ext cx="2318919" cy="984772"/>
          </a:xfrm>
          <a:prstGeom prst="rect">
            <a:avLst/>
          </a:prstGeom>
          <a:noFill/>
          <a:ln>
            <a:noFill/>
          </a:ln>
        </p:spPr>
      </p:pic>
      <p:sp>
        <p:nvSpPr>
          <p:cNvPr id="270" name="Google Shape;270;p16"/>
          <p:cNvSpPr txBox="1"/>
          <p:nvPr/>
        </p:nvSpPr>
        <p:spPr>
          <a:xfrm>
            <a:off x="1832763" y="3059668"/>
            <a:ext cx="678081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a:p>
        </p:txBody>
      </p:sp>
      <p:pic>
        <p:nvPicPr>
          <p:cNvPr id="271" name="Google Shape;271;p16"/>
          <p:cNvPicPr preferRelativeResize="0"/>
          <p:nvPr/>
        </p:nvPicPr>
        <p:blipFill>
          <a:blip r:embed="rId4">
            <a:alphaModFix/>
          </a:blip>
          <a:stretch>
            <a:fillRect/>
          </a:stretch>
        </p:blipFill>
        <p:spPr>
          <a:xfrm>
            <a:off x="444150" y="1980650"/>
            <a:ext cx="4345050" cy="2896700"/>
          </a:xfrm>
          <a:prstGeom prst="rect">
            <a:avLst/>
          </a:prstGeom>
          <a:noFill/>
          <a:ln>
            <a:noFill/>
          </a:ln>
        </p:spPr>
      </p:pic>
      <p:pic>
        <p:nvPicPr>
          <p:cNvPr id="272" name="Google Shape;272;p16"/>
          <p:cNvPicPr preferRelativeResize="0"/>
          <p:nvPr/>
        </p:nvPicPr>
        <p:blipFill rotWithShape="1">
          <a:blip r:embed="rId5">
            <a:alphaModFix/>
          </a:blip>
          <a:srcRect b="-9441" l="-5034" r="-9133" t="-4726"/>
          <a:stretch/>
        </p:blipFill>
        <p:spPr>
          <a:xfrm>
            <a:off x="4047700" y="1980650"/>
            <a:ext cx="4692875" cy="3128575"/>
          </a:xfrm>
          <a:prstGeom prst="rect">
            <a:avLst/>
          </a:prstGeom>
          <a:noFill/>
          <a:ln>
            <a:noFill/>
          </a:ln>
        </p:spPr>
      </p:pic>
      <p:pic>
        <p:nvPicPr>
          <p:cNvPr id="273" name="Google Shape;273;p16"/>
          <p:cNvPicPr preferRelativeResize="0"/>
          <p:nvPr/>
        </p:nvPicPr>
        <p:blipFill>
          <a:blip r:embed="rId6">
            <a:alphaModFix/>
          </a:blip>
          <a:stretch>
            <a:fillRect/>
          </a:stretch>
        </p:blipFill>
        <p:spPr>
          <a:xfrm>
            <a:off x="2420150" y="4417600"/>
            <a:ext cx="3874900" cy="25832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1"/>
                                        </p:tgtEl>
                                        <p:attrNameLst>
                                          <p:attrName>style.visibility</p:attrName>
                                        </p:attrNameLst>
                                      </p:cBhvr>
                                      <p:to>
                                        <p:strVal val="visible"/>
                                      </p:to>
                                    </p:set>
                                    <p:animEffect filter="fade" transition="in">
                                      <p:cBhvr>
                                        <p:cTn dur="1000"/>
                                        <p:tgtEl>
                                          <p:spTgt spid="27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2"/>
                                        </p:tgtEl>
                                        <p:attrNameLst>
                                          <p:attrName>style.visibility</p:attrName>
                                        </p:attrNameLst>
                                      </p:cBhvr>
                                      <p:to>
                                        <p:strVal val="visible"/>
                                      </p:to>
                                    </p:set>
                                    <p:animEffect filter="fade" transition="in">
                                      <p:cBhvr>
                                        <p:cTn dur="1000"/>
                                        <p:tgtEl>
                                          <p:spTgt spid="27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3"/>
                                        </p:tgtEl>
                                        <p:attrNameLst>
                                          <p:attrName>style.visibility</p:attrName>
                                        </p:attrNameLst>
                                      </p:cBhvr>
                                      <p:to>
                                        <p:strVal val="visible"/>
                                      </p:to>
                                    </p:set>
                                    <p:animEffect filter="fade" transition="in">
                                      <p:cBhvr>
                                        <p:cTn dur="1000"/>
                                        <p:tgtEl>
                                          <p:spTgt spid="27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7" name="Shape 277"/>
        <p:cNvGrpSpPr/>
        <p:nvPr/>
      </p:nvGrpSpPr>
      <p:grpSpPr>
        <a:xfrm>
          <a:off x="0" y="0"/>
          <a:ext cx="0" cy="0"/>
          <a:chOff x="0" y="0"/>
          <a:chExt cx="0" cy="0"/>
        </a:xfrm>
      </p:grpSpPr>
      <p:sp>
        <p:nvSpPr>
          <p:cNvPr id="278" name="Google Shape;278;p17"/>
          <p:cNvSpPr txBox="1"/>
          <p:nvPr>
            <p:ph type="title"/>
          </p:nvPr>
        </p:nvSpPr>
        <p:spPr>
          <a:xfrm>
            <a:off x="-682625" y="2825075"/>
            <a:ext cx="12192000" cy="9849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chemeClr val="accent1"/>
              </a:buClr>
              <a:buSzPts val="3400"/>
              <a:buFont typeface="Trebuchet MS"/>
              <a:buNone/>
            </a:pPr>
            <a:r>
              <a:rPr b="1" lang="en-US" sz="6600"/>
              <a:t>What Did We Discover?</a:t>
            </a:r>
            <a:endParaRPr sz="6600"/>
          </a:p>
        </p:txBody>
      </p:sp>
      <p:pic>
        <p:nvPicPr>
          <p:cNvPr id="279" name="Google Shape;279;p17"/>
          <p:cNvPicPr preferRelativeResize="0"/>
          <p:nvPr>
            <p:ph idx="1" type="body"/>
          </p:nvPr>
        </p:nvPicPr>
        <p:blipFill rotWithShape="1">
          <a:blip r:embed="rId3">
            <a:alphaModFix/>
          </a:blip>
          <a:srcRect b="19846" l="0" r="0" t="4656"/>
          <a:stretch/>
        </p:blipFill>
        <p:spPr>
          <a:xfrm>
            <a:off x="269537" y="379798"/>
            <a:ext cx="2318919" cy="984772"/>
          </a:xfrm>
          <a:prstGeom prst="rect">
            <a:avLst/>
          </a:prstGeom>
          <a:noFill/>
          <a:ln>
            <a:noFill/>
          </a:ln>
        </p:spPr>
      </p:pic>
      <p:sp>
        <p:nvSpPr>
          <p:cNvPr id="280" name="Google Shape;280;p17"/>
          <p:cNvSpPr txBox="1"/>
          <p:nvPr/>
        </p:nvSpPr>
        <p:spPr>
          <a:xfrm>
            <a:off x="1832763" y="3059668"/>
            <a:ext cx="67809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a:p>
        </p:txBody>
      </p:sp>
      <p:sp>
        <p:nvSpPr>
          <p:cNvPr id="281" name="Google Shape;281;p17"/>
          <p:cNvSpPr txBox="1"/>
          <p:nvPr/>
        </p:nvSpPr>
        <p:spPr>
          <a:xfrm>
            <a:off x="984250" y="2254250"/>
            <a:ext cx="2905200" cy="374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Trebuchet MS"/>
              <a:ea typeface="Trebuchet MS"/>
              <a:cs typeface="Trebuchet MS"/>
              <a:sym typeface="Trebuchet MS"/>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5" name="Shape 285"/>
        <p:cNvGrpSpPr/>
        <p:nvPr/>
      </p:nvGrpSpPr>
      <p:grpSpPr>
        <a:xfrm>
          <a:off x="0" y="0"/>
          <a:ext cx="0" cy="0"/>
          <a:chOff x="0" y="0"/>
          <a:chExt cx="0" cy="0"/>
        </a:xfrm>
      </p:grpSpPr>
      <p:sp>
        <p:nvSpPr>
          <p:cNvPr id="286" name="Google Shape;286;p19"/>
          <p:cNvSpPr txBox="1"/>
          <p:nvPr>
            <p:ph type="title"/>
          </p:nvPr>
        </p:nvSpPr>
        <p:spPr>
          <a:xfrm>
            <a:off x="677334" y="1364570"/>
            <a:ext cx="8596668" cy="5113632"/>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400"/>
              <a:buFont typeface="Trebuchet MS"/>
              <a:buNone/>
            </a:pPr>
            <a:r>
              <a:rPr b="1" lang="en-US" sz="3400"/>
              <a:t>Part 3</a:t>
            </a:r>
            <a:br>
              <a:rPr b="1" lang="en-US"/>
            </a:br>
            <a:br>
              <a:rPr b="1" lang="en-US" sz="1800"/>
            </a:br>
            <a:r>
              <a:rPr b="1" lang="en-US" sz="3200">
                <a:solidFill>
                  <a:schemeClr val="dk1"/>
                </a:solidFill>
              </a:rPr>
              <a:t>Knowing Part 2, How Are Left-Leaning and Right-Leaning Redditors’ Posts Performing in “Neutral” Subreddits?</a:t>
            </a:r>
            <a:br>
              <a:rPr b="1" lang="en-US" sz="3200">
                <a:solidFill>
                  <a:schemeClr val="dk1"/>
                </a:solidFill>
              </a:rPr>
            </a:br>
            <a:br>
              <a:rPr b="1" lang="en-US" sz="1800">
                <a:solidFill>
                  <a:schemeClr val="dk1"/>
                </a:solidFill>
              </a:rPr>
            </a:br>
            <a:r>
              <a:rPr b="1" lang="en-US" sz="2400">
                <a:solidFill>
                  <a:schemeClr val="dk1"/>
                </a:solidFill>
              </a:rPr>
              <a:t>Overview:</a:t>
            </a:r>
            <a:br>
              <a:rPr lang="en-US" sz="2700">
                <a:solidFill>
                  <a:schemeClr val="dk1"/>
                </a:solidFill>
              </a:rPr>
            </a:br>
            <a:r>
              <a:rPr lang="en-US" sz="1800">
                <a:solidFill>
                  <a:schemeClr val="dk1"/>
                </a:solidFill>
              </a:rPr>
              <a:t>- Create bubble scatters to see performance</a:t>
            </a:r>
            <a:endParaRPr/>
          </a:p>
        </p:txBody>
      </p:sp>
      <p:pic>
        <p:nvPicPr>
          <p:cNvPr id="287" name="Google Shape;287;p19"/>
          <p:cNvPicPr preferRelativeResize="0"/>
          <p:nvPr>
            <p:ph idx="1" type="body"/>
          </p:nvPr>
        </p:nvPicPr>
        <p:blipFill rotWithShape="1">
          <a:blip r:embed="rId3">
            <a:alphaModFix/>
          </a:blip>
          <a:srcRect b="19846" l="0" r="0" t="4656"/>
          <a:stretch/>
        </p:blipFill>
        <p:spPr>
          <a:xfrm>
            <a:off x="269537" y="379798"/>
            <a:ext cx="2318919" cy="984772"/>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1" name="Shape 291"/>
        <p:cNvGrpSpPr/>
        <p:nvPr/>
      </p:nvGrpSpPr>
      <p:grpSpPr>
        <a:xfrm>
          <a:off x="0" y="0"/>
          <a:ext cx="0" cy="0"/>
          <a:chOff x="0" y="0"/>
          <a:chExt cx="0" cy="0"/>
        </a:xfrm>
      </p:grpSpPr>
      <p:pic>
        <p:nvPicPr>
          <p:cNvPr id="292" name="Google Shape;292;p20"/>
          <p:cNvPicPr preferRelativeResize="0"/>
          <p:nvPr/>
        </p:nvPicPr>
        <p:blipFill>
          <a:blip r:embed="rId3">
            <a:alphaModFix/>
          </a:blip>
          <a:stretch>
            <a:fillRect/>
          </a:stretch>
        </p:blipFill>
        <p:spPr>
          <a:xfrm>
            <a:off x="-1050314" y="1364575"/>
            <a:ext cx="14292639" cy="5145350"/>
          </a:xfrm>
          <a:prstGeom prst="rect">
            <a:avLst/>
          </a:prstGeom>
          <a:noFill/>
          <a:ln>
            <a:noFill/>
          </a:ln>
        </p:spPr>
      </p:pic>
      <p:sp>
        <p:nvSpPr>
          <p:cNvPr id="293" name="Google Shape;293;p20"/>
          <p:cNvSpPr txBox="1"/>
          <p:nvPr>
            <p:ph type="title"/>
          </p:nvPr>
        </p:nvSpPr>
        <p:spPr>
          <a:xfrm>
            <a:off x="677334" y="1440770"/>
            <a:ext cx="8596800" cy="9597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t/>
            </a:r>
            <a:endParaRPr/>
          </a:p>
        </p:txBody>
      </p:sp>
      <p:pic>
        <p:nvPicPr>
          <p:cNvPr id="294" name="Google Shape;294;p20"/>
          <p:cNvPicPr preferRelativeResize="0"/>
          <p:nvPr>
            <p:ph idx="1" type="body"/>
          </p:nvPr>
        </p:nvPicPr>
        <p:blipFill rotWithShape="1">
          <a:blip r:embed="rId4">
            <a:alphaModFix/>
          </a:blip>
          <a:srcRect b="19846" l="0" r="0" t="4656"/>
          <a:stretch/>
        </p:blipFill>
        <p:spPr>
          <a:xfrm>
            <a:off x="269537" y="379798"/>
            <a:ext cx="2318919" cy="984772"/>
          </a:xfrm>
          <a:prstGeom prst="rect">
            <a:avLst/>
          </a:prstGeom>
          <a:noFill/>
          <a:ln>
            <a:noFill/>
          </a:ln>
        </p:spPr>
      </p:pic>
      <p:sp>
        <p:nvSpPr>
          <p:cNvPr id="295" name="Google Shape;295;p20"/>
          <p:cNvSpPr txBox="1"/>
          <p:nvPr/>
        </p:nvSpPr>
        <p:spPr>
          <a:xfrm>
            <a:off x="1832763" y="3059668"/>
            <a:ext cx="678081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2"/>
                                        </p:tgtEl>
                                        <p:attrNameLst>
                                          <p:attrName>style.visibility</p:attrName>
                                        </p:attrNameLst>
                                      </p:cBhvr>
                                      <p:to>
                                        <p:strVal val="visible"/>
                                      </p:to>
                                    </p:set>
                                    <p:animEffect filter="fade" transition="in">
                                      <p:cBhvr>
                                        <p:cTn dur="1000"/>
                                        <p:tgtEl>
                                          <p:spTgt spid="29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9" name="Shape 299"/>
        <p:cNvGrpSpPr/>
        <p:nvPr/>
      </p:nvGrpSpPr>
      <p:grpSpPr>
        <a:xfrm>
          <a:off x="0" y="0"/>
          <a:ext cx="0" cy="0"/>
          <a:chOff x="0" y="0"/>
          <a:chExt cx="0" cy="0"/>
        </a:xfrm>
      </p:grpSpPr>
      <p:pic>
        <p:nvPicPr>
          <p:cNvPr id="300" name="Google Shape;300;g5ee0350c46_3_1"/>
          <p:cNvPicPr preferRelativeResize="0"/>
          <p:nvPr/>
        </p:nvPicPr>
        <p:blipFill>
          <a:blip r:embed="rId3">
            <a:alphaModFix/>
          </a:blip>
          <a:stretch>
            <a:fillRect/>
          </a:stretch>
        </p:blipFill>
        <p:spPr>
          <a:xfrm>
            <a:off x="-1060700" y="1364575"/>
            <a:ext cx="14313402" cy="5152825"/>
          </a:xfrm>
          <a:prstGeom prst="rect">
            <a:avLst/>
          </a:prstGeom>
          <a:noFill/>
          <a:ln>
            <a:noFill/>
          </a:ln>
        </p:spPr>
      </p:pic>
      <p:sp>
        <p:nvSpPr>
          <p:cNvPr id="301" name="Google Shape;301;g5ee0350c46_3_1"/>
          <p:cNvSpPr txBox="1"/>
          <p:nvPr>
            <p:ph type="title"/>
          </p:nvPr>
        </p:nvSpPr>
        <p:spPr>
          <a:xfrm>
            <a:off x="677334" y="1364570"/>
            <a:ext cx="8596800" cy="9597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3600"/>
              <a:buFont typeface="Trebuchet MS"/>
              <a:buNone/>
            </a:pPr>
            <a:r>
              <a:t/>
            </a:r>
            <a:endParaRPr/>
          </a:p>
        </p:txBody>
      </p:sp>
      <p:pic>
        <p:nvPicPr>
          <p:cNvPr id="302" name="Google Shape;302;g5ee0350c46_3_1"/>
          <p:cNvPicPr preferRelativeResize="0"/>
          <p:nvPr>
            <p:ph idx="1" type="body"/>
          </p:nvPr>
        </p:nvPicPr>
        <p:blipFill rotWithShape="1">
          <a:blip r:embed="rId4">
            <a:alphaModFix/>
          </a:blip>
          <a:srcRect b="19847" l="0" r="0" t="4658"/>
          <a:stretch/>
        </p:blipFill>
        <p:spPr>
          <a:xfrm>
            <a:off x="269537" y="379798"/>
            <a:ext cx="2319000" cy="9849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0"/>
                                        </p:tgtEl>
                                        <p:attrNameLst>
                                          <p:attrName>style.visibility</p:attrName>
                                        </p:attrNameLst>
                                      </p:cBhvr>
                                      <p:to>
                                        <p:strVal val="visible"/>
                                      </p:to>
                                    </p:set>
                                    <p:animEffect filter="fade" transition="in">
                                      <p:cBhvr>
                                        <p:cTn dur="1000"/>
                                        <p:tgtEl>
                                          <p:spTgt spid="30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Google Shape;150;p2"/>
          <p:cNvSpPr txBox="1"/>
          <p:nvPr>
            <p:ph type="title"/>
          </p:nvPr>
        </p:nvSpPr>
        <p:spPr>
          <a:xfrm>
            <a:off x="677334" y="1364570"/>
            <a:ext cx="8596668" cy="146463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3400"/>
              <a:buFont typeface="Trebuchet MS"/>
              <a:buNone/>
            </a:pPr>
            <a:r>
              <a:rPr b="1" lang="en-US" sz="3400"/>
              <a:t>Main Question</a:t>
            </a:r>
            <a:br>
              <a:rPr b="1" lang="en-US" sz="3200"/>
            </a:br>
            <a:br>
              <a:rPr b="1" lang="en-US" sz="1800"/>
            </a:br>
            <a:r>
              <a:rPr b="1" i="1" lang="en-US" sz="3200">
                <a:solidFill>
                  <a:schemeClr val="dk1"/>
                </a:solidFill>
              </a:rPr>
              <a:t>What </a:t>
            </a:r>
            <a:r>
              <a:rPr b="1" i="1" lang="en-US" sz="3200">
                <a:solidFill>
                  <a:schemeClr val="dk1"/>
                </a:solidFill>
              </a:rPr>
              <a:t>i</a:t>
            </a:r>
            <a:r>
              <a:rPr b="1" i="1" lang="en-US" sz="3200">
                <a:solidFill>
                  <a:schemeClr val="dk1"/>
                </a:solidFill>
              </a:rPr>
              <a:t>s the </a:t>
            </a:r>
            <a:r>
              <a:rPr b="1" i="1" lang="en-US" sz="3200">
                <a:solidFill>
                  <a:schemeClr val="dk1"/>
                </a:solidFill>
              </a:rPr>
              <a:t>p</a:t>
            </a:r>
            <a:r>
              <a:rPr b="1" i="1" lang="en-US" sz="3200">
                <a:solidFill>
                  <a:schemeClr val="dk1"/>
                </a:solidFill>
              </a:rPr>
              <a:t>olitical </a:t>
            </a:r>
            <a:r>
              <a:rPr b="1" i="1" lang="en-US" sz="3200">
                <a:solidFill>
                  <a:schemeClr val="dk1"/>
                </a:solidFill>
              </a:rPr>
              <a:t>l</a:t>
            </a:r>
            <a:r>
              <a:rPr b="1" i="1" lang="en-US" sz="3200">
                <a:solidFill>
                  <a:schemeClr val="dk1"/>
                </a:solidFill>
              </a:rPr>
              <a:t>andscape of Reddit?</a:t>
            </a:r>
            <a:endParaRPr b="1" i="1" sz="3200"/>
          </a:p>
        </p:txBody>
      </p:sp>
      <p:pic>
        <p:nvPicPr>
          <p:cNvPr id="151" name="Google Shape;151;p2"/>
          <p:cNvPicPr preferRelativeResize="0"/>
          <p:nvPr>
            <p:ph idx="1" type="body"/>
          </p:nvPr>
        </p:nvPicPr>
        <p:blipFill rotWithShape="1">
          <a:blip r:embed="rId3">
            <a:alphaModFix/>
          </a:blip>
          <a:srcRect b="19846" l="0" r="0" t="4656"/>
          <a:stretch/>
        </p:blipFill>
        <p:spPr>
          <a:xfrm>
            <a:off x="269537" y="379798"/>
            <a:ext cx="2318919" cy="984772"/>
          </a:xfrm>
          <a:prstGeom prst="rect">
            <a:avLst/>
          </a:prstGeom>
          <a:noFill/>
          <a:ln>
            <a:noFill/>
          </a:ln>
        </p:spPr>
      </p:pic>
      <p:sp>
        <p:nvSpPr>
          <p:cNvPr id="152" name="Google Shape;152;p2"/>
          <p:cNvSpPr txBox="1"/>
          <p:nvPr/>
        </p:nvSpPr>
        <p:spPr>
          <a:xfrm>
            <a:off x="677334" y="2994990"/>
            <a:ext cx="8596668" cy="3246783"/>
          </a:xfrm>
          <a:prstGeom prst="rect">
            <a:avLst/>
          </a:prstGeom>
          <a:noFill/>
          <a:ln>
            <a:noFill/>
          </a:ln>
        </p:spPr>
        <p:txBody>
          <a:bodyPr anchorCtr="0" anchor="t" bIns="45700" lIns="91425" spcFirstLastPara="1" rIns="91425" wrap="square" tIns="45700">
            <a:normAutofit/>
          </a:bodyPr>
          <a:lstStyle/>
          <a:p>
            <a:pPr indent="0" lvl="0" marL="0" marR="0" rtl="0" algn="l">
              <a:lnSpc>
                <a:spcPct val="80000"/>
              </a:lnSpc>
              <a:spcBef>
                <a:spcPts val="0"/>
              </a:spcBef>
              <a:spcAft>
                <a:spcPts val="0"/>
              </a:spcAft>
              <a:buClr>
                <a:schemeClr val="accent1"/>
              </a:buClr>
              <a:buSzPts val="2700"/>
              <a:buFont typeface="Trebuchet MS"/>
              <a:buNone/>
            </a:pPr>
            <a:r>
              <a:rPr b="1" lang="en-US" sz="2700">
                <a:solidFill>
                  <a:schemeClr val="accent1"/>
                </a:solidFill>
                <a:latin typeface="Trebuchet MS"/>
                <a:ea typeface="Trebuchet MS"/>
                <a:cs typeface="Trebuchet MS"/>
                <a:sym typeface="Trebuchet MS"/>
              </a:rPr>
              <a:t>Additional Questions</a:t>
            </a:r>
            <a:endParaRPr/>
          </a:p>
          <a:p>
            <a:pPr indent="-457200" lvl="0" marL="457200" marR="0" rtl="0" algn="l">
              <a:lnSpc>
                <a:spcPct val="80000"/>
              </a:lnSpc>
              <a:spcBef>
                <a:spcPts val="0"/>
              </a:spcBef>
              <a:spcAft>
                <a:spcPts val="0"/>
              </a:spcAft>
              <a:buClr>
                <a:schemeClr val="dk1"/>
              </a:buClr>
              <a:buSzPts val="2700"/>
              <a:buFont typeface="Arial"/>
              <a:buChar char="•"/>
            </a:pPr>
            <a:r>
              <a:rPr i="1" lang="en-US" sz="2700">
                <a:solidFill>
                  <a:schemeClr val="dk1"/>
                </a:solidFill>
                <a:latin typeface="Trebuchet MS"/>
                <a:ea typeface="Trebuchet MS"/>
                <a:cs typeface="Trebuchet MS"/>
                <a:sym typeface="Trebuchet MS"/>
              </a:rPr>
              <a:t>Does Reddit lean in a particular direction in politics?</a:t>
            </a:r>
            <a:endParaRPr/>
          </a:p>
          <a:p>
            <a:pPr indent="-457200" lvl="0" marL="457200" marR="0" rtl="0" algn="l">
              <a:lnSpc>
                <a:spcPct val="80000"/>
              </a:lnSpc>
              <a:spcBef>
                <a:spcPts val="0"/>
              </a:spcBef>
              <a:spcAft>
                <a:spcPts val="0"/>
              </a:spcAft>
              <a:buClr>
                <a:schemeClr val="dk1"/>
              </a:buClr>
              <a:buSzPts val="2700"/>
              <a:buFont typeface="Arial"/>
              <a:buChar char="•"/>
            </a:pPr>
            <a:r>
              <a:rPr i="1" lang="en-US" sz="2700">
                <a:solidFill>
                  <a:schemeClr val="dk1"/>
                </a:solidFill>
                <a:latin typeface="Trebuchet MS"/>
                <a:ea typeface="Trebuchet MS"/>
                <a:cs typeface="Trebuchet MS"/>
                <a:sym typeface="Trebuchet MS"/>
              </a:rPr>
              <a:t>Are left-leaning or right-leaning Redditors more politically engaged on Reddit?</a:t>
            </a:r>
            <a:endParaRPr/>
          </a:p>
          <a:p>
            <a:pPr indent="-457200" lvl="0" marL="457200" marR="0" rtl="0" algn="l">
              <a:lnSpc>
                <a:spcPct val="80000"/>
              </a:lnSpc>
              <a:spcBef>
                <a:spcPts val="0"/>
              </a:spcBef>
              <a:spcAft>
                <a:spcPts val="0"/>
              </a:spcAft>
              <a:buClr>
                <a:schemeClr val="dk1"/>
              </a:buClr>
              <a:buSzPts val="2700"/>
              <a:buFont typeface="Arial"/>
              <a:buChar char="•"/>
            </a:pPr>
            <a:r>
              <a:rPr i="1" lang="en-US" sz="2700">
                <a:solidFill>
                  <a:schemeClr val="dk1"/>
                </a:solidFill>
                <a:latin typeface="Trebuchet MS"/>
                <a:ea typeface="Trebuchet MS"/>
                <a:cs typeface="Trebuchet MS"/>
                <a:sym typeface="Trebuchet MS"/>
              </a:rPr>
              <a:t>Are we seeing one side influence general political subreddits?</a:t>
            </a:r>
            <a:endParaRPr/>
          </a:p>
          <a:p>
            <a:pPr indent="-457200" lvl="0" marL="457200" marR="0" rtl="0" algn="l">
              <a:lnSpc>
                <a:spcPct val="80000"/>
              </a:lnSpc>
              <a:spcBef>
                <a:spcPts val="0"/>
              </a:spcBef>
              <a:spcAft>
                <a:spcPts val="0"/>
              </a:spcAft>
              <a:buClr>
                <a:schemeClr val="dk1"/>
              </a:buClr>
              <a:buSzPts val="2700"/>
              <a:buFont typeface="Arial"/>
              <a:buChar char="•"/>
            </a:pPr>
            <a:r>
              <a:rPr i="1" lang="en-US" sz="2700">
                <a:solidFill>
                  <a:schemeClr val="dk1"/>
                </a:solidFill>
                <a:latin typeface="Trebuchet MS"/>
                <a:ea typeface="Trebuchet MS"/>
                <a:cs typeface="Trebuchet MS"/>
                <a:sym typeface="Trebuchet MS"/>
              </a:rPr>
              <a:t>How do the subreddits of Democratic presidential candidates compare to current polling data?</a:t>
            </a:r>
            <a:endParaRPr i="1" sz="2700">
              <a:solidFill>
                <a:schemeClr val="accent1"/>
              </a:solidFill>
              <a:latin typeface="Trebuchet MS"/>
              <a:ea typeface="Trebuchet MS"/>
              <a:cs typeface="Trebuchet MS"/>
              <a:sym typeface="Trebuchet M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2">
                                            <p:txEl>
                                              <p:pRg end="0" st="0"/>
                                            </p:txEl>
                                          </p:spTgt>
                                        </p:tgtEl>
                                        <p:attrNameLst>
                                          <p:attrName>style.visibility</p:attrName>
                                        </p:attrNameLst>
                                      </p:cBhvr>
                                      <p:to>
                                        <p:strVal val="visible"/>
                                      </p:to>
                                    </p:set>
                                    <p:animEffect filter="fade" transition="in">
                                      <p:cBhvr>
                                        <p:cTn dur="1000"/>
                                        <p:tgtEl>
                                          <p:spTgt spid="15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2">
                                            <p:txEl>
                                              <p:pRg end="1" st="1"/>
                                            </p:txEl>
                                          </p:spTgt>
                                        </p:tgtEl>
                                        <p:attrNameLst>
                                          <p:attrName>style.visibility</p:attrName>
                                        </p:attrNameLst>
                                      </p:cBhvr>
                                      <p:to>
                                        <p:strVal val="visible"/>
                                      </p:to>
                                    </p:set>
                                    <p:animEffect filter="fade" transition="in">
                                      <p:cBhvr>
                                        <p:cTn dur="1000"/>
                                        <p:tgtEl>
                                          <p:spTgt spid="15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2">
                                            <p:txEl>
                                              <p:pRg end="2" st="2"/>
                                            </p:txEl>
                                          </p:spTgt>
                                        </p:tgtEl>
                                        <p:attrNameLst>
                                          <p:attrName>style.visibility</p:attrName>
                                        </p:attrNameLst>
                                      </p:cBhvr>
                                      <p:to>
                                        <p:strVal val="visible"/>
                                      </p:to>
                                    </p:set>
                                    <p:animEffect filter="fade" transition="in">
                                      <p:cBhvr>
                                        <p:cTn dur="1000"/>
                                        <p:tgtEl>
                                          <p:spTgt spid="15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2">
                                            <p:txEl>
                                              <p:pRg end="3" st="3"/>
                                            </p:txEl>
                                          </p:spTgt>
                                        </p:tgtEl>
                                        <p:attrNameLst>
                                          <p:attrName>style.visibility</p:attrName>
                                        </p:attrNameLst>
                                      </p:cBhvr>
                                      <p:to>
                                        <p:strVal val="visible"/>
                                      </p:to>
                                    </p:set>
                                    <p:animEffect filter="fade" transition="in">
                                      <p:cBhvr>
                                        <p:cTn dur="1000"/>
                                        <p:tgtEl>
                                          <p:spTgt spid="15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2">
                                            <p:txEl>
                                              <p:pRg end="4" st="4"/>
                                            </p:txEl>
                                          </p:spTgt>
                                        </p:tgtEl>
                                        <p:attrNameLst>
                                          <p:attrName>style.visibility</p:attrName>
                                        </p:attrNameLst>
                                      </p:cBhvr>
                                      <p:to>
                                        <p:strVal val="visible"/>
                                      </p:to>
                                    </p:set>
                                    <p:animEffect filter="fade" transition="in">
                                      <p:cBhvr>
                                        <p:cTn dur="1000"/>
                                        <p:tgtEl>
                                          <p:spTgt spid="152">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6" name="Shape 306"/>
        <p:cNvGrpSpPr/>
        <p:nvPr/>
      </p:nvGrpSpPr>
      <p:grpSpPr>
        <a:xfrm>
          <a:off x="0" y="0"/>
          <a:ext cx="0" cy="0"/>
          <a:chOff x="0" y="0"/>
          <a:chExt cx="0" cy="0"/>
        </a:xfrm>
      </p:grpSpPr>
      <p:pic>
        <p:nvPicPr>
          <p:cNvPr id="307" name="Google Shape;307;g5ee0350c46_3_9"/>
          <p:cNvPicPr preferRelativeResize="0"/>
          <p:nvPr/>
        </p:nvPicPr>
        <p:blipFill>
          <a:blip r:embed="rId3">
            <a:alphaModFix/>
          </a:blip>
          <a:stretch>
            <a:fillRect/>
          </a:stretch>
        </p:blipFill>
        <p:spPr>
          <a:xfrm>
            <a:off x="-1060700" y="1364573"/>
            <a:ext cx="14313469" cy="5152825"/>
          </a:xfrm>
          <a:prstGeom prst="rect">
            <a:avLst/>
          </a:prstGeom>
          <a:noFill/>
          <a:ln>
            <a:noFill/>
          </a:ln>
        </p:spPr>
      </p:pic>
      <p:sp>
        <p:nvSpPr>
          <p:cNvPr id="308" name="Google Shape;308;g5ee0350c46_3_9"/>
          <p:cNvSpPr txBox="1"/>
          <p:nvPr>
            <p:ph type="title"/>
          </p:nvPr>
        </p:nvSpPr>
        <p:spPr>
          <a:xfrm>
            <a:off x="677334" y="1364570"/>
            <a:ext cx="8596800" cy="9597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3600"/>
              <a:buFont typeface="Trebuchet MS"/>
              <a:buNone/>
            </a:pPr>
            <a:r>
              <a:t/>
            </a:r>
            <a:endParaRPr/>
          </a:p>
        </p:txBody>
      </p:sp>
      <p:pic>
        <p:nvPicPr>
          <p:cNvPr id="309" name="Google Shape;309;g5ee0350c46_3_9"/>
          <p:cNvPicPr preferRelativeResize="0"/>
          <p:nvPr>
            <p:ph idx="1" type="body"/>
          </p:nvPr>
        </p:nvPicPr>
        <p:blipFill rotWithShape="1">
          <a:blip r:embed="rId4">
            <a:alphaModFix/>
          </a:blip>
          <a:srcRect b="19847" l="0" r="0" t="4658"/>
          <a:stretch/>
        </p:blipFill>
        <p:spPr>
          <a:xfrm>
            <a:off x="269537" y="379798"/>
            <a:ext cx="2319000" cy="9849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7"/>
                                        </p:tgtEl>
                                        <p:attrNameLst>
                                          <p:attrName>style.visibility</p:attrName>
                                        </p:attrNameLst>
                                      </p:cBhvr>
                                      <p:to>
                                        <p:strVal val="visible"/>
                                      </p:to>
                                    </p:set>
                                    <p:animEffect filter="fade" transition="in">
                                      <p:cBhvr>
                                        <p:cTn dur="1000"/>
                                        <p:tgtEl>
                                          <p:spTgt spid="30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3" name="Shape 313"/>
        <p:cNvGrpSpPr/>
        <p:nvPr/>
      </p:nvGrpSpPr>
      <p:grpSpPr>
        <a:xfrm>
          <a:off x="0" y="0"/>
          <a:ext cx="0" cy="0"/>
          <a:chOff x="0" y="0"/>
          <a:chExt cx="0" cy="0"/>
        </a:xfrm>
      </p:grpSpPr>
      <p:sp>
        <p:nvSpPr>
          <p:cNvPr id="314" name="Google Shape;314;g5ee0350c46_3_16"/>
          <p:cNvSpPr txBox="1"/>
          <p:nvPr>
            <p:ph type="title"/>
          </p:nvPr>
        </p:nvSpPr>
        <p:spPr>
          <a:xfrm>
            <a:off x="677334" y="1364570"/>
            <a:ext cx="8596800" cy="9597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3600"/>
              <a:buFont typeface="Trebuchet MS"/>
              <a:buNone/>
            </a:pPr>
            <a:r>
              <a:t/>
            </a:r>
            <a:endParaRPr/>
          </a:p>
        </p:txBody>
      </p:sp>
      <p:pic>
        <p:nvPicPr>
          <p:cNvPr id="315" name="Google Shape;315;g5ee0350c46_3_16"/>
          <p:cNvPicPr preferRelativeResize="0"/>
          <p:nvPr>
            <p:ph idx="1" type="body"/>
          </p:nvPr>
        </p:nvPicPr>
        <p:blipFill rotWithShape="1">
          <a:blip r:embed="rId3">
            <a:alphaModFix/>
          </a:blip>
          <a:srcRect b="19847" l="0" r="0" t="4658"/>
          <a:stretch/>
        </p:blipFill>
        <p:spPr>
          <a:xfrm>
            <a:off x="269537" y="379798"/>
            <a:ext cx="2319000" cy="984900"/>
          </a:xfrm>
          <a:prstGeom prst="rect">
            <a:avLst/>
          </a:prstGeom>
          <a:noFill/>
          <a:ln>
            <a:noFill/>
          </a:ln>
        </p:spPr>
      </p:pic>
      <p:pic>
        <p:nvPicPr>
          <p:cNvPr id="316" name="Google Shape;316;g5ee0350c46_3_16"/>
          <p:cNvPicPr preferRelativeResize="0"/>
          <p:nvPr/>
        </p:nvPicPr>
        <p:blipFill>
          <a:blip r:embed="rId4">
            <a:alphaModFix/>
          </a:blip>
          <a:stretch>
            <a:fillRect/>
          </a:stretch>
        </p:blipFill>
        <p:spPr>
          <a:xfrm>
            <a:off x="-1060700" y="1364573"/>
            <a:ext cx="14313469" cy="51528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6"/>
                                        </p:tgtEl>
                                        <p:attrNameLst>
                                          <p:attrName>style.visibility</p:attrName>
                                        </p:attrNameLst>
                                      </p:cBhvr>
                                      <p:to>
                                        <p:strVal val="visible"/>
                                      </p:to>
                                    </p:set>
                                    <p:animEffect filter="fade" transition="in">
                                      <p:cBhvr>
                                        <p:cTn dur="1000"/>
                                        <p:tgtEl>
                                          <p:spTgt spid="31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0" name="Shape 320"/>
        <p:cNvGrpSpPr/>
        <p:nvPr/>
      </p:nvGrpSpPr>
      <p:grpSpPr>
        <a:xfrm>
          <a:off x="0" y="0"/>
          <a:ext cx="0" cy="0"/>
          <a:chOff x="0" y="0"/>
          <a:chExt cx="0" cy="0"/>
        </a:xfrm>
      </p:grpSpPr>
      <p:sp>
        <p:nvSpPr>
          <p:cNvPr id="321" name="Google Shape;321;g5ee0350c46_3_25"/>
          <p:cNvSpPr txBox="1"/>
          <p:nvPr>
            <p:ph type="title"/>
          </p:nvPr>
        </p:nvSpPr>
        <p:spPr>
          <a:xfrm>
            <a:off x="534075" y="2761275"/>
            <a:ext cx="10442400" cy="1940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3400"/>
              <a:buFont typeface="Trebuchet MS"/>
              <a:buNone/>
            </a:pPr>
            <a:r>
              <a:rPr b="1" lang="en-US" sz="6600"/>
              <a:t>What Did We Discover?</a:t>
            </a:r>
            <a:endParaRPr b="1" sz="6600"/>
          </a:p>
          <a:p>
            <a:pPr indent="0" lvl="0" marL="0" rtl="0" algn="l">
              <a:spcBef>
                <a:spcPts val="0"/>
              </a:spcBef>
              <a:spcAft>
                <a:spcPts val="0"/>
              </a:spcAft>
              <a:buClr>
                <a:schemeClr val="accent1"/>
              </a:buClr>
              <a:buSzPts val="3400"/>
              <a:buFont typeface="Trebuchet MS"/>
              <a:buNone/>
            </a:pPr>
            <a:r>
              <a:t/>
            </a:r>
            <a:endParaRPr sz="1800">
              <a:solidFill>
                <a:srgbClr val="000000"/>
              </a:solidFill>
            </a:endParaRPr>
          </a:p>
        </p:txBody>
      </p:sp>
      <p:pic>
        <p:nvPicPr>
          <p:cNvPr id="322" name="Google Shape;322;g5ee0350c46_3_25"/>
          <p:cNvPicPr preferRelativeResize="0"/>
          <p:nvPr>
            <p:ph idx="1" type="body"/>
          </p:nvPr>
        </p:nvPicPr>
        <p:blipFill rotWithShape="1">
          <a:blip r:embed="rId3">
            <a:alphaModFix/>
          </a:blip>
          <a:srcRect b="19847" l="0" r="0" t="4658"/>
          <a:stretch/>
        </p:blipFill>
        <p:spPr>
          <a:xfrm>
            <a:off x="269537" y="379798"/>
            <a:ext cx="2319000" cy="9849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6" name="Shape 326"/>
        <p:cNvGrpSpPr/>
        <p:nvPr/>
      </p:nvGrpSpPr>
      <p:grpSpPr>
        <a:xfrm>
          <a:off x="0" y="0"/>
          <a:ext cx="0" cy="0"/>
          <a:chOff x="0" y="0"/>
          <a:chExt cx="0" cy="0"/>
        </a:xfrm>
      </p:grpSpPr>
      <p:sp>
        <p:nvSpPr>
          <p:cNvPr id="327" name="Google Shape;327;p23"/>
          <p:cNvSpPr txBox="1"/>
          <p:nvPr>
            <p:ph type="title"/>
          </p:nvPr>
        </p:nvSpPr>
        <p:spPr>
          <a:xfrm>
            <a:off x="677334" y="1364570"/>
            <a:ext cx="8596668" cy="5113632"/>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400"/>
              <a:buFont typeface="Trebuchet MS"/>
              <a:buNone/>
            </a:pPr>
            <a:r>
              <a:rPr b="1" lang="en-US" sz="3400"/>
              <a:t>Part 4</a:t>
            </a:r>
            <a:br>
              <a:rPr b="1" lang="en-US"/>
            </a:br>
            <a:br>
              <a:rPr b="1" lang="en-US" sz="1800"/>
            </a:br>
            <a:r>
              <a:rPr b="1" lang="en-US" sz="3200">
                <a:solidFill>
                  <a:schemeClr val="dk1"/>
                </a:solidFill>
              </a:rPr>
              <a:t>Now That We Conclude Reddit Leans Left, How Do the Subreddits of Democratic Presidential Candidates Compare to Current Polling Data?</a:t>
            </a:r>
            <a:br>
              <a:rPr i="1" lang="en-US" sz="3200"/>
            </a:br>
            <a:br>
              <a:rPr b="1" lang="en-US" sz="1800">
                <a:solidFill>
                  <a:schemeClr val="dk1"/>
                </a:solidFill>
              </a:rPr>
            </a:br>
            <a:r>
              <a:rPr b="1" lang="en-US" sz="2400">
                <a:solidFill>
                  <a:schemeClr val="dk1"/>
                </a:solidFill>
              </a:rPr>
              <a:t>Overview:</a:t>
            </a:r>
            <a:br>
              <a:rPr lang="en-US" sz="2700">
                <a:solidFill>
                  <a:schemeClr val="dk1"/>
                </a:solidFill>
              </a:rPr>
            </a:br>
            <a:r>
              <a:rPr lang="en-US" sz="1800">
                <a:solidFill>
                  <a:schemeClr val="dk1"/>
                </a:solidFill>
              </a:rPr>
              <a:t>- Find current polling data for top candidates</a:t>
            </a:r>
            <a:br>
              <a:rPr lang="en-US" sz="1800">
                <a:solidFill>
                  <a:schemeClr val="dk1"/>
                </a:solidFill>
              </a:rPr>
            </a:br>
            <a:r>
              <a:rPr lang="en-US" sz="1800">
                <a:solidFill>
                  <a:schemeClr val="dk1"/>
                </a:solidFill>
              </a:rPr>
              <a:t>- Research to find the top Subreddit for each of the top 20 candidates</a:t>
            </a:r>
            <a:br>
              <a:rPr lang="en-US" sz="1800">
                <a:solidFill>
                  <a:schemeClr val="dk1"/>
                </a:solidFill>
              </a:rPr>
            </a:br>
            <a:r>
              <a:rPr lang="en-US" sz="1800">
                <a:solidFill>
                  <a:schemeClr val="dk1"/>
                </a:solidFill>
              </a:rPr>
              <a:t>- Use pie charts to illustrate and compare percentages</a:t>
            </a:r>
            <a:endParaRPr/>
          </a:p>
        </p:txBody>
      </p:sp>
      <p:pic>
        <p:nvPicPr>
          <p:cNvPr id="328" name="Google Shape;328;p23"/>
          <p:cNvPicPr preferRelativeResize="0"/>
          <p:nvPr>
            <p:ph idx="1" type="body"/>
          </p:nvPr>
        </p:nvPicPr>
        <p:blipFill rotWithShape="1">
          <a:blip r:embed="rId3">
            <a:alphaModFix/>
          </a:blip>
          <a:srcRect b="19846" l="0" r="0" t="4656"/>
          <a:stretch/>
        </p:blipFill>
        <p:spPr>
          <a:xfrm>
            <a:off x="269537" y="379798"/>
            <a:ext cx="2318919" cy="984772"/>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2" name="Shape 332"/>
        <p:cNvGrpSpPr/>
        <p:nvPr/>
      </p:nvGrpSpPr>
      <p:grpSpPr>
        <a:xfrm>
          <a:off x="0" y="0"/>
          <a:ext cx="0" cy="0"/>
          <a:chOff x="0" y="0"/>
          <a:chExt cx="0" cy="0"/>
        </a:xfrm>
      </p:grpSpPr>
      <p:sp>
        <p:nvSpPr>
          <p:cNvPr id="333" name="Google Shape;333;p24"/>
          <p:cNvSpPr txBox="1"/>
          <p:nvPr>
            <p:ph type="title"/>
          </p:nvPr>
        </p:nvSpPr>
        <p:spPr>
          <a:xfrm>
            <a:off x="677334" y="1364570"/>
            <a:ext cx="8596668" cy="959729"/>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n-US"/>
              <a:t>Current Polling Data</a:t>
            </a:r>
            <a:endParaRPr/>
          </a:p>
        </p:txBody>
      </p:sp>
      <p:pic>
        <p:nvPicPr>
          <p:cNvPr id="334" name="Google Shape;334;p24"/>
          <p:cNvPicPr preferRelativeResize="0"/>
          <p:nvPr>
            <p:ph idx="1" type="body"/>
          </p:nvPr>
        </p:nvPicPr>
        <p:blipFill rotWithShape="1">
          <a:blip r:embed="rId3">
            <a:alphaModFix/>
          </a:blip>
          <a:srcRect b="19846" l="0" r="0" t="4656"/>
          <a:stretch/>
        </p:blipFill>
        <p:spPr>
          <a:xfrm>
            <a:off x="269537" y="379798"/>
            <a:ext cx="2318919" cy="984772"/>
          </a:xfrm>
          <a:prstGeom prst="rect">
            <a:avLst/>
          </a:prstGeom>
          <a:noFill/>
          <a:ln>
            <a:noFill/>
          </a:ln>
        </p:spPr>
      </p:pic>
      <p:pic>
        <p:nvPicPr>
          <p:cNvPr descr="A close up of a logo&#10;&#10;Description automatically generated" id="335" name="Google Shape;335;p24"/>
          <p:cNvPicPr preferRelativeResize="0"/>
          <p:nvPr/>
        </p:nvPicPr>
        <p:blipFill rotWithShape="1">
          <a:blip r:embed="rId4">
            <a:alphaModFix/>
          </a:blip>
          <a:srcRect b="0" l="0" r="0" t="0"/>
          <a:stretch/>
        </p:blipFill>
        <p:spPr>
          <a:xfrm>
            <a:off x="1788520" y="2173639"/>
            <a:ext cx="6374296" cy="4485616"/>
          </a:xfrm>
          <a:prstGeom prst="round2DiagRect">
            <a:avLst>
              <a:gd fmla="val 16667" name="adj1"/>
              <a:gd fmla="val 0" name="adj2"/>
            </a:avLst>
          </a:prstGeom>
          <a:noFill/>
          <a:ln cap="sq" cmpd="sng" w="88900">
            <a:solidFill>
              <a:srgbClr val="FFFFFF"/>
            </a:solidFill>
            <a:prstDash val="solid"/>
            <a:miter lim="800000"/>
            <a:headEnd len="sm" w="sm" type="none"/>
            <a:tailEnd len="sm" w="sm" type="none"/>
          </a:ln>
          <a:effectLst>
            <a:outerShdw blurRad="254000" rotWithShape="0" algn="tl">
              <a:srgbClr val="000000">
                <a:alpha val="42745"/>
              </a:srgbClr>
            </a:outerShdw>
          </a:effectLst>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5"/>
                                        </p:tgtEl>
                                        <p:attrNameLst>
                                          <p:attrName>style.visibility</p:attrName>
                                        </p:attrNameLst>
                                      </p:cBhvr>
                                      <p:to>
                                        <p:strVal val="visible"/>
                                      </p:to>
                                    </p:set>
                                    <p:animEffect filter="fade" transition="in">
                                      <p:cBhvr>
                                        <p:cTn dur="1000"/>
                                        <p:tgtEl>
                                          <p:spTgt spid="33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9" name="Shape 339"/>
        <p:cNvGrpSpPr/>
        <p:nvPr/>
      </p:nvGrpSpPr>
      <p:grpSpPr>
        <a:xfrm>
          <a:off x="0" y="0"/>
          <a:ext cx="0" cy="0"/>
          <a:chOff x="0" y="0"/>
          <a:chExt cx="0" cy="0"/>
        </a:xfrm>
      </p:grpSpPr>
      <p:sp>
        <p:nvSpPr>
          <p:cNvPr id="340" name="Google Shape;340;p25"/>
          <p:cNvSpPr txBox="1"/>
          <p:nvPr>
            <p:ph type="title"/>
          </p:nvPr>
        </p:nvSpPr>
        <p:spPr>
          <a:xfrm>
            <a:off x="677333" y="1364570"/>
            <a:ext cx="9186385" cy="98477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n-US"/>
              <a:t>Candidates’ Subreddit by Subscriber Count</a:t>
            </a:r>
            <a:endParaRPr/>
          </a:p>
        </p:txBody>
      </p:sp>
      <p:pic>
        <p:nvPicPr>
          <p:cNvPr id="341" name="Google Shape;341;p25"/>
          <p:cNvPicPr preferRelativeResize="0"/>
          <p:nvPr>
            <p:ph idx="1" type="body"/>
          </p:nvPr>
        </p:nvPicPr>
        <p:blipFill rotWithShape="1">
          <a:blip r:embed="rId3">
            <a:alphaModFix/>
          </a:blip>
          <a:srcRect b="19846" l="0" r="0" t="4656"/>
          <a:stretch/>
        </p:blipFill>
        <p:spPr>
          <a:xfrm>
            <a:off x="269537" y="379798"/>
            <a:ext cx="2318919" cy="984772"/>
          </a:xfrm>
          <a:prstGeom prst="rect">
            <a:avLst/>
          </a:prstGeom>
          <a:noFill/>
          <a:ln>
            <a:noFill/>
          </a:ln>
        </p:spPr>
      </p:pic>
      <p:pic>
        <p:nvPicPr>
          <p:cNvPr descr="A close up of a logo&#10;&#10;Description automatically generated" id="342" name="Google Shape;342;p25"/>
          <p:cNvPicPr preferRelativeResize="0"/>
          <p:nvPr/>
        </p:nvPicPr>
        <p:blipFill rotWithShape="1">
          <a:blip r:embed="rId4">
            <a:alphaModFix/>
          </a:blip>
          <a:srcRect b="0" l="0" r="0" t="0"/>
          <a:stretch/>
        </p:blipFill>
        <p:spPr>
          <a:xfrm>
            <a:off x="1680597" y="2137755"/>
            <a:ext cx="6961491" cy="4340447"/>
          </a:xfrm>
          <a:prstGeom prst="round2DiagRect">
            <a:avLst>
              <a:gd fmla="val 16667" name="adj1"/>
              <a:gd fmla="val 0" name="adj2"/>
            </a:avLst>
          </a:prstGeom>
          <a:noFill/>
          <a:ln cap="sq" cmpd="sng" w="88900">
            <a:solidFill>
              <a:srgbClr val="FFFFFF"/>
            </a:solidFill>
            <a:prstDash val="solid"/>
            <a:miter lim="800000"/>
            <a:headEnd len="sm" w="sm" type="none"/>
            <a:tailEnd len="sm" w="sm" type="none"/>
          </a:ln>
          <a:effectLst>
            <a:outerShdw blurRad="254000" rotWithShape="0" algn="tl">
              <a:srgbClr val="000000">
                <a:alpha val="42745"/>
              </a:srgbClr>
            </a:outerShdw>
          </a:effectLst>
        </p:spPr>
      </p:pic>
      <p:sp>
        <p:nvSpPr>
          <p:cNvPr id="343" name="Google Shape;343;p25"/>
          <p:cNvSpPr/>
          <p:nvPr/>
        </p:nvSpPr>
        <p:spPr>
          <a:xfrm>
            <a:off x="5521804" y="5381965"/>
            <a:ext cx="1802296" cy="821635"/>
          </a:xfrm>
          <a:prstGeom prst="ellipse">
            <a:avLst/>
          </a:prstGeom>
          <a:noFill/>
          <a:ln cap="flat" cmpd="sng" w="5715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2"/>
                                        </p:tgtEl>
                                        <p:attrNameLst>
                                          <p:attrName>style.visibility</p:attrName>
                                        </p:attrNameLst>
                                      </p:cBhvr>
                                      <p:to>
                                        <p:strVal val="visible"/>
                                      </p:to>
                                    </p:set>
                                    <p:animEffect filter="fade" transition="in">
                                      <p:cBhvr>
                                        <p:cTn dur="1000"/>
                                        <p:tgtEl>
                                          <p:spTgt spid="34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3"/>
                                        </p:tgtEl>
                                        <p:attrNameLst>
                                          <p:attrName>style.visibility</p:attrName>
                                        </p:attrNameLst>
                                      </p:cBhvr>
                                      <p:to>
                                        <p:strVal val="visible"/>
                                      </p:to>
                                    </p:set>
                                    <p:animEffect filter="fade" transition="in">
                                      <p:cBhvr>
                                        <p:cTn dur="1000"/>
                                        <p:tgtEl>
                                          <p:spTgt spid="34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7" name="Shape 347"/>
        <p:cNvGrpSpPr/>
        <p:nvPr/>
      </p:nvGrpSpPr>
      <p:grpSpPr>
        <a:xfrm>
          <a:off x="0" y="0"/>
          <a:ext cx="0" cy="0"/>
          <a:chOff x="0" y="0"/>
          <a:chExt cx="0" cy="0"/>
        </a:xfrm>
      </p:grpSpPr>
      <p:sp>
        <p:nvSpPr>
          <p:cNvPr id="348" name="Google Shape;348;p26"/>
          <p:cNvSpPr txBox="1"/>
          <p:nvPr>
            <p:ph type="title"/>
          </p:nvPr>
        </p:nvSpPr>
        <p:spPr>
          <a:xfrm>
            <a:off x="677333" y="1364570"/>
            <a:ext cx="9186385" cy="98477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n-US"/>
              <a:t>Candidates’ Subreddit by Subscriber Count</a:t>
            </a:r>
            <a:endParaRPr/>
          </a:p>
        </p:txBody>
      </p:sp>
      <p:pic>
        <p:nvPicPr>
          <p:cNvPr id="349" name="Google Shape;349;p26"/>
          <p:cNvPicPr preferRelativeResize="0"/>
          <p:nvPr>
            <p:ph idx="1" type="body"/>
          </p:nvPr>
        </p:nvPicPr>
        <p:blipFill rotWithShape="1">
          <a:blip r:embed="rId3">
            <a:alphaModFix/>
          </a:blip>
          <a:srcRect b="19846" l="0" r="0" t="4656"/>
          <a:stretch/>
        </p:blipFill>
        <p:spPr>
          <a:xfrm>
            <a:off x="269537" y="379798"/>
            <a:ext cx="2318919" cy="984772"/>
          </a:xfrm>
          <a:prstGeom prst="rect">
            <a:avLst/>
          </a:prstGeom>
          <a:noFill/>
          <a:ln>
            <a:noFill/>
          </a:ln>
        </p:spPr>
      </p:pic>
      <p:pic>
        <p:nvPicPr>
          <p:cNvPr id="350" name="Google Shape;350;p26"/>
          <p:cNvPicPr preferRelativeResize="0"/>
          <p:nvPr/>
        </p:nvPicPr>
        <p:blipFill rotWithShape="1">
          <a:blip r:embed="rId4">
            <a:alphaModFix/>
          </a:blip>
          <a:srcRect b="0" l="0" r="0" t="0"/>
          <a:stretch/>
        </p:blipFill>
        <p:spPr>
          <a:xfrm>
            <a:off x="1708667" y="2119472"/>
            <a:ext cx="7123715" cy="4600964"/>
          </a:xfrm>
          <a:prstGeom prst="round2DiagRect">
            <a:avLst>
              <a:gd fmla="val 16667" name="adj1"/>
              <a:gd fmla="val 0" name="adj2"/>
            </a:avLst>
          </a:prstGeom>
          <a:noFill/>
          <a:ln cap="sq" cmpd="sng" w="88900">
            <a:solidFill>
              <a:srgbClr val="FFFFFF"/>
            </a:solidFill>
            <a:prstDash val="solid"/>
            <a:miter lim="800000"/>
            <a:headEnd len="sm" w="sm" type="none"/>
            <a:tailEnd len="sm" w="sm" type="none"/>
          </a:ln>
          <a:effectLst>
            <a:outerShdw blurRad="254000" rotWithShape="0" algn="tl">
              <a:srgbClr val="000000">
                <a:alpha val="42745"/>
              </a:srgbClr>
            </a:outerShdw>
          </a:effectLst>
        </p:spPr>
      </p:pic>
      <p:sp>
        <p:nvSpPr>
          <p:cNvPr id="351" name="Google Shape;351;p26"/>
          <p:cNvSpPr/>
          <p:nvPr/>
        </p:nvSpPr>
        <p:spPr>
          <a:xfrm>
            <a:off x="5896425" y="5588965"/>
            <a:ext cx="1802296" cy="821635"/>
          </a:xfrm>
          <a:prstGeom prst="ellipse">
            <a:avLst/>
          </a:prstGeom>
          <a:noFill/>
          <a:ln cap="flat" cmpd="sng" w="5715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0"/>
                                        </p:tgtEl>
                                        <p:attrNameLst>
                                          <p:attrName>style.visibility</p:attrName>
                                        </p:attrNameLst>
                                      </p:cBhvr>
                                      <p:to>
                                        <p:strVal val="visible"/>
                                      </p:to>
                                    </p:set>
                                    <p:animEffect filter="fade" transition="in">
                                      <p:cBhvr>
                                        <p:cTn dur="1000"/>
                                        <p:tgtEl>
                                          <p:spTgt spid="35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1"/>
                                        </p:tgtEl>
                                        <p:attrNameLst>
                                          <p:attrName>style.visibility</p:attrName>
                                        </p:attrNameLst>
                                      </p:cBhvr>
                                      <p:to>
                                        <p:strVal val="visible"/>
                                      </p:to>
                                    </p:set>
                                    <p:animEffect filter="fade" transition="in">
                                      <p:cBhvr>
                                        <p:cTn dur="1000"/>
                                        <p:tgtEl>
                                          <p:spTgt spid="35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5" name="Shape 355"/>
        <p:cNvGrpSpPr/>
        <p:nvPr/>
      </p:nvGrpSpPr>
      <p:grpSpPr>
        <a:xfrm>
          <a:off x="0" y="0"/>
          <a:ext cx="0" cy="0"/>
          <a:chOff x="0" y="0"/>
          <a:chExt cx="0" cy="0"/>
        </a:xfrm>
      </p:grpSpPr>
      <p:sp>
        <p:nvSpPr>
          <p:cNvPr id="356" name="Google Shape;356;p27"/>
          <p:cNvSpPr txBox="1"/>
          <p:nvPr>
            <p:ph type="title"/>
          </p:nvPr>
        </p:nvSpPr>
        <p:spPr>
          <a:xfrm>
            <a:off x="677333" y="1364570"/>
            <a:ext cx="9186385" cy="846367"/>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2600"/>
              <a:buFont typeface="Trebuchet MS"/>
              <a:buNone/>
            </a:pPr>
            <a:r>
              <a:rPr lang="en-US" sz="2600"/>
              <a:t>Comparison (Polling Data vs. Subreddit Subscriber Counts)</a:t>
            </a:r>
            <a:endParaRPr/>
          </a:p>
        </p:txBody>
      </p:sp>
      <p:pic>
        <p:nvPicPr>
          <p:cNvPr id="357" name="Google Shape;357;p27"/>
          <p:cNvPicPr preferRelativeResize="0"/>
          <p:nvPr>
            <p:ph idx="1" type="body"/>
          </p:nvPr>
        </p:nvPicPr>
        <p:blipFill rotWithShape="1">
          <a:blip r:embed="rId3">
            <a:alphaModFix/>
          </a:blip>
          <a:srcRect b="19846" l="0" r="0" t="4656"/>
          <a:stretch/>
        </p:blipFill>
        <p:spPr>
          <a:xfrm>
            <a:off x="269537" y="379798"/>
            <a:ext cx="2318919" cy="984772"/>
          </a:xfrm>
          <a:prstGeom prst="rect">
            <a:avLst/>
          </a:prstGeom>
          <a:noFill/>
          <a:ln>
            <a:noFill/>
          </a:ln>
        </p:spPr>
      </p:pic>
      <p:pic>
        <p:nvPicPr>
          <p:cNvPr descr="A close up of a logo&#10;&#10;Description automatically generated" id="358" name="Google Shape;358;p27"/>
          <p:cNvPicPr preferRelativeResize="0"/>
          <p:nvPr/>
        </p:nvPicPr>
        <p:blipFill rotWithShape="1">
          <a:blip r:embed="rId4">
            <a:alphaModFix/>
          </a:blip>
          <a:srcRect b="14621" l="35441" r="0" t="6978"/>
          <a:stretch/>
        </p:blipFill>
        <p:spPr>
          <a:xfrm>
            <a:off x="409432" y="2210937"/>
            <a:ext cx="4559088" cy="3896140"/>
          </a:xfrm>
          <a:prstGeom prst="rect">
            <a:avLst/>
          </a:prstGeom>
          <a:noFill/>
          <a:ln>
            <a:noFill/>
          </a:ln>
        </p:spPr>
      </p:pic>
      <p:pic>
        <p:nvPicPr>
          <p:cNvPr descr="A close up of a logo&#10;&#10;Description automatically generated" id="359" name="Google Shape;359;p27"/>
          <p:cNvPicPr preferRelativeResize="0"/>
          <p:nvPr/>
        </p:nvPicPr>
        <p:blipFill rotWithShape="1">
          <a:blip r:embed="rId5">
            <a:alphaModFix/>
          </a:blip>
          <a:srcRect b="0" l="0" r="0" t="0"/>
          <a:stretch/>
        </p:blipFill>
        <p:spPr>
          <a:xfrm>
            <a:off x="5111775" y="2019850"/>
            <a:ext cx="6825900" cy="4278300"/>
          </a:xfrm>
          <a:prstGeom prst="round2DiagRect">
            <a:avLst>
              <a:gd fmla="val 16667" name="adj1"/>
              <a:gd fmla="val 0" name="adj2"/>
            </a:avLst>
          </a:prstGeom>
          <a:noFill/>
          <a:ln cap="sq" cmpd="sng" w="88900">
            <a:solidFill>
              <a:srgbClr val="FFFFFF"/>
            </a:solidFill>
            <a:prstDash val="solid"/>
            <a:miter lim="800000"/>
            <a:headEnd len="sm" w="sm" type="none"/>
            <a:tailEnd len="sm" w="sm" type="none"/>
          </a:ln>
          <a:effectLst>
            <a:outerShdw blurRad="254000" rotWithShape="0" algn="tl">
              <a:srgbClr val="000000">
                <a:alpha val="42750"/>
              </a:srgbClr>
            </a:outerShdw>
          </a:effectLst>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8"/>
                                        </p:tgtEl>
                                        <p:attrNameLst>
                                          <p:attrName>style.visibility</p:attrName>
                                        </p:attrNameLst>
                                      </p:cBhvr>
                                      <p:to>
                                        <p:strVal val="visible"/>
                                      </p:to>
                                    </p:set>
                                    <p:animEffect filter="fade" transition="in">
                                      <p:cBhvr>
                                        <p:cTn dur="1000"/>
                                        <p:tgtEl>
                                          <p:spTgt spid="35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9"/>
                                        </p:tgtEl>
                                        <p:attrNameLst>
                                          <p:attrName>style.visibility</p:attrName>
                                        </p:attrNameLst>
                                      </p:cBhvr>
                                      <p:to>
                                        <p:strVal val="visible"/>
                                      </p:to>
                                    </p:set>
                                    <p:animEffect filter="fade" transition="in">
                                      <p:cBhvr>
                                        <p:cTn dur="1000"/>
                                        <p:tgtEl>
                                          <p:spTgt spid="35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3" name="Shape 363"/>
        <p:cNvGrpSpPr/>
        <p:nvPr/>
      </p:nvGrpSpPr>
      <p:grpSpPr>
        <a:xfrm>
          <a:off x="0" y="0"/>
          <a:ext cx="0" cy="0"/>
          <a:chOff x="0" y="0"/>
          <a:chExt cx="0" cy="0"/>
        </a:xfrm>
      </p:grpSpPr>
      <p:sp>
        <p:nvSpPr>
          <p:cNvPr id="364" name="Google Shape;364;p28"/>
          <p:cNvSpPr txBox="1"/>
          <p:nvPr>
            <p:ph type="title"/>
          </p:nvPr>
        </p:nvSpPr>
        <p:spPr>
          <a:xfrm>
            <a:off x="534075" y="2761275"/>
            <a:ext cx="10442400" cy="19404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400"/>
              <a:buFont typeface="Trebuchet MS"/>
              <a:buNone/>
            </a:pPr>
            <a:r>
              <a:rPr b="1" lang="en-US" sz="6600"/>
              <a:t>What Did We Discover?</a:t>
            </a:r>
            <a:endParaRPr b="1" sz="6600"/>
          </a:p>
          <a:p>
            <a:pPr indent="0" lvl="0" marL="0" rtl="0" algn="l">
              <a:spcBef>
                <a:spcPts val="0"/>
              </a:spcBef>
              <a:spcAft>
                <a:spcPts val="0"/>
              </a:spcAft>
              <a:buClr>
                <a:schemeClr val="accent1"/>
              </a:buClr>
              <a:buSzPts val="3400"/>
              <a:buFont typeface="Trebuchet MS"/>
              <a:buNone/>
            </a:pPr>
            <a:r>
              <a:t/>
            </a:r>
            <a:endParaRPr sz="1800">
              <a:solidFill>
                <a:srgbClr val="000000"/>
              </a:solidFill>
            </a:endParaRPr>
          </a:p>
        </p:txBody>
      </p:sp>
      <p:pic>
        <p:nvPicPr>
          <p:cNvPr id="365" name="Google Shape;365;p28"/>
          <p:cNvPicPr preferRelativeResize="0"/>
          <p:nvPr>
            <p:ph idx="1" type="body"/>
          </p:nvPr>
        </p:nvPicPr>
        <p:blipFill rotWithShape="1">
          <a:blip r:embed="rId3">
            <a:alphaModFix/>
          </a:blip>
          <a:srcRect b="19846" l="0" r="0" t="4656"/>
          <a:stretch/>
        </p:blipFill>
        <p:spPr>
          <a:xfrm>
            <a:off x="269537" y="379798"/>
            <a:ext cx="2318919" cy="984772"/>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9" name="Shape 369"/>
        <p:cNvGrpSpPr/>
        <p:nvPr/>
      </p:nvGrpSpPr>
      <p:grpSpPr>
        <a:xfrm>
          <a:off x="0" y="0"/>
          <a:ext cx="0" cy="0"/>
          <a:chOff x="0" y="0"/>
          <a:chExt cx="0" cy="0"/>
        </a:xfrm>
      </p:grpSpPr>
      <p:sp>
        <p:nvSpPr>
          <p:cNvPr id="370" name="Google Shape;370;p13"/>
          <p:cNvSpPr txBox="1"/>
          <p:nvPr>
            <p:ph type="title"/>
          </p:nvPr>
        </p:nvSpPr>
        <p:spPr>
          <a:xfrm>
            <a:off x="677325" y="1364575"/>
            <a:ext cx="8886000" cy="53094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400"/>
              <a:buFont typeface="Trebuchet MS"/>
              <a:buNone/>
            </a:pPr>
            <a:r>
              <a:rPr b="1" lang="en-US" sz="3400"/>
              <a:t>Things to Consider:</a:t>
            </a:r>
            <a:br>
              <a:rPr b="1" lang="en-US" sz="3400"/>
            </a:br>
            <a:br>
              <a:rPr b="1" lang="en-US" sz="1800"/>
            </a:br>
            <a:r>
              <a:rPr b="1" lang="en-US" sz="2400">
                <a:solidFill>
                  <a:schemeClr val="dk1"/>
                </a:solidFill>
              </a:rPr>
              <a:t>- Banned subreddits weren’t included</a:t>
            </a:r>
            <a:br>
              <a:rPr b="1" lang="en-US" sz="2400">
                <a:solidFill>
                  <a:schemeClr val="dk1"/>
                </a:solidFill>
              </a:rPr>
            </a:br>
            <a:r>
              <a:rPr b="1" lang="en-US" sz="2400">
                <a:solidFill>
                  <a:schemeClr val="dk1"/>
                </a:solidFill>
              </a:rPr>
              <a:t>   </a:t>
            </a:r>
            <a:r>
              <a:rPr b="1" lang="en-US" sz="2400"/>
              <a:t>Examples</a:t>
            </a:r>
            <a:r>
              <a:rPr lang="en-US" sz="2400">
                <a:solidFill>
                  <a:schemeClr val="dk1"/>
                </a:solidFill>
              </a:rPr>
              <a:t>: r/The_Donald with its 771k subscribers (this </a:t>
            </a:r>
            <a:br>
              <a:rPr lang="en-US" sz="2400">
                <a:solidFill>
                  <a:schemeClr val="dk1"/>
                </a:solidFill>
              </a:rPr>
            </a:br>
            <a:r>
              <a:rPr lang="en-US" sz="2400">
                <a:solidFill>
                  <a:schemeClr val="dk1"/>
                </a:solidFill>
              </a:rPr>
              <a:t>   was later discovered to be unbanned and was moved to </a:t>
            </a:r>
            <a:br>
              <a:rPr lang="en-US" sz="2400">
                <a:solidFill>
                  <a:schemeClr val="dk1"/>
                </a:solidFill>
              </a:rPr>
            </a:br>
            <a:r>
              <a:rPr lang="en-US" sz="2400">
                <a:solidFill>
                  <a:schemeClr val="dk1"/>
                </a:solidFill>
              </a:rPr>
              <a:t>   quarantine) and r/Physical_Removal to name a couple</a:t>
            </a:r>
            <a:endParaRPr sz="2400">
              <a:solidFill>
                <a:schemeClr val="dk1"/>
              </a:solidFill>
            </a:endParaRPr>
          </a:p>
          <a:p>
            <a:pPr indent="0" lvl="0" marL="0" rtl="0" algn="l">
              <a:spcBef>
                <a:spcPts val="0"/>
              </a:spcBef>
              <a:spcAft>
                <a:spcPts val="0"/>
              </a:spcAft>
              <a:buClr>
                <a:schemeClr val="accent1"/>
              </a:buClr>
              <a:buSzPts val="3400"/>
              <a:buFont typeface="Trebuchet MS"/>
              <a:buNone/>
            </a:pPr>
            <a:r>
              <a:rPr b="1" lang="en-US" sz="2400">
                <a:solidFill>
                  <a:schemeClr val="dk1"/>
                </a:solidFill>
              </a:rPr>
              <a:t>- Excluded from results are any posts classified as </a:t>
            </a:r>
            <a:br>
              <a:rPr b="1" lang="en-US" sz="2400">
                <a:solidFill>
                  <a:schemeClr val="dk1"/>
                </a:solidFill>
              </a:rPr>
            </a:br>
            <a:r>
              <a:rPr b="1" lang="en-US" sz="2400">
                <a:solidFill>
                  <a:schemeClr val="dk1"/>
                </a:solidFill>
              </a:rPr>
              <a:t>   “Gilded”, “Hot”, or “New”</a:t>
            </a:r>
            <a:endParaRPr b="1" sz="2400">
              <a:solidFill>
                <a:schemeClr val="dk1"/>
              </a:solidFill>
            </a:endParaRPr>
          </a:p>
          <a:p>
            <a:pPr indent="0" lvl="0" marL="0" rtl="0" algn="l">
              <a:spcBef>
                <a:spcPts val="0"/>
              </a:spcBef>
              <a:spcAft>
                <a:spcPts val="0"/>
              </a:spcAft>
              <a:buClr>
                <a:schemeClr val="accent1"/>
              </a:buClr>
              <a:buSzPts val="3400"/>
              <a:buFont typeface="Trebuchet MS"/>
              <a:buNone/>
            </a:pPr>
            <a:r>
              <a:rPr b="1" lang="en-US" sz="2400">
                <a:solidFill>
                  <a:schemeClr val="dk1"/>
                </a:solidFill>
              </a:rPr>
              <a:t>- We had to drop multiple “None” Authors (posts were </a:t>
            </a:r>
            <a:br>
              <a:rPr b="1" lang="en-US" sz="2400">
                <a:solidFill>
                  <a:schemeClr val="dk1"/>
                </a:solidFill>
              </a:rPr>
            </a:br>
            <a:r>
              <a:rPr b="1" lang="en-US" sz="2400">
                <a:solidFill>
                  <a:schemeClr val="dk1"/>
                </a:solidFill>
              </a:rPr>
              <a:t>   deleted/banned/removed)</a:t>
            </a:r>
            <a:endParaRPr b="1" sz="2400">
              <a:solidFill>
                <a:schemeClr val="dk1"/>
              </a:solidFill>
            </a:endParaRPr>
          </a:p>
          <a:p>
            <a:pPr indent="0" lvl="0" marL="0" rtl="0" algn="l">
              <a:spcBef>
                <a:spcPts val="0"/>
              </a:spcBef>
              <a:spcAft>
                <a:spcPts val="0"/>
              </a:spcAft>
              <a:buClr>
                <a:schemeClr val="accent1"/>
              </a:buClr>
              <a:buSzPts val="3400"/>
              <a:buFont typeface="Trebuchet MS"/>
              <a:buNone/>
            </a:pPr>
            <a:r>
              <a:rPr b="1" lang="en-US" sz="2400">
                <a:solidFill>
                  <a:schemeClr val="dk1"/>
                </a:solidFill>
              </a:rPr>
              <a:t>- Our limitations were based on what Praw was able to pull     </a:t>
            </a:r>
            <a:br>
              <a:rPr b="1" lang="en-US" sz="2400">
                <a:solidFill>
                  <a:schemeClr val="dk1"/>
                </a:solidFill>
              </a:rPr>
            </a:br>
            <a:r>
              <a:rPr b="1" lang="en-US" sz="2400">
                <a:solidFill>
                  <a:schemeClr val="dk1"/>
                </a:solidFill>
              </a:rPr>
              <a:t>   (one year of data and only 1000 posts)</a:t>
            </a:r>
            <a:endParaRPr b="1" sz="2400">
              <a:solidFill>
                <a:schemeClr val="dk1"/>
              </a:solidFill>
            </a:endParaRPr>
          </a:p>
          <a:p>
            <a:pPr indent="0" lvl="0" marL="0" rtl="0" algn="l">
              <a:spcBef>
                <a:spcPts val="0"/>
              </a:spcBef>
              <a:spcAft>
                <a:spcPts val="0"/>
              </a:spcAft>
              <a:buClr>
                <a:schemeClr val="accent1"/>
              </a:buClr>
              <a:buSzPts val="3400"/>
              <a:buFont typeface="Trebuchet MS"/>
              <a:buNone/>
            </a:pPr>
            <a:r>
              <a:rPr b="1" lang="en-US" sz="2400">
                <a:solidFill>
                  <a:schemeClr val="dk1"/>
                </a:solidFill>
              </a:rPr>
              <a:t>- Smaller subreddits didn’t have enough for us to pull </a:t>
            </a:r>
            <a:endParaRPr b="1" sz="2400">
              <a:solidFill>
                <a:schemeClr val="dk1"/>
              </a:solidFill>
            </a:endParaRPr>
          </a:p>
          <a:p>
            <a:pPr indent="0" lvl="0" marL="0" rtl="0" algn="l">
              <a:spcBef>
                <a:spcPts val="0"/>
              </a:spcBef>
              <a:spcAft>
                <a:spcPts val="0"/>
              </a:spcAft>
              <a:buClr>
                <a:schemeClr val="accent1"/>
              </a:buClr>
              <a:buSzPts val="3400"/>
              <a:buFont typeface="Trebuchet MS"/>
              <a:buNone/>
            </a:pPr>
            <a:r>
              <a:rPr b="1" lang="en-US" sz="2400">
                <a:solidFill>
                  <a:schemeClr val="dk1"/>
                </a:solidFill>
              </a:rPr>
              <a:t>  1000 posts</a:t>
            </a:r>
            <a:endParaRPr b="1" sz="2400">
              <a:solidFill>
                <a:schemeClr val="dk1"/>
              </a:solidFill>
            </a:endParaRPr>
          </a:p>
        </p:txBody>
      </p:sp>
      <p:pic>
        <p:nvPicPr>
          <p:cNvPr id="371" name="Google Shape;371;p13"/>
          <p:cNvPicPr preferRelativeResize="0"/>
          <p:nvPr>
            <p:ph idx="1" type="body"/>
          </p:nvPr>
        </p:nvPicPr>
        <p:blipFill rotWithShape="1">
          <a:blip r:embed="rId3">
            <a:alphaModFix/>
          </a:blip>
          <a:srcRect b="19846" l="0" r="0" t="4656"/>
          <a:stretch/>
        </p:blipFill>
        <p:spPr>
          <a:xfrm>
            <a:off x="269537" y="379798"/>
            <a:ext cx="2318919" cy="984772"/>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0">
                                            <p:txEl>
                                              <p:pRg end="0" st="0"/>
                                            </p:txEl>
                                          </p:spTgt>
                                        </p:tgtEl>
                                        <p:attrNameLst>
                                          <p:attrName>style.visibility</p:attrName>
                                        </p:attrNameLst>
                                      </p:cBhvr>
                                      <p:to>
                                        <p:strVal val="visible"/>
                                      </p:to>
                                    </p:set>
                                    <p:animEffect filter="fade" transition="in">
                                      <p:cBhvr>
                                        <p:cTn dur="1000"/>
                                        <p:tgtEl>
                                          <p:spTgt spid="37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0">
                                            <p:txEl>
                                              <p:pRg end="1" st="1"/>
                                            </p:txEl>
                                          </p:spTgt>
                                        </p:tgtEl>
                                        <p:attrNameLst>
                                          <p:attrName>style.visibility</p:attrName>
                                        </p:attrNameLst>
                                      </p:cBhvr>
                                      <p:to>
                                        <p:strVal val="visible"/>
                                      </p:to>
                                    </p:set>
                                    <p:animEffect filter="fade" transition="in">
                                      <p:cBhvr>
                                        <p:cTn dur="1000"/>
                                        <p:tgtEl>
                                          <p:spTgt spid="37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0">
                                            <p:txEl>
                                              <p:pRg end="2" st="2"/>
                                            </p:txEl>
                                          </p:spTgt>
                                        </p:tgtEl>
                                        <p:attrNameLst>
                                          <p:attrName>style.visibility</p:attrName>
                                        </p:attrNameLst>
                                      </p:cBhvr>
                                      <p:to>
                                        <p:strVal val="visible"/>
                                      </p:to>
                                    </p:set>
                                    <p:animEffect filter="fade" transition="in">
                                      <p:cBhvr>
                                        <p:cTn dur="1000"/>
                                        <p:tgtEl>
                                          <p:spTgt spid="37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0">
                                            <p:txEl>
                                              <p:pRg end="3" st="3"/>
                                            </p:txEl>
                                          </p:spTgt>
                                        </p:tgtEl>
                                        <p:attrNameLst>
                                          <p:attrName>style.visibility</p:attrName>
                                        </p:attrNameLst>
                                      </p:cBhvr>
                                      <p:to>
                                        <p:strVal val="visible"/>
                                      </p:to>
                                    </p:set>
                                    <p:animEffect filter="fade" transition="in">
                                      <p:cBhvr>
                                        <p:cTn dur="1000"/>
                                        <p:tgtEl>
                                          <p:spTgt spid="37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0">
                                            <p:txEl>
                                              <p:pRg end="4" st="4"/>
                                            </p:txEl>
                                          </p:spTgt>
                                        </p:tgtEl>
                                        <p:attrNameLst>
                                          <p:attrName>style.visibility</p:attrName>
                                        </p:attrNameLst>
                                      </p:cBhvr>
                                      <p:to>
                                        <p:strVal val="visible"/>
                                      </p:to>
                                    </p:set>
                                    <p:animEffect filter="fade" transition="in">
                                      <p:cBhvr>
                                        <p:cTn dur="1000"/>
                                        <p:tgtEl>
                                          <p:spTgt spid="370">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0">
                                            <p:txEl>
                                              <p:pRg end="5" st="5"/>
                                            </p:txEl>
                                          </p:spTgt>
                                        </p:tgtEl>
                                        <p:attrNameLst>
                                          <p:attrName>style.visibility</p:attrName>
                                        </p:attrNameLst>
                                      </p:cBhvr>
                                      <p:to>
                                        <p:strVal val="visible"/>
                                      </p:to>
                                    </p:set>
                                    <p:animEffect filter="fade" transition="in">
                                      <p:cBhvr>
                                        <p:cTn dur="1000"/>
                                        <p:tgtEl>
                                          <p:spTgt spid="370">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pic>
        <p:nvPicPr>
          <p:cNvPr id="157" name="Google Shape;157;p3"/>
          <p:cNvPicPr preferRelativeResize="0"/>
          <p:nvPr>
            <p:ph idx="1" type="body"/>
          </p:nvPr>
        </p:nvPicPr>
        <p:blipFill rotWithShape="1">
          <a:blip r:embed="rId3">
            <a:alphaModFix/>
          </a:blip>
          <a:srcRect b="19846" l="0" r="0" t="4656"/>
          <a:stretch/>
        </p:blipFill>
        <p:spPr>
          <a:xfrm>
            <a:off x="269537" y="379798"/>
            <a:ext cx="2318919" cy="984772"/>
          </a:xfrm>
          <a:prstGeom prst="rect">
            <a:avLst/>
          </a:prstGeom>
          <a:noFill/>
          <a:ln>
            <a:noFill/>
          </a:ln>
        </p:spPr>
      </p:pic>
      <p:sp>
        <p:nvSpPr>
          <p:cNvPr id="158" name="Google Shape;158;p3"/>
          <p:cNvSpPr txBox="1"/>
          <p:nvPr/>
        </p:nvSpPr>
        <p:spPr>
          <a:xfrm>
            <a:off x="677334" y="1364570"/>
            <a:ext cx="8596668" cy="4457700"/>
          </a:xfrm>
          <a:prstGeom prst="rect">
            <a:avLst/>
          </a:prstGeom>
          <a:noFill/>
          <a:ln>
            <a:noFill/>
          </a:ln>
        </p:spPr>
        <p:txBody>
          <a:bodyPr anchorCtr="0" anchor="t" bIns="45700" lIns="91425" spcFirstLastPara="1" rIns="91425" wrap="square" tIns="45700">
            <a:normAutofit/>
          </a:bodyPr>
          <a:lstStyle/>
          <a:p>
            <a:pPr indent="0" lvl="0" marL="0" marR="0" rtl="0" algn="l">
              <a:spcBef>
                <a:spcPts val="0"/>
              </a:spcBef>
              <a:spcAft>
                <a:spcPts val="0"/>
              </a:spcAft>
              <a:buClr>
                <a:schemeClr val="accent1"/>
              </a:buClr>
              <a:buSzPts val="3412"/>
              <a:buFont typeface="Trebuchet MS"/>
              <a:buNone/>
            </a:pPr>
            <a:r>
              <a:rPr b="1" lang="en-US" sz="3412">
                <a:solidFill>
                  <a:schemeClr val="accent1"/>
                </a:solidFill>
                <a:latin typeface="Trebuchet MS"/>
                <a:ea typeface="Trebuchet MS"/>
                <a:cs typeface="Trebuchet MS"/>
                <a:sym typeface="Trebuchet MS"/>
              </a:rPr>
              <a:t>What Is Reddit?</a:t>
            </a:r>
            <a:br>
              <a:rPr lang="en-US" sz="3412">
                <a:solidFill>
                  <a:schemeClr val="accent1"/>
                </a:solidFill>
                <a:latin typeface="Trebuchet MS"/>
                <a:ea typeface="Trebuchet MS"/>
                <a:cs typeface="Trebuchet MS"/>
                <a:sym typeface="Trebuchet MS"/>
              </a:rPr>
            </a:br>
            <a:endParaRPr sz="1754">
              <a:solidFill>
                <a:schemeClr val="accent1"/>
              </a:solidFill>
              <a:latin typeface="Trebuchet MS"/>
              <a:ea typeface="Trebuchet MS"/>
              <a:cs typeface="Trebuchet MS"/>
              <a:sym typeface="Trebuchet MS"/>
            </a:endParaRPr>
          </a:p>
          <a:p>
            <a:pPr indent="0" lvl="0" marL="0" marR="0" rtl="0" algn="l">
              <a:spcBef>
                <a:spcPts val="0"/>
              </a:spcBef>
              <a:spcAft>
                <a:spcPts val="0"/>
              </a:spcAft>
              <a:buClr>
                <a:schemeClr val="dk1"/>
              </a:buClr>
              <a:buSzPts val="3217"/>
              <a:buFont typeface="Trebuchet MS"/>
              <a:buNone/>
            </a:pPr>
            <a:r>
              <a:rPr i="1" lang="en-US" sz="3217">
                <a:solidFill>
                  <a:schemeClr val="dk1"/>
                </a:solidFill>
                <a:latin typeface="Trebuchet MS"/>
                <a:ea typeface="Trebuchet MS"/>
                <a:cs typeface="Trebuchet MS"/>
                <a:sym typeface="Trebuchet MS"/>
              </a:rPr>
              <a:t>According to Wikipedia:</a:t>
            </a:r>
            <a:endParaRPr/>
          </a:p>
          <a:p>
            <a:pPr indent="0" lvl="0" marL="0" marR="0" rtl="0" algn="l">
              <a:spcBef>
                <a:spcPts val="0"/>
              </a:spcBef>
              <a:spcAft>
                <a:spcPts val="0"/>
              </a:spcAft>
              <a:buClr>
                <a:schemeClr val="accent1"/>
              </a:buClr>
              <a:buSzPts val="1365"/>
              <a:buFont typeface="Trebuchet MS"/>
              <a:buNone/>
            </a:pPr>
            <a:r>
              <a:t/>
            </a:r>
            <a:endParaRPr i="1" sz="1365">
              <a:solidFill>
                <a:schemeClr val="dk1"/>
              </a:solidFill>
              <a:latin typeface="Trebuchet MS"/>
              <a:ea typeface="Trebuchet MS"/>
              <a:cs typeface="Trebuchet MS"/>
              <a:sym typeface="Trebuchet MS"/>
            </a:endParaRPr>
          </a:p>
          <a:p>
            <a:pPr indent="0" lvl="0" marL="0" marR="0" rtl="0" algn="l">
              <a:spcBef>
                <a:spcPts val="0"/>
              </a:spcBef>
              <a:spcAft>
                <a:spcPts val="0"/>
              </a:spcAft>
              <a:buClr>
                <a:schemeClr val="accent1"/>
              </a:buClr>
              <a:buSzPts val="2437"/>
              <a:buFont typeface="Trebuchet MS"/>
              <a:buNone/>
            </a:pPr>
            <a:r>
              <a:rPr lang="en-US" sz="2437">
                <a:solidFill>
                  <a:schemeClr val="accent1"/>
                </a:solidFill>
                <a:latin typeface="Trebuchet MS"/>
                <a:ea typeface="Trebuchet MS"/>
                <a:cs typeface="Trebuchet MS"/>
                <a:sym typeface="Trebuchet MS"/>
              </a:rPr>
              <a:t>“Reddit is an American social news aggregation, web content rating, and discussion website. Registered members submit content to the site such as links, text posts, and images, which are then voted up or down by other members.”</a:t>
            </a:r>
            <a:endParaRPr/>
          </a:p>
          <a:p>
            <a:pPr indent="0" lvl="0" marL="0" marR="0" rtl="0" algn="l">
              <a:spcBef>
                <a:spcPts val="0"/>
              </a:spcBef>
              <a:spcAft>
                <a:spcPts val="0"/>
              </a:spcAft>
              <a:buClr>
                <a:schemeClr val="accent1"/>
              </a:buClr>
              <a:buSzPts val="2437"/>
              <a:buFont typeface="Trebuchet MS"/>
              <a:buNone/>
            </a:pPr>
            <a:r>
              <a:t/>
            </a:r>
            <a:endParaRPr i="1" sz="2437">
              <a:solidFill>
                <a:schemeClr val="accent1"/>
              </a:solidFill>
              <a:latin typeface="Trebuchet MS"/>
              <a:ea typeface="Trebuchet MS"/>
              <a:cs typeface="Trebuchet MS"/>
              <a:sym typeface="Trebuchet MS"/>
            </a:endParaRPr>
          </a:p>
          <a:p>
            <a:pPr indent="0" lvl="0" marL="0" marR="0" rtl="0" algn="l">
              <a:spcBef>
                <a:spcPts val="0"/>
              </a:spcBef>
              <a:spcAft>
                <a:spcPts val="0"/>
              </a:spcAft>
              <a:buClr>
                <a:schemeClr val="accent1"/>
              </a:buClr>
              <a:buSzPts val="2437"/>
              <a:buFont typeface="Trebuchet MS"/>
              <a:buNone/>
            </a:pPr>
            <a:r>
              <a:rPr i="1" lang="en-US" sz="2437">
                <a:solidFill>
                  <a:schemeClr val="accent1"/>
                </a:solidFill>
                <a:latin typeface="Trebuchet MS"/>
                <a:ea typeface="Trebuchet MS"/>
                <a:cs typeface="Trebuchet MS"/>
                <a:sym typeface="Trebuchet MS"/>
              </a:rPr>
              <a:t>Reddit is made up of many subreddits, each focusing on</a:t>
            </a:r>
            <a:endParaRPr/>
          </a:p>
          <a:p>
            <a:pPr indent="0" lvl="0" marL="0" marR="0" rtl="0" algn="l">
              <a:spcBef>
                <a:spcPts val="0"/>
              </a:spcBef>
              <a:spcAft>
                <a:spcPts val="0"/>
              </a:spcAft>
              <a:buClr>
                <a:schemeClr val="accent1"/>
              </a:buClr>
              <a:buSzPts val="2437"/>
              <a:buFont typeface="Trebuchet MS"/>
              <a:buNone/>
            </a:pPr>
            <a:r>
              <a:rPr i="1" lang="en-US" sz="2437">
                <a:solidFill>
                  <a:schemeClr val="accent1"/>
                </a:solidFill>
                <a:latin typeface="Trebuchet MS"/>
                <a:ea typeface="Trebuchet MS"/>
                <a:cs typeface="Trebuchet MS"/>
                <a:sym typeface="Trebuchet MS"/>
              </a:rPr>
              <a:t>a specific topic.</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5" name="Shape 375"/>
        <p:cNvGrpSpPr/>
        <p:nvPr/>
      </p:nvGrpSpPr>
      <p:grpSpPr>
        <a:xfrm>
          <a:off x="0" y="0"/>
          <a:ext cx="0" cy="0"/>
          <a:chOff x="0" y="0"/>
          <a:chExt cx="0" cy="0"/>
        </a:xfrm>
      </p:grpSpPr>
      <p:sp>
        <p:nvSpPr>
          <p:cNvPr id="376" name="Google Shape;376;p30"/>
          <p:cNvSpPr txBox="1"/>
          <p:nvPr>
            <p:ph type="title"/>
          </p:nvPr>
        </p:nvSpPr>
        <p:spPr>
          <a:xfrm>
            <a:off x="677334" y="1364570"/>
            <a:ext cx="8596668" cy="146463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3400"/>
              <a:buFont typeface="Trebuchet MS"/>
              <a:buNone/>
            </a:pPr>
            <a:r>
              <a:rPr b="1" lang="en-US" sz="3400"/>
              <a:t>Our Main Question</a:t>
            </a:r>
            <a:br>
              <a:rPr b="1" lang="en-US" sz="3200"/>
            </a:br>
            <a:br>
              <a:rPr b="1" lang="en-US" sz="1800"/>
            </a:br>
            <a:r>
              <a:rPr b="1" i="1" lang="en-US" sz="3200">
                <a:solidFill>
                  <a:schemeClr val="dk1"/>
                </a:solidFill>
              </a:rPr>
              <a:t>What is the political landscape of Reddit?</a:t>
            </a:r>
            <a:endParaRPr b="1" i="1" sz="3200"/>
          </a:p>
        </p:txBody>
      </p:sp>
      <p:pic>
        <p:nvPicPr>
          <p:cNvPr id="377" name="Google Shape;377;p30"/>
          <p:cNvPicPr preferRelativeResize="0"/>
          <p:nvPr>
            <p:ph idx="1" type="body"/>
          </p:nvPr>
        </p:nvPicPr>
        <p:blipFill rotWithShape="1">
          <a:blip r:embed="rId3">
            <a:alphaModFix/>
          </a:blip>
          <a:srcRect b="19846" l="0" r="0" t="4656"/>
          <a:stretch/>
        </p:blipFill>
        <p:spPr>
          <a:xfrm>
            <a:off x="269537" y="379798"/>
            <a:ext cx="2318919" cy="984772"/>
          </a:xfrm>
          <a:prstGeom prst="rect">
            <a:avLst/>
          </a:prstGeom>
          <a:noFill/>
          <a:ln>
            <a:noFill/>
          </a:ln>
        </p:spPr>
      </p:pic>
      <p:sp>
        <p:nvSpPr>
          <p:cNvPr id="378" name="Google Shape;378;p30"/>
          <p:cNvSpPr txBox="1"/>
          <p:nvPr/>
        </p:nvSpPr>
        <p:spPr>
          <a:xfrm>
            <a:off x="677334" y="3192081"/>
            <a:ext cx="8596668" cy="3000094"/>
          </a:xfrm>
          <a:prstGeom prst="rect">
            <a:avLst/>
          </a:prstGeom>
          <a:noFill/>
          <a:ln>
            <a:noFill/>
          </a:ln>
        </p:spPr>
        <p:txBody>
          <a:bodyPr anchorCtr="0" anchor="t" bIns="45700" lIns="91425" spcFirstLastPara="1" rIns="91425" wrap="square" tIns="45700">
            <a:normAutofit/>
          </a:bodyPr>
          <a:lstStyle/>
          <a:p>
            <a:pPr indent="0" lvl="0" marL="0" marR="0" rtl="0" algn="l">
              <a:spcBef>
                <a:spcPts val="0"/>
              </a:spcBef>
              <a:spcAft>
                <a:spcPts val="0"/>
              </a:spcAft>
              <a:buClr>
                <a:schemeClr val="accent1"/>
              </a:buClr>
              <a:buSzPts val="2925"/>
              <a:buFont typeface="Trebuchet MS"/>
              <a:buNone/>
            </a:pPr>
            <a:r>
              <a:rPr b="1" lang="en-US" sz="2925">
                <a:solidFill>
                  <a:schemeClr val="accent1"/>
                </a:solidFill>
                <a:latin typeface="Trebuchet MS"/>
                <a:ea typeface="Trebuchet MS"/>
                <a:cs typeface="Trebuchet MS"/>
                <a:sym typeface="Trebuchet MS"/>
              </a:rPr>
              <a:t>Final Conclusion</a:t>
            </a:r>
            <a:br>
              <a:rPr lang="en-US" sz="2925">
                <a:solidFill>
                  <a:schemeClr val="accent1"/>
                </a:solidFill>
                <a:latin typeface="Trebuchet MS"/>
                <a:ea typeface="Trebuchet MS"/>
                <a:cs typeface="Trebuchet MS"/>
                <a:sym typeface="Trebuchet MS"/>
              </a:rPr>
            </a:br>
            <a:r>
              <a:rPr i="1" lang="en-US" sz="2450">
                <a:latin typeface="Trebuchet MS"/>
                <a:ea typeface="Trebuchet MS"/>
                <a:cs typeface="Trebuchet MS"/>
                <a:sym typeface="Trebuchet MS"/>
              </a:rPr>
              <a:t>Reddit is a left-leaning platform with a tendency to lean to the far left.  There is more favorable overlapping activity amongst subscribers and authors in left-leaning subreddits and “neutral” subreddits.</a:t>
            </a:r>
            <a:endParaRPr i="1" sz="2450">
              <a:latin typeface="Trebuchet MS"/>
              <a:ea typeface="Trebuchet MS"/>
              <a:cs typeface="Trebuchet MS"/>
              <a:sym typeface="Trebuchet M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Google Shape;163;p4"/>
          <p:cNvSpPr txBox="1"/>
          <p:nvPr>
            <p:ph type="title"/>
          </p:nvPr>
        </p:nvSpPr>
        <p:spPr>
          <a:xfrm>
            <a:off x="677334" y="1364571"/>
            <a:ext cx="8596668" cy="68081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400"/>
              <a:buFont typeface="Trebuchet MS"/>
              <a:buNone/>
            </a:pPr>
            <a:r>
              <a:rPr b="1" lang="en-US" sz="3400"/>
              <a:t>Glossary </a:t>
            </a:r>
            <a:r>
              <a:rPr b="1" lang="en-US" sz="3400">
                <a:solidFill>
                  <a:srgbClr val="7F7F7F"/>
                </a:solidFill>
              </a:rPr>
              <a:t>|</a:t>
            </a:r>
            <a:r>
              <a:rPr b="1" lang="en-US" sz="3400"/>
              <a:t> Terms to Know</a:t>
            </a:r>
            <a:endParaRPr/>
          </a:p>
        </p:txBody>
      </p:sp>
      <p:pic>
        <p:nvPicPr>
          <p:cNvPr id="164" name="Google Shape;164;p4"/>
          <p:cNvPicPr preferRelativeResize="0"/>
          <p:nvPr>
            <p:ph idx="1" type="body"/>
          </p:nvPr>
        </p:nvPicPr>
        <p:blipFill rotWithShape="1">
          <a:blip r:embed="rId3">
            <a:alphaModFix/>
          </a:blip>
          <a:srcRect b="19846" l="0" r="0" t="4656"/>
          <a:stretch/>
        </p:blipFill>
        <p:spPr>
          <a:xfrm>
            <a:off x="269537" y="379798"/>
            <a:ext cx="2318919" cy="984772"/>
          </a:xfrm>
          <a:prstGeom prst="rect">
            <a:avLst/>
          </a:prstGeom>
          <a:noFill/>
          <a:ln>
            <a:noFill/>
          </a:ln>
        </p:spPr>
      </p:pic>
      <p:sp>
        <p:nvSpPr>
          <p:cNvPr id="165" name="Google Shape;165;p4"/>
          <p:cNvSpPr txBox="1"/>
          <p:nvPr/>
        </p:nvSpPr>
        <p:spPr>
          <a:xfrm>
            <a:off x="677325" y="2278124"/>
            <a:ext cx="9315600" cy="4251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Trebuchet MS"/>
                <a:ea typeface="Trebuchet MS"/>
                <a:cs typeface="Trebuchet MS"/>
                <a:sym typeface="Trebuchet MS"/>
              </a:rPr>
              <a:t>Subreddit</a:t>
            </a:r>
            <a:r>
              <a:rPr b="1" lang="en-US" sz="2000">
                <a:solidFill>
                  <a:schemeClr val="dk1"/>
                </a:solidFill>
                <a:latin typeface="Trebuchet MS"/>
                <a:ea typeface="Trebuchet MS"/>
                <a:cs typeface="Trebuchet MS"/>
                <a:sym typeface="Trebuchet MS"/>
              </a:rPr>
              <a:t> </a:t>
            </a:r>
            <a:r>
              <a:rPr lang="en-US" sz="2400">
                <a:solidFill>
                  <a:schemeClr val="dk1"/>
                </a:solidFill>
                <a:latin typeface="Trebuchet MS"/>
                <a:ea typeface="Trebuchet MS"/>
                <a:cs typeface="Trebuchet MS"/>
                <a:sym typeface="Trebuchet MS"/>
              </a:rPr>
              <a:t>:</a:t>
            </a:r>
            <a:r>
              <a:rPr b="1" lang="en-US" sz="2400">
                <a:solidFill>
                  <a:schemeClr val="dk1"/>
                </a:solidFill>
                <a:latin typeface="Trebuchet MS"/>
                <a:ea typeface="Trebuchet MS"/>
                <a:cs typeface="Trebuchet MS"/>
                <a:sym typeface="Trebuchet MS"/>
              </a:rPr>
              <a:t> </a:t>
            </a:r>
            <a:r>
              <a:rPr i="1" lang="en-US" sz="2000">
                <a:solidFill>
                  <a:schemeClr val="accent1"/>
                </a:solidFill>
                <a:latin typeface="Trebuchet MS"/>
                <a:ea typeface="Trebuchet MS"/>
                <a:cs typeface="Trebuchet MS"/>
                <a:sym typeface="Trebuchet MS"/>
              </a:rPr>
              <a:t>A forum on Reddit focusing on a specific topic</a:t>
            </a:r>
            <a:br>
              <a:rPr i="1" lang="en-US" sz="2000">
                <a:solidFill>
                  <a:schemeClr val="accent1"/>
                </a:solidFill>
                <a:latin typeface="Trebuchet MS"/>
                <a:ea typeface="Trebuchet MS"/>
                <a:cs typeface="Trebuchet MS"/>
                <a:sym typeface="Trebuchet MS"/>
              </a:rPr>
            </a:br>
            <a:endParaRPr i="1" sz="1800">
              <a:solidFill>
                <a:schemeClr val="accent1"/>
              </a:solidFill>
              <a:latin typeface="Trebuchet MS"/>
              <a:ea typeface="Trebuchet MS"/>
              <a:cs typeface="Trebuchet MS"/>
              <a:sym typeface="Trebuchet MS"/>
            </a:endParaRPr>
          </a:p>
          <a:p>
            <a:pPr indent="0" lvl="0" marL="0" marR="0" rtl="0" algn="l">
              <a:spcBef>
                <a:spcPts val="0"/>
              </a:spcBef>
              <a:spcAft>
                <a:spcPts val="0"/>
              </a:spcAft>
              <a:buNone/>
            </a:pPr>
            <a:r>
              <a:rPr b="1" lang="en-US" sz="2400">
                <a:solidFill>
                  <a:schemeClr val="dk1"/>
                </a:solidFill>
                <a:latin typeface="Trebuchet MS"/>
                <a:ea typeface="Trebuchet MS"/>
                <a:cs typeface="Trebuchet MS"/>
                <a:sym typeface="Trebuchet MS"/>
              </a:rPr>
              <a:t>Post</a:t>
            </a:r>
            <a:r>
              <a:rPr i="1" lang="en-US" sz="2400">
                <a:solidFill>
                  <a:schemeClr val="dk1"/>
                </a:solidFill>
                <a:latin typeface="Trebuchet MS"/>
                <a:ea typeface="Trebuchet MS"/>
                <a:cs typeface="Trebuchet MS"/>
                <a:sym typeface="Trebuchet MS"/>
              </a:rPr>
              <a:t> </a:t>
            </a:r>
            <a:r>
              <a:rPr lang="en-US" sz="2400">
                <a:solidFill>
                  <a:schemeClr val="dk1"/>
                </a:solidFill>
                <a:latin typeface="Trebuchet MS"/>
                <a:ea typeface="Trebuchet MS"/>
                <a:cs typeface="Trebuchet MS"/>
                <a:sym typeface="Trebuchet MS"/>
              </a:rPr>
              <a:t>:</a:t>
            </a:r>
            <a:r>
              <a:rPr i="1" lang="en-US" sz="2400">
                <a:solidFill>
                  <a:schemeClr val="dk1"/>
                </a:solidFill>
                <a:latin typeface="Trebuchet MS"/>
                <a:ea typeface="Trebuchet MS"/>
                <a:cs typeface="Trebuchet MS"/>
                <a:sym typeface="Trebuchet MS"/>
              </a:rPr>
              <a:t> </a:t>
            </a:r>
            <a:r>
              <a:rPr i="1" lang="en-US" sz="2000">
                <a:solidFill>
                  <a:schemeClr val="accent1"/>
                </a:solidFill>
                <a:latin typeface="Trebuchet MS"/>
                <a:ea typeface="Trebuchet MS"/>
                <a:cs typeface="Trebuchet MS"/>
                <a:sym typeface="Trebuchet MS"/>
              </a:rPr>
              <a:t>A submission to Reddit</a:t>
            </a:r>
            <a:endParaRPr/>
          </a:p>
          <a:p>
            <a:pPr indent="0" lvl="0" marL="0" marR="0" rtl="0" algn="l">
              <a:spcBef>
                <a:spcPts val="0"/>
              </a:spcBef>
              <a:spcAft>
                <a:spcPts val="0"/>
              </a:spcAft>
              <a:buNone/>
            </a:pPr>
            <a:r>
              <a:t/>
            </a:r>
            <a:endParaRPr b="1" sz="18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b="1" lang="en-US" sz="2400">
                <a:solidFill>
                  <a:schemeClr val="dk1"/>
                </a:solidFill>
                <a:latin typeface="Trebuchet MS"/>
                <a:ea typeface="Trebuchet MS"/>
                <a:cs typeface="Trebuchet MS"/>
                <a:sym typeface="Trebuchet MS"/>
              </a:rPr>
              <a:t>Upvote Ratio</a:t>
            </a:r>
            <a:r>
              <a:rPr lang="en-US" sz="2400">
                <a:solidFill>
                  <a:schemeClr val="dk1"/>
                </a:solidFill>
                <a:latin typeface="Trebuchet MS"/>
                <a:ea typeface="Trebuchet MS"/>
                <a:cs typeface="Trebuchet MS"/>
                <a:sym typeface="Trebuchet MS"/>
              </a:rPr>
              <a:t> : </a:t>
            </a:r>
            <a:r>
              <a:rPr i="1" lang="en-US" sz="2000">
                <a:solidFill>
                  <a:schemeClr val="accent1"/>
                </a:solidFill>
                <a:latin typeface="Trebuchet MS"/>
                <a:ea typeface="Trebuchet MS"/>
                <a:cs typeface="Trebuchet MS"/>
                <a:sym typeface="Trebuchet MS"/>
              </a:rPr>
              <a:t>The percentage of upvotes from all votes on the submission</a:t>
            </a:r>
            <a:endParaRPr/>
          </a:p>
          <a:p>
            <a:pPr indent="0" lvl="0" marL="0" marR="0" rtl="0" algn="l">
              <a:spcBef>
                <a:spcPts val="0"/>
              </a:spcBef>
              <a:spcAft>
                <a:spcPts val="0"/>
              </a:spcAft>
              <a:buNone/>
            </a:pPr>
            <a:r>
              <a:t/>
            </a:r>
            <a:endParaRPr b="1" sz="18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b="1" lang="en-US" sz="2400">
                <a:solidFill>
                  <a:schemeClr val="dk1"/>
                </a:solidFill>
                <a:latin typeface="Trebuchet MS"/>
                <a:ea typeface="Trebuchet MS"/>
                <a:cs typeface="Trebuchet MS"/>
                <a:sym typeface="Trebuchet MS"/>
              </a:rPr>
              <a:t>Score</a:t>
            </a:r>
            <a:r>
              <a:rPr lang="en-US" sz="2400">
                <a:solidFill>
                  <a:schemeClr val="dk1"/>
                </a:solidFill>
                <a:latin typeface="Trebuchet MS"/>
                <a:ea typeface="Trebuchet MS"/>
                <a:cs typeface="Trebuchet MS"/>
                <a:sym typeface="Trebuchet MS"/>
              </a:rPr>
              <a:t> : </a:t>
            </a:r>
            <a:r>
              <a:rPr i="1" lang="en-US" sz="2000">
                <a:solidFill>
                  <a:schemeClr val="accent1"/>
                </a:solidFill>
                <a:latin typeface="Trebuchet MS"/>
                <a:ea typeface="Trebuchet MS"/>
                <a:cs typeface="Trebuchet MS"/>
                <a:sym typeface="Trebuchet MS"/>
              </a:rPr>
              <a:t>Number of upvotes minus downvotes for the submission</a:t>
            </a:r>
            <a:endParaRPr/>
          </a:p>
          <a:p>
            <a:pPr indent="0" lvl="0" marL="0" marR="0" rtl="0" algn="l">
              <a:spcBef>
                <a:spcPts val="0"/>
              </a:spcBef>
              <a:spcAft>
                <a:spcPts val="0"/>
              </a:spcAft>
              <a:buNone/>
            </a:pPr>
            <a:r>
              <a:t/>
            </a:r>
            <a:endParaRPr b="1" sz="18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b="1" lang="en-US" sz="2400">
                <a:solidFill>
                  <a:schemeClr val="dk1"/>
                </a:solidFill>
                <a:latin typeface="Trebuchet MS"/>
                <a:ea typeface="Trebuchet MS"/>
                <a:cs typeface="Trebuchet MS"/>
                <a:sym typeface="Trebuchet MS"/>
              </a:rPr>
              <a:t>Comments</a:t>
            </a:r>
            <a:r>
              <a:rPr lang="en-US" sz="2400">
                <a:solidFill>
                  <a:schemeClr val="dk1"/>
                </a:solidFill>
                <a:latin typeface="Trebuchet MS"/>
                <a:ea typeface="Trebuchet MS"/>
                <a:cs typeface="Trebuchet MS"/>
                <a:sym typeface="Trebuchet MS"/>
              </a:rPr>
              <a:t> : </a:t>
            </a:r>
            <a:r>
              <a:rPr i="1" lang="en-US" sz="2000">
                <a:solidFill>
                  <a:schemeClr val="accent1"/>
                </a:solidFill>
                <a:latin typeface="Trebuchet MS"/>
                <a:ea typeface="Trebuchet MS"/>
                <a:cs typeface="Trebuchet MS"/>
                <a:sym typeface="Trebuchet MS"/>
              </a:rPr>
              <a:t>Comments made on the post</a:t>
            </a:r>
            <a:r>
              <a:rPr lang="en-US" sz="2000">
                <a:solidFill>
                  <a:schemeClr val="accent1"/>
                </a:solidFill>
                <a:latin typeface="Trebuchet MS"/>
                <a:ea typeface="Trebuchet MS"/>
                <a:cs typeface="Trebuchet MS"/>
                <a:sym typeface="Trebuchet MS"/>
              </a:rPr>
              <a:t> </a:t>
            </a:r>
            <a:endParaRPr/>
          </a:p>
          <a:p>
            <a:pPr indent="0" lvl="0" marL="0" marR="0" rtl="0" algn="l">
              <a:spcBef>
                <a:spcPts val="0"/>
              </a:spcBef>
              <a:spcAft>
                <a:spcPts val="0"/>
              </a:spcAft>
              <a:buNone/>
            </a:pPr>
            <a:r>
              <a:t/>
            </a:r>
            <a:endParaRPr b="1" sz="18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b="1" lang="en-US" sz="2400">
                <a:solidFill>
                  <a:schemeClr val="dk1"/>
                </a:solidFill>
                <a:latin typeface="Trebuchet MS"/>
                <a:ea typeface="Trebuchet MS"/>
                <a:cs typeface="Trebuchet MS"/>
                <a:sym typeface="Trebuchet MS"/>
              </a:rPr>
              <a:t>Author</a:t>
            </a:r>
            <a:r>
              <a:rPr lang="en-US" sz="2400">
                <a:solidFill>
                  <a:schemeClr val="dk1"/>
                </a:solidFill>
                <a:latin typeface="Trebuchet MS"/>
                <a:ea typeface="Trebuchet MS"/>
                <a:cs typeface="Trebuchet MS"/>
                <a:sym typeface="Trebuchet MS"/>
              </a:rPr>
              <a:t> : </a:t>
            </a:r>
            <a:r>
              <a:rPr i="1" lang="en-US" sz="2000">
                <a:solidFill>
                  <a:schemeClr val="accent1"/>
                </a:solidFill>
                <a:latin typeface="Trebuchet MS"/>
                <a:ea typeface="Trebuchet MS"/>
                <a:cs typeface="Trebuchet MS"/>
                <a:sym typeface="Trebuchet MS"/>
              </a:rPr>
              <a:t>User who created post</a:t>
            </a:r>
            <a:endParaRPr i="1" sz="2000">
              <a:solidFill>
                <a:schemeClr val="accent1"/>
              </a:solidFill>
              <a:latin typeface="Trebuchet MS"/>
              <a:ea typeface="Trebuchet MS"/>
              <a:cs typeface="Trebuchet MS"/>
              <a:sym typeface="Trebuchet MS"/>
            </a:endParaRPr>
          </a:p>
          <a:p>
            <a:pPr indent="0" lvl="0" marL="0" marR="0" rtl="0" algn="l">
              <a:spcBef>
                <a:spcPts val="0"/>
              </a:spcBef>
              <a:spcAft>
                <a:spcPts val="0"/>
              </a:spcAft>
              <a:buNone/>
            </a:pPr>
            <a:r>
              <a:t/>
            </a:r>
            <a:endParaRPr i="1" sz="2000">
              <a:solidFill>
                <a:schemeClr val="accent1"/>
              </a:solidFill>
              <a:latin typeface="Trebuchet MS"/>
              <a:ea typeface="Trebuchet MS"/>
              <a:cs typeface="Trebuchet MS"/>
              <a:sym typeface="Trebuchet MS"/>
            </a:endParaRPr>
          </a:p>
          <a:p>
            <a:pPr indent="0" lvl="0" marL="0" rtl="0" algn="l">
              <a:spcBef>
                <a:spcPts val="0"/>
              </a:spcBef>
              <a:spcAft>
                <a:spcPts val="0"/>
              </a:spcAft>
              <a:buClr>
                <a:schemeClr val="dk1"/>
              </a:buClr>
              <a:buFont typeface="Arial"/>
              <a:buNone/>
            </a:pPr>
            <a:r>
              <a:rPr b="1" lang="en-US" sz="2400">
                <a:solidFill>
                  <a:schemeClr val="dk1"/>
                </a:solidFill>
                <a:latin typeface="Trebuchet MS"/>
                <a:ea typeface="Trebuchet MS"/>
                <a:cs typeface="Trebuchet MS"/>
                <a:sym typeface="Trebuchet MS"/>
              </a:rPr>
              <a:t>Controversial</a:t>
            </a:r>
            <a:r>
              <a:rPr lang="en-US" sz="2400">
                <a:solidFill>
                  <a:schemeClr val="dk1"/>
                </a:solidFill>
                <a:latin typeface="Trebuchet MS"/>
                <a:ea typeface="Trebuchet MS"/>
                <a:cs typeface="Trebuchet MS"/>
                <a:sym typeface="Trebuchet MS"/>
              </a:rPr>
              <a:t> : </a:t>
            </a:r>
            <a:r>
              <a:rPr i="1" lang="en-US" sz="2000">
                <a:solidFill>
                  <a:schemeClr val="accent1"/>
                </a:solidFill>
                <a:latin typeface="Trebuchet MS"/>
                <a:ea typeface="Trebuchet MS"/>
                <a:cs typeface="Trebuchet MS"/>
                <a:sym typeface="Trebuchet MS"/>
              </a:rPr>
              <a:t>Posts that are close to a 50% upvote / downvote ratio</a:t>
            </a:r>
            <a:endParaRPr i="1" sz="2000">
              <a:solidFill>
                <a:schemeClr val="accent1"/>
              </a:solidFill>
              <a:latin typeface="Trebuchet MS"/>
              <a:ea typeface="Trebuchet MS"/>
              <a:cs typeface="Trebuchet MS"/>
              <a:sym typeface="Trebuchet MS"/>
            </a:endParaRPr>
          </a:p>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5">
                                            <p:txEl>
                                              <p:pRg end="0" st="0"/>
                                            </p:txEl>
                                          </p:spTgt>
                                        </p:tgtEl>
                                        <p:attrNameLst>
                                          <p:attrName>style.visibility</p:attrName>
                                        </p:attrNameLst>
                                      </p:cBhvr>
                                      <p:to>
                                        <p:strVal val="visible"/>
                                      </p:to>
                                    </p:set>
                                    <p:animEffect filter="fade" transition="in">
                                      <p:cBhvr>
                                        <p:cTn dur="1000"/>
                                        <p:tgtEl>
                                          <p:spTgt spid="16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5">
                                            <p:txEl>
                                              <p:pRg end="1" st="1"/>
                                            </p:txEl>
                                          </p:spTgt>
                                        </p:tgtEl>
                                        <p:attrNameLst>
                                          <p:attrName>style.visibility</p:attrName>
                                        </p:attrNameLst>
                                      </p:cBhvr>
                                      <p:to>
                                        <p:strVal val="visible"/>
                                      </p:to>
                                    </p:set>
                                    <p:animEffect filter="fade" transition="in">
                                      <p:cBhvr>
                                        <p:cTn dur="1000"/>
                                        <p:tgtEl>
                                          <p:spTgt spid="16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5">
                                            <p:txEl>
                                              <p:pRg end="2" st="2"/>
                                            </p:txEl>
                                          </p:spTgt>
                                        </p:tgtEl>
                                        <p:attrNameLst>
                                          <p:attrName>style.visibility</p:attrName>
                                        </p:attrNameLst>
                                      </p:cBhvr>
                                      <p:to>
                                        <p:strVal val="visible"/>
                                      </p:to>
                                    </p:set>
                                    <p:animEffect filter="fade" transition="in">
                                      <p:cBhvr>
                                        <p:cTn dur="1000"/>
                                        <p:tgtEl>
                                          <p:spTgt spid="16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5">
                                            <p:txEl>
                                              <p:pRg end="3" st="3"/>
                                            </p:txEl>
                                          </p:spTgt>
                                        </p:tgtEl>
                                        <p:attrNameLst>
                                          <p:attrName>style.visibility</p:attrName>
                                        </p:attrNameLst>
                                      </p:cBhvr>
                                      <p:to>
                                        <p:strVal val="visible"/>
                                      </p:to>
                                    </p:set>
                                    <p:animEffect filter="fade" transition="in">
                                      <p:cBhvr>
                                        <p:cTn dur="1000"/>
                                        <p:tgtEl>
                                          <p:spTgt spid="16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5">
                                            <p:txEl>
                                              <p:pRg end="4" st="4"/>
                                            </p:txEl>
                                          </p:spTgt>
                                        </p:tgtEl>
                                        <p:attrNameLst>
                                          <p:attrName>style.visibility</p:attrName>
                                        </p:attrNameLst>
                                      </p:cBhvr>
                                      <p:to>
                                        <p:strVal val="visible"/>
                                      </p:to>
                                    </p:set>
                                    <p:animEffect filter="fade" transition="in">
                                      <p:cBhvr>
                                        <p:cTn dur="1000"/>
                                        <p:tgtEl>
                                          <p:spTgt spid="165">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5">
                                            <p:txEl>
                                              <p:pRg end="5" st="5"/>
                                            </p:txEl>
                                          </p:spTgt>
                                        </p:tgtEl>
                                        <p:attrNameLst>
                                          <p:attrName>style.visibility</p:attrName>
                                        </p:attrNameLst>
                                      </p:cBhvr>
                                      <p:to>
                                        <p:strVal val="visible"/>
                                      </p:to>
                                    </p:set>
                                    <p:animEffect filter="fade" transition="in">
                                      <p:cBhvr>
                                        <p:cTn dur="1000"/>
                                        <p:tgtEl>
                                          <p:spTgt spid="165">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5">
                                            <p:txEl>
                                              <p:pRg end="6" st="6"/>
                                            </p:txEl>
                                          </p:spTgt>
                                        </p:tgtEl>
                                        <p:attrNameLst>
                                          <p:attrName>style.visibility</p:attrName>
                                        </p:attrNameLst>
                                      </p:cBhvr>
                                      <p:to>
                                        <p:strVal val="visible"/>
                                      </p:to>
                                    </p:set>
                                    <p:animEffect filter="fade" transition="in">
                                      <p:cBhvr>
                                        <p:cTn dur="1000"/>
                                        <p:tgtEl>
                                          <p:spTgt spid="165">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5">
                                            <p:txEl>
                                              <p:pRg end="7" st="7"/>
                                            </p:txEl>
                                          </p:spTgt>
                                        </p:tgtEl>
                                        <p:attrNameLst>
                                          <p:attrName>style.visibility</p:attrName>
                                        </p:attrNameLst>
                                      </p:cBhvr>
                                      <p:to>
                                        <p:strVal val="visible"/>
                                      </p:to>
                                    </p:set>
                                    <p:animEffect filter="fade" transition="in">
                                      <p:cBhvr>
                                        <p:cTn dur="1000"/>
                                        <p:tgtEl>
                                          <p:spTgt spid="165">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5">
                                            <p:txEl>
                                              <p:pRg end="8" st="8"/>
                                            </p:txEl>
                                          </p:spTgt>
                                        </p:tgtEl>
                                        <p:attrNameLst>
                                          <p:attrName>style.visibility</p:attrName>
                                        </p:attrNameLst>
                                      </p:cBhvr>
                                      <p:to>
                                        <p:strVal val="visible"/>
                                      </p:to>
                                    </p:set>
                                    <p:animEffect filter="fade" transition="in">
                                      <p:cBhvr>
                                        <p:cTn dur="1000"/>
                                        <p:tgtEl>
                                          <p:spTgt spid="165">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5">
                                            <p:txEl>
                                              <p:pRg end="9" st="9"/>
                                            </p:txEl>
                                          </p:spTgt>
                                        </p:tgtEl>
                                        <p:attrNameLst>
                                          <p:attrName>style.visibility</p:attrName>
                                        </p:attrNameLst>
                                      </p:cBhvr>
                                      <p:to>
                                        <p:strVal val="visible"/>
                                      </p:to>
                                    </p:set>
                                    <p:animEffect filter="fade" transition="in">
                                      <p:cBhvr>
                                        <p:cTn dur="1000"/>
                                        <p:tgtEl>
                                          <p:spTgt spid="165">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5">
                                            <p:txEl>
                                              <p:pRg end="10" st="10"/>
                                            </p:txEl>
                                          </p:spTgt>
                                        </p:tgtEl>
                                        <p:attrNameLst>
                                          <p:attrName>style.visibility</p:attrName>
                                        </p:attrNameLst>
                                      </p:cBhvr>
                                      <p:to>
                                        <p:strVal val="visible"/>
                                      </p:to>
                                    </p:set>
                                    <p:animEffect filter="fade" transition="in">
                                      <p:cBhvr>
                                        <p:cTn dur="1000"/>
                                        <p:tgtEl>
                                          <p:spTgt spid="165">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5">
                                            <p:txEl>
                                              <p:pRg end="11" st="11"/>
                                            </p:txEl>
                                          </p:spTgt>
                                        </p:tgtEl>
                                        <p:attrNameLst>
                                          <p:attrName>style.visibility</p:attrName>
                                        </p:attrNameLst>
                                      </p:cBhvr>
                                      <p:to>
                                        <p:strVal val="visible"/>
                                      </p:to>
                                    </p:set>
                                    <p:animEffect filter="fade" transition="in">
                                      <p:cBhvr>
                                        <p:cTn dur="1000"/>
                                        <p:tgtEl>
                                          <p:spTgt spid="165">
                                            <p:txEl>
                                              <p:pRg end="11" st="1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5">
                                            <p:txEl>
                                              <p:pRg end="12" st="12"/>
                                            </p:txEl>
                                          </p:spTgt>
                                        </p:tgtEl>
                                        <p:attrNameLst>
                                          <p:attrName>style.visibility</p:attrName>
                                        </p:attrNameLst>
                                      </p:cBhvr>
                                      <p:to>
                                        <p:strVal val="visible"/>
                                      </p:to>
                                    </p:set>
                                    <p:animEffect filter="fade" transition="in">
                                      <p:cBhvr>
                                        <p:cTn dur="1000"/>
                                        <p:tgtEl>
                                          <p:spTgt spid="165">
                                            <p:txEl>
                                              <p:pRg end="12" st="1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Google Shape;170;p5"/>
          <p:cNvSpPr txBox="1"/>
          <p:nvPr>
            <p:ph type="title"/>
          </p:nvPr>
        </p:nvSpPr>
        <p:spPr>
          <a:xfrm>
            <a:off x="677334" y="1364570"/>
            <a:ext cx="8596668" cy="5113632"/>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400"/>
              <a:buFont typeface="Trebuchet MS"/>
              <a:buNone/>
            </a:pPr>
            <a:r>
              <a:rPr b="1" lang="en-US" sz="3400"/>
              <a:t>Part 1</a:t>
            </a:r>
            <a:br>
              <a:rPr b="1" lang="en-US"/>
            </a:br>
            <a:br>
              <a:rPr b="1" lang="en-US" sz="1800"/>
            </a:br>
            <a:r>
              <a:rPr b="1" lang="en-US" sz="3200">
                <a:solidFill>
                  <a:schemeClr val="dk1"/>
                </a:solidFill>
              </a:rPr>
              <a:t>Exploring the Engagement of Each Political Party’s Reddit Activity</a:t>
            </a:r>
            <a:br>
              <a:rPr b="1" lang="en-US" sz="3200">
                <a:solidFill>
                  <a:schemeClr val="dk1"/>
                </a:solidFill>
              </a:rPr>
            </a:br>
            <a:br>
              <a:rPr b="1" lang="en-US" sz="1800">
                <a:solidFill>
                  <a:schemeClr val="dk1"/>
                </a:solidFill>
              </a:rPr>
            </a:br>
            <a:r>
              <a:rPr b="1" lang="en-US" sz="2400">
                <a:solidFill>
                  <a:schemeClr val="dk1"/>
                </a:solidFill>
              </a:rPr>
              <a:t>Overview:</a:t>
            </a:r>
            <a:br>
              <a:rPr b="1" lang="en-US" sz="2700">
                <a:solidFill>
                  <a:schemeClr val="dk1"/>
                </a:solidFill>
              </a:rPr>
            </a:br>
            <a:r>
              <a:rPr lang="en-US" sz="1800">
                <a:solidFill>
                  <a:schemeClr val="dk1"/>
                </a:solidFill>
              </a:rPr>
              <a:t>- Focus on right-leaning &amp; left-leaning</a:t>
            </a:r>
            <a:br>
              <a:rPr lang="en-US" sz="1800">
                <a:solidFill>
                  <a:schemeClr val="dk1"/>
                </a:solidFill>
              </a:rPr>
            </a:br>
            <a:r>
              <a:rPr lang="en-US" sz="1800">
                <a:solidFill>
                  <a:schemeClr val="dk1"/>
                </a:solidFill>
              </a:rPr>
              <a:t>- Determine 5 subreddits to analyze for each side</a:t>
            </a:r>
            <a:br>
              <a:rPr lang="en-US" sz="1800">
                <a:solidFill>
                  <a:schemeClr val="dk1"/>
                </a:solidFill>
              </a:rPr>
            </a:br>
            <a:r>
              <a:rPr lang="en-US" sz="1800">
                <a:solidFill>
                  <a:schemeClr val="dk1"/>
                </a:solidFill>
              </a:rPr>
              <a:t>- Pull top 100 posts (by score) for each</a:t>
            </a:r>
            <a:br>
              <a:rPr lang="en-US" sz="1800">
                <a:solidFill>
                  <a:schemeClr val="dk1"/>
                </a:solidFill>
              </a:rPr>
            </a:br>
            <a:r>
              <a:rPr lang="en-US" sz="1800">
                <a:solidFill>
                  <a:schemeClr val="dk1"/>
                </a:solidFill>
              </a:rPr>
              <a:t>- Create bubble visualizations summarizing each subreddit’s   </a:t>
            </a:r>
            <a:br>
              <a:rPr lang="en-US" sz="1800">
                <a:solidFill>
                  <a:schemeClr val="dk1"/>
                </a:solidFill>
              </a:rPr>
            </a:br>
            <a:r>
              <a:rPr lang="en-US" sz="1800">
                <a:solidFill>
                  <a:schemeClr val="dk1"/>
                </a:solidFill>
              </a:rPr>
              <a:t>  engagement level by Score, Upvote Ratio and Comments</a:t>
            </a:r>
            <a:endParaRPr/>
          </a:p>
        </p:txBody>
      </p:sp>
      <p:pic>
        <p:nvPicPr>
          <p:cNvPr id="171" name="Google Shape;171;p5"/>
          <p:cNvPicPr preferRelativeResize="0"/>
          <p:nvPr>
            <p:ph idx="1" type="body"/>
          </p:nvPr>
        </p:nvPicPr>
        <p:blipFill rotWithShape="1">
          <a:blip r:embed="rId3">
            <a:alphaModFix/>
          </a:blip>
          <a:srcRect b="19846" l="0" r="0" t="4656"/>
          <a:stretch/>
        </p:blipFill>
        <p:spPr>
          <a:xfrm>
            <a:off x="269537" y="379798"/>
            <a:ext cx="2318919" cy="984772"/>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pic>
        <p:nvPicPr>
          <p:cNvPr id="176" name="Google Shape;176;p6"/>
          <p:cNvPicPr preferRelativeResize="0"/>
          <p:nvPr>
            <p:ph idx="1" type="body"/>
          </p:nvPr>
        </p:nvPicPr>
        <p:blipFill rotWithShape="1">
          <a:blip r:embed="rId3">
            <a:alphaModFix/>
          </a:blip>
          <a:srcRect b="19846" l="0" r="0" t="4656"/>
          <a:stretch/>
        </p:blipFill>
        <p:spPr>
          <a:xfrm>
            <a:off x="269537" y="379798"/>
            <a:ext cx="2318919" cy="984772"/>
          </a:xfrm>
          <a:prstGeom prst="rect">
            <a:avLst/>
          </a:prstGeom>
          <a:noFill/>
          <a:ln>
            <a:noFill/>
          </a:ln>
        </p:spPr>
      </p:pic>
      <p:sp>
        <p:nvSpPr>
          <p:cNvPr id="177" name="Google Shape;177;p6"/>
          <p:cNvSpPr txBox="1"/>
          <p:nvPr>
            <p:ph type="title"/>
          </p:nvPr>
        </p:nvSpPr>
        <p:spPr>
          <a:xfrm>
            <a:off x="677334" y="1364570"/>
            <a:ext cx="9131684" cy="4034744"/>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240"/>
              <a:buFont typeface="Trebuchet MS"/>
              <a:buNone/>
            </a:pPr>
            <a:r>
              <a:rPr b="1" lang="en-US" sz="3240"/>
              <a:t>First, How Do We Determine Top 5 Subreddits for Each Side?</a:t>
            </a:r>
            <a:br>
              <a:rPr b="1" lang="en-US" sz="2880">
                <a:solidFill>
                  <a:schemeClr val="dk1"/>
                </a:solidFill>
              </a:rPr>
            </a:br>
            <a:br>
              <a:rPr b="1" lang="en-US" sz="1800">
                <a:solidFill>
                  <a:schemeClr val="dk1"/>
                </a:solidFill>
              </a:rPr>
            </a:br>
            <a:r>
              <a:rPr b="1" lang="en-US" sz="3240">
                <a:solidFill>
                  <a:schemeClr val="dk1"/>
                </a:solidFill>
              </a:rPr>
              <a:t>Steps Taken:</a:t>
            </a:r>
            <a:br>
              <a:rPr b="1" lang="en-US" sz="2430">
                <a:solidFill>
                  <a:schemeClr val="dk1"/>
                </a:solidFill>
              </a:rPr>
            </a:br>
            <a:r>
              <a:rPr lang="en-US" sz="2430">
                <a:solidFill>
                  <a:schemeClr val="dk1"/>
                </a:solidFill>
              </a:rPr>
              <a:t>	- Pull list of subreddits used by Reddit bot “userleansbot” </a:t>
            </a:r>
            <a:br>
              <a:rPr lang="en-US" sz="2430">
                <a:solidFill>
                  <a:schemeClr val="dk1"/>
                </a:solidFill>
              </a:rPr>
            </a:br>
            <a:r>
              <a:rPr lang="en-US" sz="2430">
                <a:solidFill>
                  <a:schemeClr val="dk1"/>
                </a:solidFill>
              </a:rPr>
              <a:t>	- Use pandas to pull subscriber count for each subreddit</a:t>
            </a:r>
            <a:br>
              <a:rPr lang="en-US" sz="2430">
                <a:solidFill>
                  <a:schemeClr val="dk1"/>
                </a:solidFill>
              </a:rPr>
            </a:br>
            <a:r>
              <a:rPr lang="en-US" sz="2430">
                <a:solidFill>
                  <a:schemeClr val="dk1"/>
                </a:solidFill>
              </a:rPr>
              <a:t>	- Sort by subscriber count and determine the top 5 </a:t>
            </a:r>
            <a:br>
              <a:rPr lang="en-US" sz="2430">
                <a:solidFill>
                  <a:schemeClr val="dk1"/>
                </a:solidFill>
              </a:rPr>
            </a:br>
            <a:r>
              <a:rPr lang="en-US" sz="2430">
                <a:solidFill>
                  <a:schemeClr val="dk1"/>
                </a:solidFill>
              </a:rPr>
              <a:t>	  subreddits for each party</a:t>
            </a:r>
            <a:br>
              <a:rPr lang="en-US" sz="2430">
                <a:solidFill>
                  <a:schemeClr val="dk1"/>
                </a:solidFill>
              </a:rPr>
            </a:br>
            <a:r>
              <a:rPr lang="en-US" sz="2430">
                <a:solidFill>
                  <a:schemeClr val="dk1"/>
                </a:solidFill>
              </a:rPr>
              <a:t>	- Supplemental research to reach final decision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Google Shape;182;p7"/>
          <p:cNvSpPr txBox="1"/>
          <p:nvPr>
            <p:ph type="title"/>
          </p:nvPr>
        </p:nvSpPr>
        <p:spPr>
          <a:xfrm>
            <a:off x="677334" y="1364570"/>
            <a:ext cx="8596668" cy="630485"/>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400"/>
              <a:buFont typeface="Trebuchet MS"/>
              <a:buNone/>
            </a:pPr>
            <a:r>
              <a:rPr b="1" lang="en-US" sz="3400"/>
              <a:t>#1 Subreddit for Each Side (Subscribers)</a:t>
            </a:r>
            <a:endParaRPr/>
          </a:p>
        </p:txBody>
      </p:sp>
      <p:pic>
        <p:nvPicPr>
          <p:cNvPr id="183" name="Google Shape;183;p7"/>
          <p:cNvPicPr preferRelativeResize="0"/>
          <p:nvPr>
            <p:ph idx="1" type="body"/>
          </p:nvPr>
        </p:nvPicPr>
        <p:blipFill rotWithShape="1">
          <a:blip r:embed="rId3">
            <a:alphaModFix/>
          </a:blip>
          <a:srcRect b="19846" l="0" r="0" t="4656"/>
          <a:stretch/>
        </p:blipFill>
        <p:spPr>
          <a:xfrm>
            <a:off x="269537" y="379798"/>
            <a:ext cx="2318919" cy="984772"/>
          </a:xfrm>
          <a:prstGeom prst="rect">
            <a:avLst/>
          </a:prstGeom>
          <a:noFill/>
          <a:ln>
            <a:noFill/>
          </a:ln>
        </p:spPr>
      </p:pic>
      <p:sp>
        <p:nvSpPr>
          <p:cNvPr id="184" name="Google Shape;184;p7"/>
          <p:cNvSpPr txBox="1"/>
          <p:nvPr/>
        </p:nvSpPr>
        <p:spPr>
          <a:xfrm>
            <a:off x="677334" y="1976696"/>
            <a:ext cx="8596668" cy="630485"/>
          </a:xfrm>
          <a:prstGeom prst="rect">
            <a:avLst/>
          </a:prstGeom>
          <a:noFill/>
          <a:ln>
            <a:noFill/>
          </a:ln>
        </p:spPr>
        <p:txBody>
          <a:bodyPr anchorCtr="0" anchor="t" bIns="45700" lIns="91425" spcFirstLastPara="1" rIns="91425" wrap="square" tIns="45700">
            <a:normAutofit/>
          </a:bodyPr>
          <a:lstStyle/>
          <a:p>
            <a:pPr indent="0" lvl="0" marL="0" marR="0" rtl="0" algn="ctr">
              <a:lnSpc>
                <a:spcPct val="80000"/>
              </a:lnSpc>
              <a:spcBef>
                <a:spcPts val="0"/>
              </a:spcBef>
              <a:spcAft>
                <a:spcPts val="0"/>
              </a:spcAft>
              <a:buClr>
                <a:schemeClr val="dk1"/>
              </a:buClr>
              <a:buSzPts val="2480"/>
              <a:buFont typeface="Trebuchet MS"/>
              <a:buNone/>
            </a:pPr>
            <a:r>
              <a:rPr b="1" lang="en-US" sz="2480">
                <a:solidFill>
                  <a:schemeClr val="dk1"/>
                </a:solidFill>
                <a:latin typeface="Trebuchet MS"/>
                <a:ea typeface="Trebuchet MS"/>
                <a:cs typeface="Trebuchet MS"/>
                <a:sym typeface="Trebuchet MS"/>
              </a:rPr>
              <a:t>r/LateStageCapitalism </a:t>
            </a:r>
            <a:r>
              <a:rPr lang="en-US" sz="2480">
                <a:solidFill>
                  <a:schemeClr val="dk1"/>
                </a:solidFill>
                <a:latin typeface="Trebuchet MS"/>
                <a:ea typeface="Trebuchet MS"/>
                <a:cs typeface="Trebuchet MS"/>
                <a:sym typeface="Trebuchet MS"/>
              </a:rPr>
              <a:t>(463k) </a:t>
            </a:r>
            <a:r>
              <a:rPr b="1" lang="en-US" sz="2480">
                <a:solidFill>
                  <a:schemeClr val="dk1"/>
                </a:solidFill>
                <a:latin typeface="Trebuchet MS"/>
                <a:ea typeface="Trebuchet MS"/>
                <a:cs typeface="Trebuchet MS"/>
                <a:sym typeface="Trebuchet MS"/>
              </a:rPr>
              <a:t>&amp; r/Conservative (</a:t>
            </a:r>
            <a:r>
              <a:rPr lang="en-US" sz="2480">
                <a:solidFill>
                  <a:schemeClr val="dk1"/>
                </a:solidFill>
                <a:latin typeface="Trebuchet MS"/>
                <a:ea typeface="Trebuchet MS"/>
                <a:cs typeface="Trebuchet MS"/>
                <a:sym typeface="Trebuchet MS"/>
              </a:rPr>
              <a:t>235k)</a:t>
            </a:r>
            <a:endParaRPr/>
          </a:p>
        </p:txBody>
      </p:sp>
      <p:grpSp>
        <p:nvGrpSpPr>
          <p:cNvPr id="185" name="Google Shape;185;p7"/>
          <p:cNvGrpSpPr/>
          <p:nvPr/>
        </p:nvGrpSpPr>
        <p:grpSpPr>
          <a:xfrm>
            <a:off x="487768" y="2587314"/>
            <a:ext cx="4448828" cy="3296829"/>
            <a:chOff x="5075856" y="2587314"/>
            <a:chExt cx="4448828" cy="3296829"/>
          </a:xfrm>
        </p:grpSpPr>
        <p:pic>
          <p:nvPicPr>
            <p:cNvPr id="186" name="Google Shape;186;p7"/>
            <p:cNvPicPr preferRelativeResize="0"/>
            <p:nvPr/>
          </p:nvPicPr>
          <p:blipFill rotWithShape="1">
            <a:blip r:embed="rId4">
              <a:alphaModFix/>
            </a:blip>
            <a:srcRect b="0" l="0" r="0" t="0"/>
            <a:stretch/>
          </p:blipFill>
          <p:spPr>
            <a:xfrm>
              <a:off x="5833434" y="5381223"/>
              <a:ext cx="2933697" cy="502920"/>
            </a:xfrm>
            <a:prstGeom prst="rect">
              <a:avLst/>
            </a:prstGeom>
            <a:noFill/>
            <a:ln>
              <a:noFill/>
            </a:ln>
          </p:spPr>
        </p:pic>
        <p:pic>
          <p:nvPicPr>
            <p:cNvPr id="187" name="Google Shape;187;p7"/>
            <p:cNvPicPr preferRelativeResize="0"/>
            <p:nvPr/>
          </p:nvPicPr>
          <p:blipFill rotWithShape="1">
            <a:blip r:embed="rId5">
              <a:alphaModFix/>
            </a:blip>
            <a:srcRect b="0" l="0" r="0" t="0"/>
            <a:stretch/>
          </p:blipFill>
          <p:spPr>
            <a:xfrm>
              <a:off x="5075856" y="2587314"/>
              <a:ext cx="4448828" cy="2722059"/>
            </a:xfrm>
            <a:prstGeom prst="rect">
              <a:avLst/>
            </a:prstGeom>
            <a:noFill/>
            <a:ln>
              <a:noFill/>
            </a:ln>
          </p:spPr>
        </p:pic>
      </p:grpSp>
      <p:grpSp>
        <p:nvGrpSpPr>
          <p:cNvPr id="188" name="Google Shape;188;p7"/>
          <p:cNvGrpSpPr/>
          <p:nvPr/>
        </p:nvGrpSpPr>
        <p:grpSpPr>
          <a:xfrm>
            <a:off x="4936600" y="2607175"/>
            <a:ext cx="4499074" cy="3276975"/>
            <a:chOff x="4936600" y="2607175"/>
            <a:chExt cx="4499074" cy="3276975"/>
          </a:xfrm>
        </p:grpSpPr>
        <p:pic>
          <p:nvPicPr>
            <p:cNvPr id="189" name="Google Shape;189;p7"/>
            <p:cNvPicPr preferRelativeResize="0"/>
            <p:nvPr/>
          </p:nvPicPr>
          <p:blipFill>
            <a:blip r:embed="rId6">
              <a:alphaModFix/>
            </a:blip>
            <a:stretch>
              <a:fillRect/>
            </a:stretch>
          </p:blipFill>
          <p:spPr>
            <a:xfrm>
              <a:off x="5547750" y="5253675"/>
              <a:ext cx="2878229" cy="630475"/>
            </a:xfrm>
            <a:prstGeom prst="rect">
              <a:avLst/>
            </a:prstGeom>
            <a:noFill/>
            <a:ln>
              <a:noFill/>
            </a:ln>
          </p:spPr>
        </p:pic>
        <p:pic>
          <p:nvPicPr>
            <p:cNvPr id="190" name="Google Shape;190;p7"/>
            <p:cNvPicPr preferRelativeResize="0"/>
            <p:nvPr/>
          </p:nvPicPr>
          <p:blipFill>
            <a:blip r:embed="rId7">
              <a:alphaModFix/>
            </a:blip>
            <a:stretch>
              <a:fillRect/>
            </a:stretch>
          </p:blipFill>
          <p:spPr>
            <a:xfrm>
              <a:off x="4936600" y="2607175"/>
              <a:ext cx="4499074" cy="2646512"/>
            </a:xfrm>
            <a:prstGeom prst="rect">
              <a:avLst/>
            </a:prstGeom>
            <a:noFill/>
            <a:ln>
              <a:noFill/>
            </a:ln>
          </p:spPr>
        </p:pic>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5"/>
                                        </p:tgtEl>
                                        <p:attrNameLst>
                                          <p:attrName>style.visibility</p:attrName>
                                        </p:attrNameLst>
                                      </p:cBhvr>
                                      <p:to>
                                        <p:strVal val="visible"/>
                                      </p:to>
                                    </p:set>
                                    <p:animEffect filter="fade" transition="in">
                                      <p:cBhvr>
                                        <p:cTn dur="1000"/>
                                        <p:tgtEl>
                                          <p:spTgt spid="18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8"/>
                                        </p:tgtEl>
                                        <p:attrNameLst>
                                          <p:attrName>style.visibility</p:attrName>
                                        </p:attrNameLst>
                                      </p:cBhvr>
                                      <p:to>
                                        <p:strVal val="visible"/>
                                      </p:to>
                                    </p:set>
                                    <p:animEffect filter="fade" transition="in">
                                      <p:cBhvr>
                                        <p:cTn dur="1000"/>
                                        <p:tgtEl>
                                          <p:spTgt spid="18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sp>
        <p:nvSpPr>
          <p:cNvPr id="195" name="Google Shape;195;p8"/>
          <p:cNvSpPr txBox="1"/>
          <p:nvPr>
            <p:ph type="title"/>
          </p:nvPr>
        </p:nvSpPr>
        <p:spPr>
          <a:xfrm>
            <a:off x="677334" y="1364570"/>
            <a:ext cx="8596668" cy="630485"/>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400"/>
              <a:buFont typeface="Trebuchet MS"/>
              <a:buNone/>
            </a:pPr>
            <a:r>
              <a:rPr b="1" lang="en-US" sz="3400"/>
              <a:t>#2 Subreddit for Each Side (Subscribers)</a:t>
            </a:r>
            <a:endParaRPr/>
          </a:p>
        </p:txBody>
      </p:sp>
      <p:pic>
        <p:nvPicPr>
          <p:cNvPr id="196" name="Google Shape;196;p8"/>
          <p:cNvPicPr preferRelativeResize="0"/>
          <p:nvPr>
            <p:ph idx="1" type="body"/>
          </p:nvPr>
        </p:nvPicPr>
        <p:blipFill rotWithShape="1">
          <a:blip r:embed="rId3">
            <a:alphaModFix/>
          </a:blip>
          <a:srcRect b="19846" l="0" r="0" t="4656"/>
          <a:stretch/>
        </p:blipFill>
        <p:spPr>
          <a:xfrm>
            <a:off x="269537" y="379798"/>
            <a:ext cx="2318919" cy="984772"/>
          </a:xfrm>
          <a:prstGeom prst="rect">
            <a:avLst/>
          </a:prstGeom>
          <a:noFill/>
          <a:ln>
            <a:noFill/>
          </a:ln>
        </p:spPr>
      </p:pic>
      <p:sp>
        <p:nvSpPr>
          <p:cNvPr id="197" name="Google Shape;197;p8"/>
          <p:cNvSpPr txBox="1"/>
          <p:nvPr/>
        </p:nvSpPr>
        <p:spPr>
          <a:xfrm>
            <a:off x="677334" y="1976696"/>
            <a:ext cx="8596668" cy="630485"/>
          </a:xfrm>
          <a:prstGeom prst="rect">
            <a:avLst/>
          </a:prstGeom>
          <a:noFill/>
          <a:ln>
            <a:noFill/>
          </a:ln>
        </p:spPr>
        <p:txBody>
          <a:bodyPr anchorCtr="0" anchor="t" bIns="45700" lIns="91425" spcFirstLastPara="1" rIns="91425" wrap="square" tIns="45700">
            <a:normAutofit/>
          </a:bodyPr>
          <a:lstStyle/>
          <a:p>
            <a:pPr indent="0" lvl="0" marL="0" marR="0" rtl="0" algn="ctr">
              <a:lnSpc>
                <a:spcPct val="90000"/>
              </a:lnSpc>
              <a:spcBef>
                <a:spcPts val="0"/>
              </a:spcBef>
              <a:spcAft>
                <a:spcPts val="0"/>
              </a:spcAft>
              <a:buClr>
                <a:schemeClr val="dk1"/>
              </a:buClr>
              <a:buSzPts val="2720"/>
              <a:buFont typeface="Trebuchet MS"/>
              <a:buNone/>
            </a:pPr>
            <a:r>
              <a:rPr b="1" lang="en-US" sz="2450">
                <a:solidFill>
                  <a:schemeClr val="dk1"/>
                </a:solidFill>
                <a:latin typeface="Trebuchet MS"/>
                <a:ea typeface="Trebuchet MS"/>
                <a:cs typeface="Trebuchet MS"/>
                <a:sym typeface="Trebuchet MS"/>
              </a:rPr>
              <a:t>r/TopMindsofReddit </a:t>
            </a:r>
            <a:r>
              <a:rPr lang="en-US" sz="2450">
                <a:solidFill>
                  <a:schemeClr val="dk1"/>
                </a:solidFill>
                <a:latin typeface="Trebuchet MS"/>
                <a:ea typeface="Trebuchet MS"/>
                <a:cs typeface="Trebuchet MS"/>
                <a:sym typeface="Trebuchet MS"/>
              </a:rPr>
              <a:t>(207k)</a:t>
            </a:r>
            <a:r>
              <a:rPr lang="en-US" sz="2450">
                <a:solidFill>
                  <a:schemeClr val="dk1"/>
                </a:solidFill>
                <a:latin typeface="Trebuchet MS"/>
                <a:ea typeface="Trebuchet MS"/>
                <a:cs typeface="Trebuchet MS"/>
                <a:sym typeface="Trebuchet MS"/>
              </a:rPr>
              <a:t> </a:t>
            </a:r>
            <a:r>
              <a:rPr b="1" lang="en-US" sz="2450">
                <a:solidFill>
                  <a:schemeClr val="dk1"/>
                </a:solidFill>
                <a:latin typeface="Trebuchet MS"/>
                <a:ea typeface="Trebuchet MS"/>
                <a:cs typeface="Trebuchet MS"/>
                <a:sym typeface="Trebuchet MS"/>
              </a:rPr>
              <a:t>&amp; r/Republican </a:t>
            </a:r>
            <a:r>
              <a:rPr lang="en-US" sz="2450">
                <a:solidFill>
                  <a:schemeClr val="dk1"/>
                </a:solidFill>
                <a:latin typeface="Trebuchet MS"/>
                <a:ea typeface="Trebuchet MS"/>
                <a:cs typeface="Trebuchet MS"/>
                <a:sym typeface="Trebuchet MS"/>
              </a:rPr>
              <a:t>(86.8k)</a:t>
            </a:r>
            <a:endParaRPr sz="2450"/>
          </a:p>
        </p:txBody>
      </p:sp>
      <p:grpSp>
        <p:nvGrpSpPr>
          <p:cNvPr id="198" name="Google Shape;198;p8"/>
          <p:cNvGrpSpPr/>
          <p:nvPr/>
        </p:nvGrpSpPr>
        <p:grpSpPr>
          <a:xfrm>
            <a:off x="504318" y="2520995"/>
            <a:ext cx="4243739" cy="3288961"/>
            <a:chOff x="4975668" y="2642545"/>
            <a:chExt cx="4243739" cy="3288961"/>
          </a:xfrm>
        </p:grpSpPr>
        <p:pic>
          <p:nvPicPr>
            <p:cNvPr id="199" name="Google Shape;199;p8"/>
            <p:cNvPicPr preferRelativeResize="0"/>
            <p:nvPr/>
          </p:nvPicPr>
          <p:blipFill rotWithShape="1">
            <a:blip r:embed="rId4">
              <a:alphaModFix/>
            </a:blip>
            <a:srcRect b="0" l="0" r="0" t="0"/>
            <a:stretch/>
          </p:blipFill>
          <p:spPr>
            <a:xfrm>
              <a:off x="5591196" y="5415046"/>
              <a:ext cx="3012681" cy="516459"/>
            </a:xfrm>
            <a:prstGeom prst="rect">
              <a:avLst/>
            </a:prstGeom>
            <a:noFill/>
            <a:ln>
              <a:noFill/>
            </a:ln>
          </p:spPr>
        </p:pic>
        <p:pic>
          <p:nvPicPr>
            <p:cNvPr id="200" name="Google Shape;200;p8"/>
            <p:cNvPicPr preferRelativeResize="0"/>
            <p:nvPr/>
          </p:nvPicPr>
          <p:blipFill rotWithShape="1">
            <a:blip r:embed="rId5">
              <a:alphaModFix/>
            </a:blip>
            <a:srcRect b="0" l="0" r="0" t="0"/>
            <a:stretch/>
          </p:blipFill>
          <p:spPr>
            <a:xfrm>
              <a:off x="4975668" y="2642545"/>
              <a:ext cx="4243739" cy="2664125"/>
            </a:xfrm>
            <a:prstGeom prst="rect">
              <a:avLst/>
            </a:prstGeom>
            <a:noFill/>
            <a:ln>
              <a:noFill/>
            </a:ln>
          </p:spPr>
        </p:pic>
      </p:grpSp>
      <p:grpSp>
        <p:nvGrpSpPr>
          <p:cNvPr id="201" name="Google Shape;201;p8"/>
          <p:cNvGrpSpPr/>
          <p:nvPr/>
        </p:nvGrpSpPr>
        <p:grpSpPr>
          <a:xfrm>
            <a:off x="4748050" y="2521000"/>
            <a:ext cx="4516726" cy="3284875"/>
            <a:chOff x="4581325" y="2521000"/>
            <a:chExt cx="4516726" cy="3284875"/>
          </a:xfrm>
        </p:grpSpPr>
        <p:pic>
          <p:nvPicPr>
            <p:cNvPr id="202" name="Google Shape;202;p8"/>
            <p:cNvPicPr preferRelativeResize="0"/>
            <p:nvPr/>
          </p:nvPicPr>
          <p:blipFill>
            <a:blip r:embed="rId6">
              <a:alphaModFix/>
            </a:blip>
            <a:stretch>
              <a:fillRect/>
            </a:stretch>
          </p:blipFill>
          <p:spPr>
            <a:xfrm>
              <a:off x="4581325" y="2521000"/>
              <a:ext cx="4516726" cy="2707650"/>
            </a:xfrm>
            <a:prstGeom prst="rect">
              <a:avLst/>
            </a:prstGeom>
            <a:noFill/>
            <a:ln>
              <a:noFill/>
            </a:ln>
          </p:spPr>
        </p:pic>
        <p:pic>
          <p:nvPicPr>
            <p:cNvPr id="203" name="Google Shape;203;p8"/>
            <p:cNvPicPr preferRelativeResize="0"/>
            <p:nvPr/>
          </p:nvPicPr>
          <p:blipFill>
            <a:blip r:embed="rId7">
              <a:alphaModFix/>
            </a:blip>
            <a:stretch>
              <a:fillRect/>
            </a:stretch>
          </p:blipFill>
          <p:spPr>
            <a:xfrm>
              <a:off x="5305623" y="5297575"/>
              <a:ext cx="2891826" cy="508300"/>
            </a:xfrm>
            <a:prstGeom prst="rect">
              <a:avLst/>
            </a:prstGeom>
            <a:noFill/>
            <a:ln>
              <a:noFill/>
            </a:ln>
          </p:spPr>
        </p:pic>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8"/>
                                        </p:tgtEl>
                                        <p:attrNameLst>
                                          <p:attrName>style.visibility</p:attrName>
                                        </p:attrNameLst>
                                      </p:cBhvr>
                                      <p:to>
                                        <p:strVal val="visible"/>
                                      </p:to>
                                    </p:set>
                                    <p:animEffect filter="fade" transition="in">
                                      <p:cBhvr>
                                        <p:cTn dur="1000"/>
                                        <p:tgtEl>
                                          <p:spTgt spid="19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1"/>
                                        </p:tgtEl>
                                        <p:attrNameLst>
                                          <p:attrName>style.visibility</p:attrName>
                                        </p:attrNameLst>
                                      </p:cBhvr>
                                      <p:to>
                                        <p:strVal val="visible"/>
                                      </p:to>
                                    </p:set>
                                    <p:animEffect filter="fade" transition="in">
                                      <p:cBhvr>
                                        <p:cTn dur="1000"/>
                                        <p:tgtEl>
                                          <p:spTgt spid="20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7" name="Shape 207"/>
        <p:cNvGrpSpPr/>
        <p:nvPr/>
      </p:nvGrpSpPr>
      <p:grpSpPr>
        <a:xfrm>
          <a:off x="0" y="0"/>
          <a:ext cx="0" cy="0"/>
          <a:chOff x="0" y="0"/>
          <a:chExt cx="0" cy="0"/>
        </a:xfrm>
      </p:grpSpPr>
      <p:sp>
        <p:nvSpPr>
          <p:cNvPr id="208" name="Google Shape;208;p9"/>
          <p:cNvSpPr txBox="1"/>
          <p:nvPr>
            <p:ph type="title"/>
          </p:nvPr>
        </p:nvSpPr>
        <p:spPr>
          <a:xfrm>
            <a:off x="677324" y="1364575"/>
            <a:ext cx="9316800" cy="6306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400"/>
              <a:buFont typeface="Trebuchet MS"/>
              <a:buNone/>
            </a:pPr>
            <a:r>
              <a:rPr b="1" lang="en-US" sz="3400"/>
              <a:t>#3 Subreddit For Each Side (Subscribers)</a:t>
            </a:r>
            <a:endParaRPr/>
          </a:p>
        </p:txBody>
      </p:sp>
      <p:pic>
        <p:nvPicPr>
          <p:cNvPr id="209" name="Google Shape;209;p9"/>
          <p:cNvPicPr preferRelativeResize="0"/>
          <p:nvPr>
            <p:ph idx="1" type="body"/>
          </p:nvPr>
        </p:nvPicPr>
        <p:blipFill rotWithShape="1">
          <a:blip r:embed="rId3">
            <a:alphaModFix/>
          </a:blip>
          <a:srcRect b="19846" l="0" r="0" t="4656"/>
          <a:stretch/>
        </p:blipFill>
        <p:spPr>
          <a:xfrm>
            <a:off x="269537" y="379798"/>
            <a:ext cx="2318919" cy="984772"/>
          </a:xfrm>
          <a:prstGeom prst="rect">
            <a:avLst/>
          </a:prstGeom>
          <a:noFill/>
          <a:ln>
            <a:noFill/>
          </a:ln>
        </p:spPr>
      </p:pic>
      <p:sp>
        <p:nvSpPr>
          <p:cNvPr id="210" name="Google Shape;210;p9"/>
          <p:cNvSpPr txBox="1"/>
          <p:nvPr/>
        </p:nvSpPr>
        <p:spPr>
          <a:xfrm>
            <a:off x="677334" y="1976696"/>
            <a:ext cx="8596668" cy="630485"/>
          </a:xfrm>
          <a:prstGeom prst="rect">
            <a:avLst/>
          </a:prstGeom>
          <a:noFill/>
          <a:ln>
            <a:noFill/>
          </a:ln>
        </p:spPr>
        <p:txBody>
          <a:bodyPr anchorCtr="0" anchor="t" bIns="45700" lIns="91425" spcFirstLastPara="1" rIns="91425" wrap="square" tIns="45700">
            <a:normAutofit/>
          </a:bodyPr>
          <a:lstStyle/>
          <a:p>
            <a:pPr indent="0" lvl="0" marL="0" marR="0" rtl="0" algn="ctr">
              <a:lnSpc>
                <a:spcPct val="90000"/>
              </a:lnSpc>
              <a:spcBef>
                <a:spcPts val="0"/>
              </a:spcBef>
              <a:spcAft>
                <a:spcPts val="0"/>
              </a:spcAft>
              <a:buClr>
                <a:schemeClr val="dk1"/>
              </a:buClr>
              <a:buSzPts val="2720"/>
              <a:buFont typeface="Trebuchet MS"/>
              <a:buNone/>
            </a:pPr>
            <a:r>
              <a:rPr b="1" lang="en-US" sz="2450">
                <a:solidFill>
                  <a:schemeClr val="dk1"/>
                </a:solidFill>
                <a:latin typeface="Trebuchet MS"/>
                <a:ea typeface="Trebuchet MS"/>
                <a:cs typeface="Trebuchet MS"/>
                <a:sym typeface="Trebuchet MS"/>
              </a:rPr>
              <a:t>r/FucktheAltRight </a:t>
            </a:r>
            <a:r>
              <a:rPr lang="en-US" sz="2450">
                <a:solidFill>
                  <a:schemeClr val="dk1"/>
                </a:solidFill>
                <a:latin typeface="Trebuchet MS"/>
                <a:ea typeface="Trebuchet MS"/>
                <a:cs typeface="Trebuchet MS"/>
                <a:sym typeface="Trebuchet MS"/>
              </a:rPr>
              <a:t>(122k)</a:t>
            </a:r>
            <a:r>
              <a:rPr lang="en-US" sz="2450">
                <a:solidFill>
                  <a:schemeClr val="dk1"/>
                </a:solidFill>
                <a:latin typeface="Trebuchet MS"/>
                <a:ea typeface="Trebuchet MS"/>
                <a:cs typeface="Trebuchet MS"/>
                <a:sym typeface="Trebuchet MS"/>
              </a:rPr>
              <a:t> </a:t>
            </a:r>
            <a:r>
              <a:rPr b="1" lang="en-US" sz="2450">
                <a:solidFill>
                  <a:schemeClr val="dk1"/>
                </a:solidFill>
                <a:latin typeface="Trebuchet MS"/>
                <a:ea typeface="Trebuchet MS"/>
                <a:cs typeface="Trebuchet MS"/>
                <a:sym typeface="Trebuchet MS"/>
              </a:rPr>
              <a:t>&amp; r/TheNewRight </a:t>
            </a:r>
            <a:r>
              <a:rPr lang="en-US" sz="2450">
                <a:solidFill>
                  <a:schemeClr val="dk1"/>
                </a:solidFill>
                <a:latin typeface="Trebuchet MS"/>
                <a:ea typeface="Trebuchet MS"/>
                <a:cs typeface="Trebuchet MS"/>
                <a:sym typeface="Trebuchet MS"/>
              </a:rPr>
              <a:t>(30.6k)</a:t>
            </a:r>
            <a:endParaRPr sz="2450"/>
          </a:p>
        </p:txBody>
      </p:sp>
      <p:grpSp>
        <p:nvGrpSpPr>
          <p:cNvPr id="211" name="Google Shape;211;p9"/>
          <p:cNvGrpSpPr/>
          <p:nvPr/>
        </p:nvGrpSpPr>
        <p:grpSpPr>
          <a:xfrm>
            <a:off x="586713" y="2607181"/>
            <a:ext cx="4044663" cy="3193094"/>
            <a:chOff x="696438" y="2607181"/>
            <a:chExt cx="4044663" cy="3193094"/>
          </a:xfrm>
        </p:grpSpPr>
        <p:pic>
          <p:nvPicPr>
            <p:cNvPr id="212" name="Google Shape;212;p9"/>
            <p:cNvPicPr preferRelativeResize="0"/>
            <p:nvPr/>
          </p:nvPicPr>
          <p:blipFill>
            <a:blip r:embed="rId4">
              <a:alphaModFix/>
            </a:blip>
            <a:stretch>
              <a:fillRect/>
            </a:stretch>
          </p:blipFill>
          <p:spPr>
            <a:xfrm>
              <a:off x="696438" y="2607181"/>
              <a:ext cx="4044663" cy="2684511"/>
            </a:xfrm>
            <a:prstGeom prst="rect">
              <a:avLst/>
            </a:prstGeom>
            <a:noFill/>
            <a:ln>
              <a:noFill/>
            </a:ln>
          </p:spPr>
        </p:pic>
        <p:pic>
          <p:nvPicPr>
            <p:cNvPr id="213" name="Google Shape;213;p9"/>
            <p:cNvPicPr preferRelativeResize="0"/>
            <p:nvPr/>
          </p:nvPicPr>
          <p:blipFill rotWithShape="1">
            <a:blip r:embed="rId5">
              <a:alphaModFix/>
            </a:blip>
            <a:srcRect b="0" l="0" r="0" t="0"/>
            <a:stretch/>
          </p:blipFill>
          <p:spPr>
            <a:xfrm>
              <a:off x="1250225" y="5283575"/>
              <a:ext cx="2937100" cy="516700"/>
            </a:xfrm>
            <a:prstGeom prst="rect">
              <a:avLst/>
            </a:prstGeom>
            <a:noFill/>
            <a:ln>
              <a:noFill/>
            </a:ln>
          </p:spPr>
        </p:pic>
      </p:grpSp>
      <p:grpSp>
        <p:nvGrpSpPr>
          <p:cNvPr id="214" name="Google Shape;214;p9"/>
          <p:cNvGrpSpPr/>
          <p:nvPr/>
        </p:nvGrpSpPr>
        <p:grpSpPr>
          <a:xfrm>
            <a:off x="4631541" y="2569771"/>
            <a:ext cx="4434819" cy="3155549"/>
            <a:chOff x="4631375" y="2607175"/>
            <a:chExt cx="4380500" cy="3116900"/>
          </a:xfrm>
        </p:grpSpPr>
        <p:pic>
          <p:nvPicPr>
            <p:cNvPr id="215" name="Google Shape;215;p9"/>
            <p:cNvPicPr preferRelativeResize="0"/>
            <p:nvPr/>
          </p:nvPicPr>
          <p:blipFill>
            <a:blip r:embed="rId6">
              <a:alphaModFix/>
            </a:blip>
            <a:stretch>
              <a:fillRect/>
            </a:stretch>
          </p:blipFill>
          <p:spPr>
            <a:xfrm>
              <a:off x="4631375" y="2607175"/>
              <a:ext cx="4380500" cy="2623577"/>
            </a:xfrm>
            <a:prstGeom prst="rect">
              <a:avLst/>
            </a:prstGeom>
            <a:noFill/>
            <a:ln>
              <a:noFill/>
            </a:ln>
          </p:spPr>
        </p:pic>
        <p:pic>
          <p:nvPicPr>
            <p:cNvPr id="216" name="Google Shape;216;p9"/>
            <p:cNvPicPr preferRelativeResize="0"/>
            <p:nvPr/>
          </p:nvPicPr>
          <p:blipFill>
            <a:blip r:embed="rId7">
              <a:alphaModFix/>
            </a:blip>
            <a:stretch>
              <a:fillRect/>
            </a:stretch>
          </p:blipFill>
          <p:spPr>
            <a:xfrm>
              <a:off x="5324425" y="5227825"/>
              <a:ext cx="2825900" cy="496250"/>
            </a:xfrm>
            <a:prstGeom prst="rect">
              <a:avLst/>
            </a:prstGeom>
            <a:noFill/>
            <a:ln>
              <a:noFill/>
            </a:ln>
          </p:spPr>
        </p:pic>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1"/>
                                        </p:tgtEl>
                                        <p:attrNameLst>
                                          <p:attrName>style.visibility</p:attrName>
                                        </p:attrNameLst>
                                      </p:cBhvr>
                                      <p:to>
                                        <p:strVal val="visible"/>
                                      </p:to>
                                    </p:set>
                                    <p:animEffect filter="fade" transition="in">
                                      <p:cBhvr>
                                        <p:cTn dur="1000"/>
                                        <p:tgtEl>
                                          <p:spTgt spid="21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4"/>
                                        </p:tgtEl>
                                        <p:attrNameLst>
                                          <p:attrName>style.visibility</p:attrName>
                                        </p:attrNameLst>
                                      </p:cBhvr>
                                      <p:to>
                                        <p:strVal val="visible"/>
                                      </p:to>
                                    </p:set>
                                    <p:animEffect filter="fade" transition="in">
                                      <p:cBhvr>
                                        <p:cTn dur="1000"/>
                                        <p:tgtEl>
                                          <p:spTgt spid="21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Facet">
  <a:themeElements>
    <a:clrScheme name="Facet">
      <a:dk1>
        <a:srgbClr val="000000"/>
      </a:dk1>
      <a:lt1>
        <a:srgbClr val="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2019-07-19T01:05:51Z</dcterms:created>
  <dc:creator>Downtown Dog Lounge</dc:creator>
</cp:coreProperties>
</file>