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80" r:id="rId2"/>
    <p:sldMasterId id="2147483876" r:id="rId3"/>
    <p:sldMasterId id="2147483996" r:id="rId4"/>
  </p:sldMasterIdLst>
  <p:notesMasterIdLst>
    <p:notesMasterId r:id="rId11"/>
  </p:notesMasterIdLst>
  <p:sldIdLst>
    <p:sldId id="256" r:id="rId5"/>
    <p:sldId id="257" r:id="rId6"/>
    <p:sldId id="258" r:id="rId7"/>
    <p:sldId id="260" r:id="rId8"/>
    <p:sldId id="261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E1A"/>
    <a:srgbClr val="CCFF99"/>
    <a:srgbClr val="E0F698"/>
    <a:srgbClr val="DFF99F"/>
    <a:srgbClr val="33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0BB9C-3E95-4C60-9ECF-56F4A613DDEA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0794B-9AEF-49A4-9397-CA66B4BB48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0794B-9AEF-49A4-9397-CA66B4BB487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576BA80-CA4F-492D-9CBA-35DDE23D5E9E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F0F88B2-C246-46DC-9E72-F153CD6DE4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g logo flat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609600"/>
            <a:ext cx="7315200" cy="5943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6200" y="6096000"/>
            <a:ext cx="484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23E1A"/>
                </a:solidFill>
                <a:latin typeface="Chaparral Pro" pitchFamily="18" charset="0"/>
              </a:rPr>
              <a:t>Don’t just go green, grow green.</a:t>
            </a:r>
            <a:endParaRPr lang="en-US" sz="2800" dirty="0">
              <a:solidFill>
                <a:srgbClr val="323E1A"/>
              </a:solidFill>
              <a:latin typeface="Chaparral Pro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9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17637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Chaparral Pro" pitchFamily="18" charset="0"/>
              </a:rPr>
              <a:t>Willow Grove, PA</a:t>
            </a:r>
          </a:p>
          <a:p>
            <a:r>
              <a:rPr lang="en-US" dirty="0" smtClean="0">
                <a:latin typeface="Chaparral Pro" pitchFamily="18" charset="0"/>
              </a:rPr>
              <a:t>We offer high quality, healthy food</a:t>
            </a:r>
            <a:endParaRPr lang="en-US" dirty="0">
              <a:latin typeface="Chaparral Pro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latin typeface="Chaparral Pro" pitchFamily="18" charset="0"/>
              </a:rPr>
              <a:t>All ingredients are grown in a greenhouse attached to the restaurant</a:t>
            </a:r>
          </a:p>
          <a:p>
            <a:r>
              <a:rPr lang="en-US" dirty="0" smtClean="0">
                <a:latin typeface="Chaparral Pro" pitchFamily="18" charset="0"/>
              </a:rPr>
              <a:t>Guests are able to eat in the greenhouse (or inside the restaurant), eat delicious food, and on weekends enjoy live entertainment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2002008" y="143470"/>
            <a:ext cx="5163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Information</a:t>
            </a:r>
            <a:r>
              <a:rPr lang="en-US" sz="54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:</a:t>
            </a:r>
            <a:endParaRPr lang="en-US" sz="5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200" y="6172200"/>
            <a:ext cx="609600" cy="609600"/>
            <a:chOff x="152400" y="6019800"/>
            <a:chExt cx="609600" cy="609600"/>
          </a:xfrm>
        </p:grpSpPr>
        <p:sp>
          <p:nvSpPr>
            <p:cNvPr id="5" name="Teardrop 4"/>
            <p:cNvSpPr/>
            <p:nvPr/>
          </p:nvSpPr>
          <p:spPr>
            <a:xfrm>
              <a:off x="152400" y="6324600"/>
              <a:ext cx="304800" cy="304800"/>
            </a:xfrm>
            <a:prstGeom prst="teardrop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ardrop 6"/>
            <p:cNvSpPr/>
            <p:nvPr/>
          </p:nvSpPr>
          <p:spPr>
            <a:xfrm rot="16200000">
              <a:off x="533400" y="6324600"/>
              <a:ext cx="228600" cy="228600"/>
            </a:xfrm>
            <a:prstGeom prst="teardrop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ardrop 7"/>
            <p:cNvSpPr/>
            <p:nvPr/>
          </p:nvSpPr>
          <p:spPr>
            <a:xfrm rot="16200000" flipH="1" flipV="1">
              <a:off x="228600" y="6019800"/>
              <a:ext cx="228600" cy="228600"/>
            </a:xfrm>
            <a:prstGeom prst="teardrop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10800000">
            <a:off x="8458200" y="76200"/>
            <a:ext cx="609600" cy="609600"/>
            <a:chOff x="152400" y="6019800"/>
            <a:chExt cx="609600" cy="609600"/>
          </a:xfrm>
        </p:grpSpPr>
        <p:sp>
          <p:nvSpPr>
            <p:cNvPr id="11" name="Teardrop 10"/>
            <p:cNvSpPr/>
            <p:nvPr/>
          </p:nvSpPr>
          <p:spPr>
            <a:xfrm>
              <a:off x="152400" y="6324600"/>
              <a:ext cx="304800" cy="304800"/>
            </a:xfrm>
            <a:prstGeom prst="teardrop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ardrop 11"/>
            <p:cNvSpPr/>
            <p:nvPr/>
          </p:nvSpPr>
          <p:spPr>
            <a:xfrm rot="16200000">
              <a:off x="533400" y="6324600"/>
              <a:ext cx="228600" cy="228600"/>
            </a:xfrm>
            <a:prstGeom prst="teardrop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ardrop 12"/>
            <p:cNvSpPr/>
            <p:nvPr/>
          </p:nvSpPr>
          <p:spPr>
            <a:xfrm rot="16200000" flipH="1" flipV="1">
              <a:off x="228600" y="6019800"/>
              <a:ext cx="228600" cy="228600"/>
            </a:xfrm>
            <a:prstGeom prst="teardrop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1556" y="4114800"/>
            <a:ext cx="2469444" cy="1998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Chaparral Pro" pitchFamily="18" charset="0"/>
              </a:rPr>
              <a:t>Relaxed, family friendly</a:t>
            </a:r>
          </a:p>
          <a:p>
            <a:r>
              <a:rPr lang="en-US" dirty="0" smtClean="0">
                <a:latin typeface="Chaparral Pro" pitchFamily="18" charset="0"/>
              </a:rPr>
              <a:t>Seating inside the restaurant is </a:t>
            </a:r>
          </a:p>
          <a:p>
            <a:pPr>
              <a:buNone/>
            </a:pPr>
            <a:r>
              <a:rPr lang="en-US" dirty="0" smtClean="0">
                <a:latin typeface="Chaparral Pro" pitchFamily="18" charset="0"/>
              </a:rPr>
              <a:t>	air conditioned and heated</a:t>
            </a:r>
          </a:p>
          <a:p>
            <a:r>
              <a:rPr lang="en-US" dirty="0" smtClean="0">
                <a:latin typeface="Chaparral Pro" pitchFamily="18" charset="0"/>
              </a:rPr>
              <a:t>Temperature in the greenhouse </a:t>
            </a:r>
            <a:r>
              <a:rPr lang="en-US" dirty="0" smtClean="0">
                <a:latin typeface="Chaparral Pro" pitchFamily="18" charset="0"/>
              </a:rPr>
              <a:t>is always</a:t>
            </a:r>
            <a:r>
              <a:rPr lang="en-US" dirty="0" smtClean="0">
                <a:latin typeface="Chaparral Pro" pitchFamily="18" charset="0"/>
              </a:rPr>
              <a:t> </a:t>
            </a:r>
            <a:r>
              <a:rPr lang="en-US" dirty="0" smtClean="0">
                <a:latin typeface="Chaparral Pro" pitchFamily="18" charset="0"/>
              </a:rPr>
              <a:t>at 77˚ (to provide the optimum environment for our garden)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621529" y="143470"/>
            <a:ext cx="3712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Atmosphere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4038600"/>
            <a:ext cx="2216150" cy="200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038600"/>
            <a:ext cx="2656417" cy="1998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939800"/>
            <a:ext cx="8077200" cy="591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WordArt 5"/>
          <p:cNvSpPr>
            <a:spLocks noChangeArrowheads="1" noChangeShapeType="1" noTextEdit="1"/>
          </p:cNvSpPr>
          <p:nvPr/>
        </p:nvSpPr>
        <p:spPr bwMode="auto">
          <a:xfrm>
            <a:off x="2971800" y="76200"/>
            <a:ext cx="35814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kern="10" spc="0" dirty="0" smtClean="0">
                <a:ln w="9525">
                  <a:solidFill>
                    <a:srgbClr val="BA5706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2D004"/>
                    </a:gs>
                    <a:gs pos="100000">
                      <a:srgbClr val="BA5706"/>
                    </a:gs>
                  </a:gsLst>
                  <a:lin ang="0" scaled="1"/>
                </a:gradFill>
                <a:effectLst>
                  <a:outerShdw dist="35921" dir="2700000" algn="ctr" rotWithShape="0">
                    <a:srgbClr val="868686"/>
                  </a:outerShdw>
                </a:effectLst>
                <a:latin typeface="Candara"/>
              </a:rPr>
              <a:t>Fall Menu</a:t>
            </a:r>
            <a:endParaRPr lang="en-US" sz="3600" kern="10" spc="0" dirty="0">
              <a:ln w="9525">
                <a:solidFill>
                  <a:srgbClr val="BA5706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F2D004"/>
                  </a:gs>
                  <a:gs pos="100000">
                    <a:srgbClr val="BA5706"/>
                  </a:gs>
                </a:gsLst>
                <a:lin ang="0" scaled="1"/>
              </a:gradFill>
              <a:effectLst>
                <a:outerShdw dist="35921" dir="2700000" algn="ctr" rotWithShape="0">
                  <a:srgbClr val="868686"/>
                </a:outerShdw>
              </a:effectLst>
              <a:latin typeface="Candara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F69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23E1A"/>
                </a:solidFill>
                <a:latin typeface="Chaparral Pro" pitchFamily="18" charset="0"/>
              </a:rPr>
              <a:t>Menu varies </a:t>
            </a:r>
            <a:r>
              <a:rPr lang="en-US" dirty="0" smtClean="0">
                <a:solidFill>
                  <a:srgbClr val="323E1A"/>
                </a:solidFill>
                <a:latin typeface="Chaparral Pro" pitchFamily="18" charset="0"/>
              </a:rPr>
              <a:t>by season</a:t>
            </a:r>
          </a:p>
          <a:p>
            <a:r>
              <a:rPr lang="en-US" dirty="0" smtClean="0">
                <a:solidFill>
                  <a:srgbClr val="323E1A"/>
                </a:solidFill>
                <a:latin typeface="Chaparral Pro" pitchFamily="18" charset="0"/>
              </a:rPr>
              <a:t>Fresh, all natural ingredients</a:t>
            </a:r>
          </a:p>
          <a:p>
            <a:r>
              <a:rPr lang="en-US" dirty="0" smtClean="0">
                <a:solidFill>
                  <a:srgbClr val="323E1A"/>
                </a:solidFill>
                <a:latin typeface="Chaparral Pro" pitchFamily="18" charset="0"/>
              </a:rPr>
              <a:t>Children’s </a:t>
            </a:r>
            <a:r>
              <a:rPr lang="en-US" dirty="0" smtClean="0">
                <a:solidFill>
                  <a:srgbClr val="323E1A"/>
                </a:solidFill>
                <a:latin typeface="Chaparral Pro" pitchFamily="18" charset="0"/>
              </a:rPr>
              <a:t>menu for children twelve and under</a:t>
            </a:r>
          </a:p>
          <a:p>
            <a:r>
              <a:rPr lang="en-US" dirty="0" smtClean="0">
                <a:solidFill>
                  <a:srgbClr val="323E1A"/>
                </a:solidFill>
                <a:latin typeface="Chaparral Pro" pitchFamily="18" charset="0"/>
              </a:rPr>
              <a:t>Specials on Sundays for </a:t>
            </a:r>
            <a:r>
              <a:rPr lang="en-US" dirty="0" smtClean="0">
                <a:solidFill>
                  <a:srgbClr val="323E1A"/>
                </a:solidFill>
                <a:latin typeface="Chaparral Pro" pitchFamily="18" charset="0"/>
              </a:rPr>
              <a:t>senior citizens</a:t>
            </a:r>
            <a:endParaRPr lang="en-US" dirty="0" smtClean="0">
              <a:solidFill>
                <a:srgbClr val="323E1A"/>
              </a:solidFill>
              <a:latin typeface="Chaparral Pro" pitchFamily="18" charset="0"/>
            </a:endParaRPr>
          </a:p>
          <a:p>
            <a:r>
              <a:rPr lang="en-US" dirty="0" smtClean="0">
                <a:solidFill>
                  <a:srgbClr val="323E1A"/>
                </a:solidFill>
                <a:latin typeface="Chaparral Pro" pitchFamily="18" charset="0"/>
              </a:rPr>
              <a:t>No </a:t>
            </a:r>
            <a:r>
              <a:rPr lang="en-US" dirty="0" smtClean="0">
                <a:solidFill>
                  <a:srgbClr val="323E1A"/>
                </a:solidFill>
                <a:latin typeface="Chaparral Pro" pitchFamily="18" charset="0"/>
              </a:rPr>
              <a:t>pesticides used </a:t>
            </a:r>
            <a:r>
              <a:rPr lang="en-US" dirty="0" smtClean="0">
                <a:solidFill>
                  <a:srgbClr val="323E1A"/>
                </a:solidFill>
                <a:latin typeface="Chaparral Pro" pitchFamily="18" charset="0"/>
              </a:rPr>
              <a:t>in growing</a:t>
            </a:r>
            <a:endParaRPr lang="en-US" dirty="0">
              <a:solidFill>
                <a:srgbClr val="323E1A"/>
              </a:solidFill>
              <a:latin typeface="Chaparral Pro" pitchFamily="18" charset="0"/>
            </a:endParaRPr>
          </a:p>
          <a:p>
            <a:r>
              <a:rPr lang="en-US" dirty="0" smtClean="0">
                <a:solidFill>
                  <a:srgbClr val="323E1A"/>
                </a:solidFill>
                <a:latin typeface="Chaparral Pro" pitchFamily="18" charset="0"/>
              </a:rPr>
              <a:t>Results in organic, healthy </a:t>
            </a:r>
            <a:endParaRPr lang="en-US" dirty="0" smtClean="0">
              <a:solidFill>
                <a:srgbClr val="323E1A"/>
              </a:solidFill>
              <a:latin typeface="Chaparral Pro" pitchFamily="18" charset="0"/>
            </a:endParaRPr>
          </a:p>
          <a:p>
            <a:r>
              <a:rPr lang="en-US" dirty="0" smtClean="0">
                <a:solidFill>
                  <a:srgbClr val="323E1A"/>
                </a:solidFill>
                <a:latin typeface="Chaparral Pro" pitchFamily="18" charset="0"/>
              </a:rPr>
              <a:t>dishes</a:t>
            </a:r>
            <a:endParaRPr lang="en-US" dirty="0" smtClean="0">
              <a:solidFill>
                <a:srgbClr val="323E1A"/>
              </a:solidFill>
              <a:latin typeface="Chaparral Pro" pitchFamily="18" charset="0"/>
            </a:endParaRPr>
          </a:p>
          <a:p>
            <a:pPr>
              <a:buNone/>
            </a:pPr>
            <a:r>
              <a:rPr lang="en-US" dirty="0">
                <a:solidFill>
                  <a:srgbClr val="323E1A"/>
                </a:solidFill>
                <a:latin typeface="Chaparral Pro" pitchFamily="18" charset="0"/>
              </a:rPr>
              <a:t>	</a:t>
            </a:r>
            <a:endParaRPr lang="en-US" dirty="0" smtClean="0">
              <a:solidFill>
                <a:srgbClr val="323E1A"/>
              </a:solidFill>
              <a:latin typeface="Chaparral Pro" pitchFamily="18" charset="0"/>
            </a:endParaRPr>
          </a:p>
          <a:p>
            <a:pPr>
              <a:buNone/>
            </a:pPr>
            <a:r>
              <a:rPr lang="en-US" dirty="0">
                <a:solidFill>
                  <a:srgbClr val="323E1A"/>
                </a:solidFill>
                <a:latin typeface="Chaparral Pro" pitchFamily="18" charset="0"/>
              </a:rPr>
              <a:t>	</a:t>
            </a:r>
            <a:r>
              <a:rPr lang="en-US" dirty="0" smtClean="0">
                <a:solidFill>
                  <a:srgbClr val="323E1A"/>
                </a:solidFill>
                <a:latin typeface="Chaparral Pro" pitchFamily="18" charset="0"/>
              </a:rPr>
              <a:t>Only the best for our </a:t>
            </a:r>
          </a:p>
          <a:p>
            <a:pPr>
              <a:buNone/>
            </a:pPr>
            <a:r>
              <a:rPr lang="en-US" dirty="0" smtClean="0">
                <a:solidFill>
                  <a:srgbClr val="323E1A"/>
                </a:solidFill>
                <a:latin typeface="Chaparral Pro" pitchFamily="18" charset="0"/>
              </a:rPr>
              <a:t>	Customers!</a:t>
            </a:r>
            <a:endParaRPr lang="en-US" dirty="0">
              <a:solidFill>
                <a:srgbClr val="323E1A"/>
              </a:solidFill>
              <a:latin typeface="Chaparral Pro" pitchFamily="18" charset="0"/>
            </a:endParaRPr>
          </a:p>
        </p:txBody>
      </p:sp>
      <p:pic>
        <p:nvPicPr>
          <p:cNvPr id="2052" name="Picture 4" descr="http://t1.gstatic.com/images?q=tbn:ANd9GcSSMgJaUDDJ8eLfCh-du_EE2BryAQF7XS1q8yyJ6DNHY6UybdJH"/>
          <p:cNvPicPr>
            <a:picLocks noChangeAspect="1" noChangeArrowheads="1"/>
          </p:cNvPicPr>
          <p:nvPr/>
        </p:nvPicPr>
        <p:blipFill>
          <a:blip r:embed="rId2" cstate="print">
            <a:lum bright="60000" contrast="-74000"/>
          </a:blip>
          <a:srcRect/>
          <a:stretch>
            <a:fillRect/>
          </a:stretch>
        </p:blipFill>
        <p:spPr bwMode="auto">
          <a:xfrm>
            <a:off x="1752600" y="152400"/>
            <a:ext cx="5867400" cy="1417702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267444" y="372070"/>
            <a:ext cx="24497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>
                  <a:solidFill>
                    <a:schemeClr val="tx1"/>
                  </a:solidFill>
                </a:ln>
                <a:solidFill>
                  <a:srgbClr val="323E1A"/>
                </a:solidFill>
              </a:rPr>
              <a:t>Cuisine</a:t>
            </a:r>
            <a:r>
              <a:rPr lang="en-US" sz="5400" b="1" cap="none" spc="0" dirty="0" smtClean="0">
                <a:ln>
                  <a:solidFill>
                    <a:schemeClr val="tx1"/>
                  </a:solidFill>
                </a:ln>
                <a:solidFill>
                  <a:srgbClr val="323E1A"/>
                </a:solidFill>
                <a:effectLst/>
              </a:rPr>
              <a:t>:</a:t>
            </a:r>
            <a:endParaRPr lang="en-US" sz="5400" b="1" cap="none" spc="0" dirty="0">
              <a:ln>
                <a:solidFill>
                  <a:schemeClr val="tx1"/>
                </a:solidFill>
              </a:ln>
              <a:solidFill>
                <a:srgbClr val="323E1A"/>
              </a:solidFill>
              <a:effectLst/>
            </a:endParaRPr>
          </a:p>
        </p:txBody>
      </p:sp>
      <p:pic>
        <p:nvPicPr>
          <p:cNvPr id="2050" name="Diagram 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3505200"/>
            <a:ext cx="4360863" cy="3263900"/>
          </a:xfrm>
          <a:prstGeom prst="rect">
            <a:avLst/>
          </a:prstGeom>
          <a:noFill/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haparral Pro" pitchFamily="18" charset="0"/>
              </a:rPr>
              <a:t>If you have any additional questions feel free to contact us: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haparral Pro" pitchFamily="18" charset="0"/>
              </a:rPr>
              <a:t>127 Vine Street 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haparral Pro" pitchFamily="18" charset="0"/>
              </a:rPr>
              <a:t>Willow Grove, Pennsylvania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haparral Pro" pitchFamily="18" charset="0"/>
              </a:rPr>
              <a:t>Phone: 348-342-3454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haparral Pro" pitchFamily="18" charset="0"/>
              </a:rPr>
              <a:t>Fax: 874-389-3455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haparral Pro" pitchFamily="18" charset="0"/>
              </a:rPr>
              <a:t>Email: growinggreentogether@gmail.com</a:t>
            </a:r>
          </a:p>
          <a:p>
            <a:endParaRPr lang="en-US" dirty="0" smtClean="0"/>
          </a:p>
        </p:txBody>
      </p:sp>
      <p:pic>
        <p:nvPicPr>
          <p:cNvPr id="5" name="Picture 2" descr="http://t1.gstatic.com/images?q=tbn:ANd9GcTn_4Z5ihwvDW_uHLnxjjyIpWdzfVCYT4NejfSWDDx-poBLspVi3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5181600"/>
            <a:ext cx="1741394" cy="1304365"/>
          </a:xfrm>
          <a:prstGeom prst="rect">
            <a:avLst/>
          </a:prstGeom>
          <a:noFill/>
        </p:spPr>
      </p:pic>
      <p:pic>
        <p:nvPicPr>
          <p:cNvPr id="6" name="Picture 4" descr="http://t0.gstatic.com/images?q=tbn:ANd9GcQ6VnfN75rMVjeujdsPw6G-oW_gia3-LLf2XT5oyOORkkzE6Kgz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5105400"/>
            <a:ext cx="1660711" cy="13716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998233" y="4951274"/>
            <a:ext cx="493596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 hope to </a:t>
            </a:r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see</a:t>
            </a:r>
          </a:p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you soon!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Civic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1274</TotalTime>
  <Words>140</Words>
  <Application>Microsoft Office PowerPoint</Application>
  <PresentationFormat>On-screen Show (4:3)</PresentationFormat>
  <Paragraphs>32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Civic</vt:lpstr>
      <vt:lpstr>Apex</vt:lpstr>
      <vt:lpstr>Oriel</vt:lpstr>
      <vt:lpstr>Solstice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</dc:creator>
  <cp:lastModifiedBy>j</cp:lastModifiedBy>
  <cp:revision>46</cp:revision>
  <dcterms:created xsi:type="dcterms:W3CDTF">2011-10-15T21:15:02Z</dcterms:created>
  <dcterms:modified xsi:type="dcterms:W3CDTF">2011-12-12T20:43:00Z</dcterms:modified>
</cp:coreProperties>
</file>