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10"/>
  </p:notesMasterIdLst>
  <p:sldIdLst>
    <p:sldId id="262" r:id="rId5"/>
    <p:sldId id="261" r:id="rId6"/>
    <p:sldId id="264" r:id="rId7"/>
    <p:sldId id="260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00"/>
    <a:srgbClr val="086690"/>
    <a:srgbClr val="EC4A71"/>
    <a:srgbClr val="3FAFC5"/>
    <a:srgbClr val="F45568"/>
    <a:srgbClr val="FCAE5E"/>
    <a:srgbClr val="439CD6"/>
    <a:srgbClr val="276DA8"/>
    <a:srgbClr val="F85C63"/>
    <a:srgbClr val="FDD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7A5E-08EC-468F-BCA3-DBD7FD90A681}" v="74" dt="2024-04-30T00:2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6" autoAdjust="0"/>
    <p:restoredTop sz="94794" autoAdjust="0"/>
  </p:normalViewPr>
  <p:slideViewPr>
    <p:cSldViewPr snapToGrid="0">
      <p:cViewPr varScale="1">
        <p:scale>
          <a:sx n="106" d="100"/>
          <a:sy n="106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AC83-1D24-4EFB-87F2-A60C42FF96A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843-B022-4FB0-A66C-64F5A330C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0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A0D8-4FD5-29CD-A59B-1387FC683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025EC-5E53-FC92-002F-FED0459A1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35CB8-7960-2697-C1B6-3B3A6522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BA3934-928E-153A-1913-97E9E1C6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B4F404-DBCA-4237-818D-09C1F5AB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0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F09CB-7009-041D-44DC-61891379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DF8904-E329-1375-F760-632990A43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EACCDF-7992-AF8E-863E-D07550EE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E11FC-87A5-DD70-AFF1-F8CBB7C8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45729-7922-5A46-FF70-0A3A122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19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027CD9-1203-EBFE-FAF9-64D6288B0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568C7-B7D2-68D9-8645-82E033F1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BC65AE-7169-7723-43B2-A82894CB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247166-F47A-2326-B7BA-94BF8EE2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CF7B5D-A3CB-77CC-75D0-A7AB269A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12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DCC06-F343-FEB1-D30E-7A3A333D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6E5BCD-098B-C381-1021-7D136EF8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DDBA46-044C-3C1B-786B-17E51CA5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B2DA8-D507-0177-2370-FA1B393C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946C3-06E1-A099-9313-0A664225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6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C5D86-D9CA-369A-1C06-D8D26A53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C7620-57DB-FB6C-4274-78AC13EB0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67C7B-0661-DD3D-387F-84C75A93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6E705-E399-1431-E6A3-8501D609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BCEF5-F4EA-2F5E-C5C5-A10D768A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3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357-1437-5AD0-8042-6776E275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220CA-5CE5-DF3E-30E1-2CCC8AF92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13AA08-BB37-CC55-22AA-5EA46122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C1FBD-3D1C-CA97-91FC-1E7B8CFF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2101BE-39D2-11D1-4244-37F59027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3A516F-19B7-E924-69C1-27075AC4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77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E6224-B722-EF49-31A6-7EC5349C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11595-D3E0-9504-4296-402EF023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5B6A98-550B-A740-2B7C-430C548D8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701CCB-E5A7-8763-4C1A-33E6DB2D7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A24CC8-528D-FDC1-F6AC-837A712B1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55E0093-9549-021C-0F11-632F382F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D10C61-8985-7E31-A106-4D405723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A83F71-EC8C-5EE8-548F-FDEE83EC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3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3982-B7C1-A9FD-C697-47E2089D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5DEBAD-6D86-7A03-3A84-61738751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F4C298-9D83-021C-A1AD-76E42FF2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4E1DBA-5919-9F13-7767-C43D9432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4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AEC00A-B3F1-36DE-E634-AAFB3DF1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AC4132-AC3D-C824-3BF3-16EFE03A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2A3E0-86FD-F829-66A4-A99A1C17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19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8C66-049E-4F9C-C982-94468A0D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333A68-6552-2D3F-EC61-94469CD5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288738-DA5F-2D47-04C0-C070A62B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7E456D-494E-D6C6-14F9-86DFAAAD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F0D5C-6DE6-D1CB-A788-CF84439D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F86A0B-1906-3BC4-C475-9ECE823C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7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A5BBA-7D1D-DAEF-48D3-837F4C02D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DF3D976-C583-A616-A9BD-FBAD1954D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235AAD-31AF-711E-4D31-D3AF2651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CD38ED-1EE3-2156-D7D2-226D3839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46100-E16F-B8AD-B1D0-7B9953DB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F2107F-DEB4-4F01-F528-2BD404C9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4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B67A68-1A16-141C-C3F3-9BD8A5C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424C79-C0EF-34FE-68A6-DE94993E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5B6B4-7810-9132-3D7F-0C6C7CFA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296591-7152-BD41-C230-4B873DAE5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D223A2-5B41-A6A5-EEED-83305F186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0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4" Type="http://schemas.microsoft.com/office/2007/relationships/hdphoto" Target="../media/hdphoto2.wdp"/><Relationship Id="rId9" Type="http://schemas.openxmlformats.org/officeDocument/2006/relationships/image" Target="../media/image3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C40428-3E33-C7E1-9EE6-35FF6BAD2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0" y="1566916"/>
            <a:ext cx="5808837" cy="155242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4B4ADA-2EE0-571A-92A1-602185BA8D41}"/>
              </a:ext>
            </a:extLst>
          </p:cNvPr>
          <p:cNvSpPr/>
          <p:nvPr/>
        </p:nvSpPr>
        <p:spPr>
          <a:xfrm>
            <a:off x="568260" y="2853620"/>
            <a:ext cx="1662876" cy="400110"/>
          </a:xfrm>
          <a:prstGeom prst="roundRect">
            <a:avLst>
              <a:gd name="adj" fmla="val 20634"/>
            </a:avLst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79FAB-569F-56FC-231D-86EB809B2771}"/>
              </a:ext>
            </a:extLst>
          </p:cNvPr>
          <p:cNvSpPr txBox="1"/>
          <p:nvPr/>
        </p:nvSpPr>
        <p:spPr>
          <a:xfrm>
            <a:off x="568260" y="2884398"/>
            <a:ext cx="166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Iniciar Análise</a:t>
            </a:r>
          </a:p>
        </p:txBody>
      </p:sp>
    </p:spTree>
    <p:extLst>
      <p:ext uri="{BB962C8B-B14F-4D97-AF65-F5344CB8AC3E}">
        <p14:creationId xmlns:p14="http://schemas.microsoft.com/office/powerpoint/2010/main" val="26089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884827" y="529142"/>
            <a:ext cx="11399961" cy="6273993"/>
          </a:xfrm>
          <a:prstGeom prst="round2SameRect">
            <a:avLst>
              <a:gd name="adj1" fmla="val 3823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8414965" y="588299"/>
            <a:ext cx="2998165" cy="1997796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942944" y="1421599"/>
            <a:ext cx="3623990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4738068" y="100231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993910" y="3864684"/>
            <a:ext cx="3648144" cy="2464175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8424487" y="2714834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911618" y="898191"/>
            <a:ext cx="2075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2">
                    <a:lumMod val="75000"/>
                  </a:schemeClr>
                </a:solidFill>
                <a:latin typeface="Albert Sans" pitchFamily="2" charset="0"/>
              </a:rPr>
              <a:t>      Overview Vendas</a:t>
            </a:r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10173065" y="5766829"/>
            <a:ext cx="1835593" cy="829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4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8217371" y="5766829"/>
            <a:ext cx="1835593" cy="8298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940000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C39BCFDE-3CD7-C4C3-7F55-C5BD1BB860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8" y="149742"/>
            <a:ext cx="2075903" cy="5256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A206049-4FF6-A5FF-6858-B51D9E58EF79}"/>
              </a:ext>
            </a:extLst>
          </p:cNvPr>
          <p:cNvSpPr/>
          <p:nvPr/>
        </p:nvSpPr>
        <p:spPr>
          <a:xfrm>
            <a:off x="5187636" y="1236745"/>
            <a:ext cx="2236206" cy="35666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FEE49E-6491-47EA-9319-81D73A06DFFE}"/>
              </a:ext>
            </a:extLst>
          </p:cNvPr>
          <p:cNvSpPr txBox="1"/>
          <p:nvPr/>
        </p:nvSpPr>
        <p:spPr>
          <a:xfrm>
            <a:off x="5341544" y="1236744"/>
            <a:ext cx="2082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Destinos Procurados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5E61F1B-2BF1-EF70-52A1-57A0C4C69193}"/>
              </a:ext>
            </a:extLst>
          </p:cNvPr>
          <p:cNvSpPr/>
          <p:nvPr/>
        </p:nvSpPr>
        <p:spPr>
          <a:xfrm>
            <a:off x="1412341" y="1593410"/>
            <a:ext cx="2154724" cy="172476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200">
              <a:solidFill>
                <a:schemeClr val="tx1"/>
              </a:solidFill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4B74775-3773-3907-8C78-A92B23079D46}"/>
              </a:ext>
            </a:extLst>
          </p:cNvPr>
          <p:cNvSpPr/>
          <p:nvPr/>
        </p:nvSpPr>
        <p:spPr>
          <a:xfrm>
            <a:off x="1412341" y="3958754"/>
            <a:ext cx="2968154" cy="3216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Viagens por destino e ano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28B3080-B8EC-D298-9DC7-2EF019C97251}"/>
              </a:ext>
            </a:extLst>
          </p:cNvPr>
          <p:cNvSpPr/>
          <p:nvPr/>
        </p:nvSpPr>
        <p:spPr>
          <a:xfrm>
            <a:off x="8589782" y="720510"/>
            <a:ext cx="2520670" cy="3888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2"/>
                </a:solidFill>
              </a:rPr>
              <a:t>Representavidade</a:t>
            </a:r>
            <a:r>
              <a:rPr lang="pt-BR" sz="1200" dirty="0">
                <a:solidFill>
                  <a:schemeClr val="tx2"/>
                </a:solidFill>
              </a:rPr>
              <a:t> por Canal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242DE48A-2CC9-CF43-66EB-D657DC251443}"/>
              </a:ext>
            </a:extLst>
          </p:cNvPr>
          <p:cNvSpPr/>
          <p:nvPr/>
        </p:nvSpPr>
        <p:spPr>
          <a:xfrm>
            <a:off x="8759712" y="2797193"/>
            <a:ext cx="2350739" cy="3180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2"/>
                </a:solidFill>
              </a:rPr>
              <a:t>Receita por País- Destino</a:t>
            </a:r>
          </a:p>
        </p:txBody>
      </p:sp>
    </p:spTree>
    <p:extLst>
      <p:ext uri="{BB962C8B-B14F-4D97-AF65-F5344CB8AC3E}">
        <p14:creationId xmlns:p14="http://schemas.microsoft.com/office/powerpoint/2010/main" val="18808208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933136" y="1597948"/>
            <a:ext cx="714970" cy="659884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CEC61C-D130-DFEF-8537-4667636CA868}"/>
              </a:ext>
            </a:extLst>
          </p:cNvPr>
          <p:cNvSpPr txBox="1"/>
          <p:nvPr/>
        </p:nvSpPr>
        <p:spPr>
          <a:xfrm>
            <a:off x="1812697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FCAE5E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88C7C5-A434-6B75-CED5-D0781AF347A0}"/>
              </a:ext>
            </a:extLst>
          </p:cNvPr>
          <p:cNvSpPr txBox="1"/>
          <p:nvPr/>
        </p:nvSpPr>
        <p:spPr>
          <a:xfrm>
            <a:off x="820201" y="1289458"/>
            <a:ext cx="992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439CD6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94286A-02A2-E86B-F9D5-4A1CEF7C83DF}"/>
              </a:ext>
            </a:extLst>
          </p:cNvPr>
          <p:cNvSpPr/>
          <p:nvPr/>
        </p:nvSpPr>
        <p:spPr>
          <a:xfrm>
            <a:off x="2879497" y="1597948"/>
            <a:ext cx="714970" cy="659884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C396D6-6BF8-FF03-FCBC-8EA6DF004E4D}"/>
              </a:ext>
            </a:extLst>
          </p:cNvPr>
          <p:cNvSpPr/>
          <p:nvPr/>
        </p:nvSpPr>
        <p:spPr>
          <a:xfrm>
            <a:off x="1906316" y="1597948"/>
            <a:ext cx="714970" cy="659884"/>
          </a:xfrm>
          <a:prstGeom prst="roundRect">
            <a:avLst/>
          </a:prstGeom>
          <a:solidFill>
            <a:srgbClr val="FCA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F3C5C1-8EBF-3C56-95E6-CEF113D55F63}"/>
              </a:ext>
            </a:extLst>
          </p:cNvPr>
          <p:cNvSpPr txBox="1"/>
          <p:nvPr/>
        </p:nvSpPr>
        <p:spPr>
          <a:xfrm>
            <a:off x="2802163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3FAFC5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4241E6-1582-A447-DA4B-0DBD2082FEA4}"/>
              </a:ext>
            </a:extLst>
          </p:cNvPr>
          <p:cNvSpPr txBox="1"/>
          <p:nvPr/>
        </p:nvSpPr>
        <p:spPr>
          <a:xfrm>
            <a:off x="820201" y="898191"/>
            <a:ext cx="5681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Paleta de Cores Utilizada para o projeto no Power BI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CEB376-4E7A-FCF8-9D36-3D963B057DCC}"/>
              </a:ext>
            </a:extLst>
          </p:cNvPr>
          <p:cNvSpPr/>
          <p:nvPr/>
        </p:nvSpPr>
        <p:spPr>
          <a:xfrm>
            <a:off x="3791629" y="1597948"/>
            <a:ext cx="714970" cy="659884"/>
          </a:xfrm>
          <a:prstGeom prst="roundRect">
            <a:avLst/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02368A6-0BF6-A902-B11E-EC7A76E7F68F}"/>
              </a:ext>
            </a:extLst>
          </p:cNvPr>
          <p:cNvSpPr txBox="1"/>
          <p:nvPr/>
        </p:nvSpPr>
        <p:spPr>
          <a:xfrm>
            <a:off x="3671801" y="1277061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086690</a:t>
            </a:r>
          </a:p>
        </p:txBody>
      </p:sp>
    </p:spTree>
    <p:extLst>
      <p:ext uri="{BB962C8B-B14F-4D97-AF65-F5344CB8AC3E}">
        <p14:creationId xmlns:p14="http://schemas.microsoft.com/office/powerpoint/2010/main" val="33865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9855AA-7349-3CF8-E76B-D6373493C518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oundRect">
            <a:avLst>
              <a:gd name="adj" fmla="val 3333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D625FD-710B-9754-9028-2C3F68ACE77D}"/>
              </a:ext>
            </a:extLst>
          </p:cNvPr>
          <p:cNvGrpSpPr/>
          <p:nvPr/>
        </p:nvGrpSpPr>
        <p:grpSpPr>
          <a:xfrm>
            <a:off x="8205934" y="524331"/>
            <a:ext cx="432010" cy="419131"/>
            <a:chOff x="8032628" y="451367"/>
            <a:chExt cx="549788" cy="53339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63564F0-C8FE-EF73-D741-707BAE733965}"/>
                </a:ext>
              </a:extLst>
            </p:cNvPr>
            <p:cNvSpPr/>
            <p:nvPr/>
          </p:nvSpPr>
          <p:spPr>
            <a:xfrm rot="5400000">
              <a:off x="8040823" y="443172"/>
              <a:ext cx="533398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5" name="Imagem 34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95204038-95AD-574C-3FC4-724376A5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085" y="571310"/>
              <a:ext cx="293359" cy="293359"/>
            </a:xfrm>
            <a:prstGeom prst="rect">
              <a:avLst/>
            </a:prstGeom>
          </p:spPr>
        </p:pic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2494101-21D9-0984-5B58-A3D25D0D9820}"/>
              </a:ext>
            </a:extLst>
          </p:cNvPr>
          <p:cNvGrpSpPr/>
          <p:nvPr/>
        </p:nvGrpSpPr>
        <p:grpSpPr>
          <a:xfrm>
            <a:off x="10131180" y="516655"/>
            <a:ext cx="432010" cy="433459"/>
            <a:chOff x="10167157" y="441806"/>
            <a:chExt cx="549788" cy="55163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66235" y="442728"/>
              <a:ext cx="551632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7" name="Imagem 36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78E83180-A73A-C15A-C17E-8E794A5E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14" y="525325"/>
              <a:ext cx="346815" cy="346815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</p:spTree>
    <p:extLst>
      <p:ext uri="{BB962C8B-B14F-4D97-AF65-F5344CB8AC3E}">
        <p14:creationId xmlns:p14="http://schemas.microsoft.com/office/powerpoint/2010/main" val="8532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oundRect">
            <a:avLst>
              <a:gd name="adj" fmla="val 3333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96194DC-A3B2-7190-67AD-BBBE83051259}"/>
              </a:ext>
            </a:extLst>
          </p:cNvPr>
          <p:cNvSpPr/>
          <p:nvPr/>
        </p:nvSpPr>
        <p:spPr>
          <a:xfrm rot="16200000">
            <a:off x="-3142286" y="3142287"/>
            <a:ext cx="6858002" cy="573426"/>
          </a:xfrm>
          <a:prstGeom prst="round2SameRect">
            <a:avLst>
              <a:gd name="adj1" fmla="val 31019"/>
              <a:gd name="adj2" fmla="val 0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1"/>
            <a:ext cx="2958009" cy="2382373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101352" y="1396253"/>
            <a:ext cx="4791789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B355-86A0-D441-87D5-772BFF32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9" y="7403726"/>
            <a:ext cx="9324975" cy="52197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690526" y="1396251"/>
            <a:ext cx="3286577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101353" y="3930381"/>
            <a:ext cx="4791788" cy="2818920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8" y="3932145"/>
            <a:ext cx="2927988" cy="2793619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70263A3-9963-4D9C-A915-365809825CE8}"/>
              </a:ext>
            </a:extLst>
          </p:cNvPr>
          <p:cNvSpPr/>
          <p:nvPr/>
        </p:nvSpPr>
        <p:spPr>
          <a:xfrm>
            <a:off x="9977895" y="168292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834625-7F6D-D7BC-B8F3-B75DCD09258D}"/>
              </a:ext>
            </a:extLst>
          </p:cNvPr>
          <p:cNvSpPr/>
          <p:nvPr/>
        </p:nvSpPr>
        <p:spPr>
          <a:xfrm>
            <a:off x="7854586" y="177051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9" y="239096"/>
            <a:ext cx="2360586" cy="6341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655699" y="742405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790026" y="1494740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992701" y="1493663"/>
            <a:ext cx="158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261773" y="1506363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12077" y="1505286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61774" y="4038859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64449" y="4037782"/>
            <a:ext cx="192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110389" y="4038859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13066" y="4037782"/>
            <a:ext cx="201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9" y="4110039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4" y="1567078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17" y="1591941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79245" y="4104274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1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75435" y="2468592"/>
            <a:ext cx="431773" cy="433695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" y="2586095"/>
            <a:ext cx="211710" cy="2110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4699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Receita Total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24799F-BBCA-CA49-BB72-AF15BC22C144}"/>
              </a:ext>
            </a:extLst>
          </p:cNvPr>
          <p:cNvSpPr txBox="1"/>
          <p:nvPr/>
        </p:nvSpPr>
        <p:spPr>
          <a:xfrm>
            <a:off x="10373286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Passageiros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040823" y="443172"/>
            <a:ext cx="533398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66235" y="442728"/>
            <a:ext cx="551632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5" y="571310"/>
            <a:ext cx="293359" cy="293359"/>
          </a:xfrm>
          <a:prstGeom prst="rect">
            <a:avLst/>
          </a:prstGeom>
        </p:spPr>
      </p:pic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14" y="525325"/>
            <a:ext cx="346815" cy="34681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>
            <a:off x="2942909" y="177053"/>
            <a:ext cx="4791788" cy="1042147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72317D-337B-4B91-9BFB-71DA009EE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4962CA-2600-4565-933B-D014971D78A7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3.xml><?xml version="1.0" encoding="utf-8"?>
<ds:datastoreItem xmlns:ds="http://schemas.openxmlformats.org/officeDocument/2006/customXml" ds:itemID="{C880A901-0AFA-482C-85F5-C1BF6890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90</Words>
  <Application>Microsoft Office PowerPoint</Application>
  <PresentationFormat>Widescreen</PresentationFormat>
  <Paragraphs>40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Albert Sans</vt:lpstr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Smirelli</dc:creator>
  <cp:lastModifiedBy>Aluno</cp:lastModifiedBy>
  <cp:revision>2</cp:revision>
  <dcterms:created xsi:type="dcterms:W3CDTF">2024-04-25T17:17:57Z</dcterms:created>
  <dcterms:modified xsi:type="dcterms:W3CDTF">2025-05-10T15:02:31Z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