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matic SC"/>
      <p:regular r:id="rId11"/>
      <p:bold r:id="rId12"/>
    </p:embeddedFont>
    <p:embeddedFont>
      <p:font typeface="Source Code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ichard L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Content:
- your system and functionalities
- data
- possible users
- a use case scenario
- key findings/results you may have.
-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indent="0" lvl="0" marL="0" rtl="0">
              <a:spcBef>
                <a:spcPts val="0"/>
              </a:spcBef>
              <a:buNone/>
            </a:pPr>
            <a:r>
              <a:rPr lang="en" sz="4800"/>
              <a:t>The Evolution of Music Genre</a:t>
            </a:r>
          </a:p>
          <a:p>
            <a:pPr lvl="0">
              <a:spcBef>
                <a:spcPts val="0"/>
              </a:spcBef>
              <a:buNone/>
            </a:pPr>
            <a:r>
              <a:rPr lang="en" sz="3600"/>
              <a:t>1990 - 2000</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sz="2400"/>
              <a:t>Glitch Beat Samples</a:t>
            </a:r>
          </a:p>
          <a:p>
            <a:pPr lvl="0">
              <a:spcBef>
                <a:spcPts val="0"/>
              </a:spcBef>
              <a:buNone/>
            </a:pPr>
            <a:r>
              <a:rPr lang="en" sz="2400"/>
              <a:t>Bryan Koo, Fnu Richard, Jessica Allison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TOPIC/Users</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lnSpc>
                <a:spcPct val="138000"/>
              </a:lnSpc>
              <a:spcBef>
                <a:spcPts val="0"/>
              </a:spcBef>
              <a:spcAft>
                <a:spcPts val="0"/>
              </a:spcAft>
              <a:buNone/>
            </a:pPr>
            <a:r>
              <a:rPr lang="en"/>
              <a:t>Our goal is to see what was the most popular genre for each year based on the top songs of the overall popularity charts. With this data, we can see what was the popular songs/genre at that time and how it changed over the years.</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what questions to answer?</a:t>
            </a: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How has music genre popularity evolved over x amount of years? </a:t>
            </a:r>
          </a:p>
          <a:p>
            <a:pPr indent="-228600" lvl="0" marL="457200" rtl="0">
              <a:spcBef>
                <a:spcPts val="0"/>
              </a:spcBef>
              <a:buChar char="-"/>
            </a:pPr>
            <a:r>
              <a:rPr lang="en"/>
              <a:t>What is the popular genre for each year? </a:t>
            </a:r>
          </a:p>
          <a:p>
            <a:pPr indent="-228600" lvl="0" marL="457200" rtl="0">
              <a:spcBef>
                <a:spcPts val="0"/>
              </a:spcBef>
              <a:buChar char="-"/>
            </a:pPr>
            <a:r>
              <a:rPr lang="en"/>
              <a:t>Who are the popular artists of the year for a specific genre? </a:t>
            </a:r>
          </a:p>
          <a:p>
            <a:pPr indent="-228600" lvl="0" marL="457200" rtl="0">
              <a:spcBef>
                <a:spcPts val="0"/>
              </a:spcBef>
              <a:buChar char="-"/>
            </a:pPr>
            <a:r>
              <a:rPr lang="en"/>
              <a:t>What is the most popular genre overall over the span of 11 years? </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Data</a:t>
            </a:r>
          </a:p>
        </p:txBody>
      </p:sp>
      <p:sp>
        <p:nvSpPr>
          <p:cNvPr id="75" name="Shape 7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Used billboardtop100 and manually scraped the data</a:t>
            </a:r>
          </a:p>
          <a:p>
            <a:pPr indent="-228600" lvl="0" marL="457200" rtl="0">
              <a:spcBef>
                <a:spcPts val="0"/>
              </a:spcBef>
              <a:buChar char="-"/>
            </a:pPr>
            <a:r>
              <a:rPr lang="en"/>
              <a:t>Was faster than learning a new library to scrape the data </a:t>
            </a:r>
          </a:p>
          <a:p>
            <a:pPr indent="-228600" lvl="0" marL="457200">
              <a:spcBef>
                <a:spcPts val="0"/>
              </a:spcBef>
              <a:buChar char="-"/>
            </a:pPr>
            <a:r>
              <a:rPr lang="en"/>
              <a:t>Overall, did not take too much time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USE Case scenario</a:t>
            </a:r>
          </a:p>
        </p:txBody>
      </p:sp>
      <p:sp>
        <p:nvSpPr>
          <p:cNvPr id="81" name="Shape 81"/>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User A wants to know how Alternative has increased or decreased in popularity over 5 years </a:t>
            </a:r>
          </a:p>
          <a:p>
            <a:pPr indent="-228600" lvl="0" marL="457200" rtl="0">
              <a:spcBef>
                <a:spcPts val="0"/>
              </a:spcBef>
              <a:buChar char="-"/>
            </a:pPr>
            <a:r>
              <a:rPr lang="en"/>
              <a:t>User A wants to know how which genre is most popular over 11 years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