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58" r:id="rId5"/>
    <p:sldId id="259" r:id="rId6"/>
    <p:sldId id="275" r:id="rId7"/>
    <p:sldId id="276" r:id="rId8"/>
    <p:sldId id="279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76"/>
    <p:restoredTop sz="94657"/>
  </p:normalViewPr>
  <p:slideViewPr>
    <p:cSldViewPr snapToGrid="0" snapToObjects="1">
      <p:cViewPr>
        <p:scale>
          <a:sx n="69" d="100"/>
          <a:sy n="69" d="100"/>
        </p:scale>
        <p:origin x="6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ess/Dropbox/projects/Trace_Evidence_NIJ_experiments/trace_touch_expDec14_2015/sequence_success_TE_10391_20160201-15333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sequence_count</c:v>
                </c:pt>
              </c:strCache>
            </c:strRef>
          </c:tx>
          <c:invertIfNegative val="0"/>
          <c:cat>
            <c:multiLvlStrRef>
              <c:f>Sheet1!$A$2:$B$258</c:f>
              <c:multiLvlStrCache>
                <c:ptCount val="257"/>
                <c:lvl>
                  <c:pt idx="0">
                    <c:v>blank</c:v>
                  </c:pt>
                  <c:pt idx="1">
                    <c:v>blank</c:v>
                  </c:pt>
                  <c:pt idx="2">
                    <c:v>blank</c:v>
                  </c:pt>
                  <c:pt idx="3">
                    <c:v>blank</c:v>
                  </c:pt>
                  <c:pt idx="4">
                    <c:v>blank</c:v>
                  </c:pt>
                  <c:pt idx="5">
                    <c:v>blank</c:v>
                  </c:pt>
                  <c:pt idx="6">
                    <c:v>blank</c:v>
                  </c:pt>
                  <c:pt idx="7">
                    <c:v>blank</c:v>
                  </c:pt>
                  <c:pt idx="8">
                    <c:v>blank</c:v>
                  </c:pt>
                  <c:pt idx="9">
                    <c:v>blank</c:v>
                  </c:pt>
                  <c:pt idx="10">
                    <c:v>blank</c:v>
                  </c:pt>
                  <c:pt idx="11">
                    <c:v>blank</c:v>
                  </c:pt>
                  <c:pt idx="12">
                    <c:v>blank</c:v>
                  </c:pt>
                  <c:pt idx="13">
                    <c:v>blank</c:v>
                  </c:pt>
                  <c:pt idx="14">
                    <c:v>blank</c:v>
                  </c:pt>
                  <c:pt idx="15">
                    <c:v>blank</c:v>
                  </c:pt>
                  <c:pt idx="16">
                    <c:v>blank</c:v>
                  </c:pt>
                  <c:pt idx="17">
                    <c:v>blank</c:v>
                  </c:pt>
                  <c:pt idx="18">
                    <c:v>blank</c:v>
                  </c:pt>
                  <c:pt idx="19">
                    <c:v>blank</c:v>
                  </c:pt>
                  <c:pt idx="20">
                    <c:v>blank</c:v>
                  </c:pt>
                  <c:pt idx="21">
                    <c:v>blank</c:v>
                  </c:pt>
                  <c:pt idx="22">
                    <c:v>blank</c:v>
                  </c:pt>
                  <c:pt idx="23">
                    <c:v>blank</c:v>
                  </c:pt>
                  <c:pt idx="24">
                    <c:v>blank</c:v>
                  </c:pt>
                  <c:pt idx="25">
                    <c:v>blank</c:v>
                  </c:pt>
                  <c:pt idx="26">
                    <c:v>blank</c:v>
                  </c:pt>
                  <c:pt idx="27">
                    <c:v>blank</c:v>
                  </c:pt>
                  <c:pt idx="28">
                    <c:v>blank</c:v>
                  </c:pt>
                  <c:pt idx="29">
                    <c:v>blank</c:v>
                  </c:pt>
                  <c:pt idx="30">
                    <c:v>blank</c:v>
                  </c:pt>
                  <c:pt idx="31">
                    <c:v>blank</c:v>
                  </c:pt>
                  <c:pt idx="32">
                    <c:v>blank</c:v>
                  </c:pt>
                  <c:pt idx="33">
                    <c:v>blank</c:v>
                  </c:pt>
                  <c:pt idx="34">
                    <c:v>blank</c:v>
                  </c:pt>
                  <c:pt idx="35">
                    <c:v>blank</c:v>
                  </c:pt>
                  <c:pt idx="36">
                    <c:v>blank</c:v>
                  </c:pt>
                  <c:pt idx="37">
                    <c:v>blank</c:v>
                  </c:pt>
                  <c:pt idx="38">
                    <c:v>blank</c:v>
                  </c:pt>
                  <c:pt idx="39">
                    <c:v>blank</c:v>
                  </c:pt>
                  <c:pt idx="42">
                    <c:v>surface_ctrl</c:v>
                  </c:pt>
                  <c:pt idx="43">
                    <c:v>surface_ctrl</c:v>
                  </c:pt>
                  <c:pt idx="44">
                    <c:v>surface_ctrl</c:v>
                  </c:pt>
                  <c:pt idx="45">
                    <c:v>surface_ctrl</c:v>
                  </c:pt>
                  <c:pt idx="46">
                    <c:v>surface_ctrl</c:v>
                  </c:pt>
                  <c:pt idx="47">
                    <c:v>surface_ctrl</c:v>
                  </c:pt>
                  <c:pt idx="48">
                    <c:v>surface_ctrl</c:v>
                  </c:pt>
                  <c:pt idx="49">
                    <c:v>surface_ctrl</c:v>
                  </c:pt>
                  <c:pt idx="50">
                    <c:v>surface_ctrl</c:v>
                  </c:pt>
                  <c:pt idx="51">
                    <c:v>surface_ctrl</c:v>
                  </c:pt>
                  <c:pt idx="52">
                    <c:v>surface_ctrl</c:v>
                  </c:pt>
                  <c:pt idx="53">
                    <c:v>surface_ctrl</c:v>
                  </c:pt>
                  <c:pt idx="54">
                    <c:v>surface_ctrl</c:v>
                  </c:pt>
                  <c:pt idx="55">
                    <c:v>surface_ctrl</c:v>
                  </c:pt>
                  <c:pt idx="56">
                    <c:v>surface_ctrl</c:v>
                  </c:pt>
                  <c:pt idx="57">
                    <c:v>surface_ctrl</c:v>
                  </c:pt>
                  <c:pt idx="58">
                    <c:v>surface_ctrl</c:v>
                  </c:pt>
                  <c:pt idx="59">
                    <c:v>surface_ctrl</c:v>
                  </c:pt>
                  <c:pt idx="60">
                    <c:v>surface_ctrl</c:v>
                  </c:pt>
                  <c:pt idx="61">
                    <c:v>surface_ctrl</c:v>
                  </c:pt>
                  <c:pt idx="62">
                    <c:v>surface_ctrl</c:v>
                  </c:pt>
                  <c:pt idx="63">
                    <c:v>surface_ctrl</c:v>
                  </c:pt>
                  <c:pt idx="64">
                    <c:v>surface_ctrl</c:v>
                  </c:pt>
                  <c:pt idx="65">
                    <c:v>surface_ctrl</c:v>
                  </c:pt>
                  <c:pt idx="66">
                    <c:v>surface_ctrl</c:v>
                  </c:pt>
                  <c:pt idx="67">
                    <c:v>surface_ctrl</c:v>
                  </c:pt>
                  <c:pt idx="68">
                    <c:v>surface_ctrl</c:v>
                  </c:pt>
                  <c:pt idx="69">
                    <c:v>surface_ctrl</c:v>
                  </c:pt>
                  <c:pt idx="70">
                    <c:v>surface_ctrl</c:v>
                  </c:pt>
                  <c:pt idx="71">
                    <c:v>surface_ctrl</c:v>
                  </c:pt>
                  <c:pt idx="72">
                    <c:v>surface_ctrl</c:v>
                  </c:pt>
                  <c:pt idx="73">
                    <c:v>surface_ctrl</c:v>
                  </c:pt>
                  <c:pt idx="74">
                    <c:v>surface_ctrl</c:v>
                  </c:pt>
                  <c:pt idx="75">
                    <c:v>surface_ctrl</c:v>
                  </c:pt>
                  <c:pt idx="76">
                    <c:v>surface_ctrl</c:v>
                  </c:pt>
                  <c:pt idx="77">
                    <c:v>surface_ctrl</c:v>
                  </c:pt>
                  <c:pt idx="78">
                    <c:v>surface_ctrl</c:v>
                  </c:pt>
                  <c:pt idx="79">
                    <c:v>surface_ctrl</c:v>
                  </c:pt>
                  <c:pt idx="80">
                    <c:v>surface_ctrl</c:v>
                  </c:pt>
                  <c:pt idx="81">
                    <c:v>surface_ctrl</c:v>
                  </c:pt>
                  <c:pt idx="84">
                    <c:v>skin</c:v>
                  </c:pt>
                  <c:pt idx="85">
                    <c:v>skin</c:v>
                  </c:pt>
                  <c:pt idx="86">
                    <c:v>skin</c:v>
                  </c:pt>
                  <c:pt idx="87">
                    <c:v>skin</c:v>
                  </c:pt>
                  <c:pt idx="88">
                    <c:v>skin</c:v>
                  </c:pt>
                  <c:pt idx="89">
                    <c:v>skin</c:v>
                  </c:pt>
                  <c:pt idx="90">
                    <c:v>skin</c:v>
                  </c:pt>
                  <c:pt idx="91">
                    <c:v>skin</c:v>
                  </c:pt>
                  <c:pt idx="92">
                    <c:v>skin</c:v>
                  </c:pt>
                  <c:pt idx="93">
                    <c:v>skin</c:v>
                  </c:pt>
                  <c:pt idx="94">
                    <c:v>skin</c:v>
                  </c:pt>
                  <c:pt idx="95">
                    <c:v>skin</c:v>
                  </c:pt>
                  <c:pt idx="96">
                    <c:v>skin</c:v>
                  </c:pt>
                  <c:pt idx="97">
                    <c:v>skin</c:v>
                  </c:pt>
                  <c:pt idx="98">
                    <c:v>skin</c:v>
                  </c:pt>
                  <c:pt idx="99">
                    <c:v>skin</c:v>
                  </c:pt>
                  <c:pt idx="100">
                    <c:v>skin</c:v>
                  </c:pt>
                  <c:pt idx="101">
                    <c:v>skin</c:v>
                  </c:pt>
                  <c:pt idx="102">
                    <c:v>skin</c:v>
                  </c:pt>
                  <c:pt idx="103">
                    <c:v>skin</c:v>
                  </c:pt>
                  <c:pt idx="104">
                    <c:v>skin</c:v>
                  </c:pt>
                  <c:pt idx="105">
                    <c:v>skin</c:v>
                  </c:pt>
                  <c:pt idx="106">
                    <c:v>skin</c:v>
                  </c:pt>
                  <c:pt idx="107">
                    <c:v>skin</c:v>
                  </c:pt>
                  <c:pt idx="108">
                    <c:v>skin</c:v>
                  </c:pt>
                  <c:pt idx="109">
                    <c:v>skin</c:v>
                  </c:pt>
                  <c:pt idx="110">
                    <c:v>skin</c:v>
                  </c:pt>
                  <c:pt idx="111">
                    <c:v>skin</c:v>
                  </c:pt>
                  <c:pt idx="112">
                    <c:v>skin</c:v>
                  </c:pt>
                  <c:pt idx="113">
                    <c:v>skin</c:v>
                  </c:pt>
                  <c:pt idx="114">
                    <c:v>skin</c:v>
                  </c:pt>
                  <c:pt idx="115">
                    <c:v>skin</c:v>
                  </c:pt>
                  <c:pt idx="116">
                    <c:v>skin</c:v>
                  </c:pt>
                  <c:pt idx="117">
                    <c:v>skin</c:v>
                  </c:pt>
                  <c:pt idx="118">
                    <c:v>skin</c:v>
                  </c:pt>
                  <c:pt idx="119">
                    <c:v>skin</c:v>
                  </c:pt>
                  <c:pt idx="120">
                    <c:v>skin</c:v>
                  </c:pt>
                  <c:pt idx="121">
                    <c:v>skin</c:v>
                  </c:pt>
                  <c:pt idx="124">
                    <c:v>surface_touched</c:v>
                  </c:pt>
                  <c:pt idx="125">
                    <c:v>surface_touched</c:v>
                  </c:pt>
                  <c:pt idx="126">
                    <c:v>surface_touched</c:v>
                  </c:pt>
                  <c:pt idx="127">
                    <c:v>surface_touched</c:v>
                  </c:pt>
                  <c:pt idx="128">
                    <c:v>surface_touched</c:v>
                  </c:pt>
                  <c:pt idx="129">
                    <c:v>surface_touched</c:v>
                  </c:pt>
                  <c:pt idx="130">
                    <c:v>surface_touched</c:v>
                  </c:pt>
                  <c:pt idx="131">
                    <c:v>surface_touched</c:v>
                  </c:pt>
                  <c:pt idx="132">
                    <c:v>surface_touched</c:v>
                  </c:pt>
                  <c:pt idx="133">
                    <c:v>surface_touched</c:v>
                  </c:pt>
                  <c:pt idx="134">
                    <c:v>surface_touched</c:v>
                  </c:pt>
                  <c:pt idx="135">
                    <c:v>surface_touched</c:v>
                  </c:pt>
                  <c:pt idx="136">
                    <c:v>surface_touched</c:v>
                  </c:pt>
                  <c:pt idx="137">
                    <c:v>surface_touched</c:v>
                  </c:pt>
                  <c:pt idx="138">
                    <c:v>surface_touched</c:v>
                  </c:pt>
                  <c:pt idx="139">
                    <c:v>surface_touched</c:v>
                  </c:pt>
                  <c:pt idx="140">
                    <c:v>surface_touched</c:v>
                  </c:pt>
                  <c:pt idx="141">
                    <c:v>surface_touched</c:v>
                  </c:pt>
                  <c:pt idx="142">
                    <c:v>surface_touched</c:v>
                  </c:pt>
                  <c:pt idx="143">
                    <c:v>surface_touched</c:v>
                  </c:pt>
                  <c:pt idx="144">
                    <c:v>surface_touched</c:v>
                  </c:pt>
                  <c:pt idx="145">
                    <c:v>surface_touched</c:v>
                  </c:pt>
                  <c:pt idx="146">
                    <c:v>surface_touched</c:v>
                  </c:pt>
                  <c:pt idx="147">
                    <c:v>surface_touched</c:v>
                  </c:pt>
                  <c:pt idx="148">
                    <c:v>surface_touched</c:v>
                  </c:pt>
                  <c:pt idx="151">
                    <c:v>surface_touched</c:v>
                  </c:pt>
                  <c:pt idx="152">
                    <c:v>surface_touched</c:v>
                  </c:pt>
                  <c:pt idx="153">
                    <c:v>surface_touched</c:v>
                  </c:pt>
                  <c:pt idx="154">
                    <c:v>surface_touched</c:v>
                  </c:pt>
                  <c:pt idx="155">
                    <c:v>surface_touched</c:v>
                  </c:pt>
                  <c:pt idx="156">
                    <c:v>surface_touched</c:v>
                  </c:pt>
                  <c:pt idx="157">
                    <c:v>surface_touched</c:v>
                  </c:pt>
                  <c:pt idx="158">
                    <c:v>surface_touched</c:v>
                  </c:pt>
                  <c:pt idx="159">
                    <c:v>surface_touched</c:v>
                  </c:pt>
                  <c:pt idx="160">
                    <c:v>surface_touched</c:v>
                  </c:pt>
                  <c:pt idx="161">
                    <c:v>surface_touched</c:v>
                  </c:pt>
                  <c:pt idx="162">
                    <c:v>surface_touched</c:v>
                  </c:pt>
                  <c:pt idx="163">
                    <c:v>surface_touched</c:v>
                  </c:pt>
                  <c:pt idx="164">
                    <c:v>surface_touched</c:v>
                  </c:pt>
                  <c:pt idx="165">
                    <c:v>surface_touched</c:v>
                  </c:pt>
                  <c:pt idx="166">
                    <c:v>surface_touched</c:v>
                  </c:pt>
                  <c:pt idx="167">
                    <c:v>surface_touched</c:v>
                  </c:pt>
                  <c:pt idx="168">
                    <c:v>surface_touched</c:v>
                  </c:pt>
                  <c:pt idx="169">
                    <c:v>surface_touched</c:v>
                  </c:pt>
                  <c:pt idx="170">
                    <c:v>surface_touched</c:v>
                  </c:pt>
                  <c:pt idx="171">
                    <c:v>surface_touched</c:v>
                  </c:pt>
                  <c:pt idx="172">
                    <c:v>surface_touched</c:v>
                  </c:pt>
                  <c:pt idx="173">
                    <c:v>surface_touched</c:v>
                  </c:pt>
                  <c:pt idx="174">
                    <c:v>surface_touched</c:v>
                  </c:pt>
                  <c:pt idx="175">
                    <c:v>surface_touched</c:v>
                  </c:pt>
                  <c:pt idx="178">
                    <c:v>surface_touched</c:v>
                  </c:pt>
                  <c:pt idx="179">
                    <c:v>surface_touched</c:v>
                  </c:pt>
                  <c:pt idx="180">
                    <c:v>surface_touched</c:v>
                  </c:pt>
                  <c:pt idx="181">
                    <c:v>surface_touched</c:v>
                  </c:pt>
                  <c:pt idx="182">
                    <c:v>surface_touched</c:v>
                  </c:pt>
                  <c:pt idx="183">
                    <c:v>surface_touched</c:v>
                  </c:pt>
                  <c:pt idx="184">
                    <c:v>surface_touched</c:v>
                  </c:pt>
                  <c:pt idx="185">
                    <c:v>surface_touched</c:v>
                  </c:pt>
                  <c:pt idx="186">
                    <c:v>surface_touched</c:v>
                  </c:pt>
                  <c:pt idx="187">
                    <c:v>surface_touched</c:v>
                  </c:pt>
                  <c:pt idx="188">
                    <c:v>surface_touched</c:v>
                  </c:pt>
                  <c:pt idx="189">
                    <c:v>surface_touched</c:v>
                  </c:pt>
                  <c:pt idx="190">
                    <c:v>surface_touched</c:v>
                  </c:pt>
                  <c:pt idx="191">
                    <c:v>surface_touched</c:v>
                  </c:pt>
                  <c:pt idx="192">
                    <c:v>surface_touched</c:v>
                  </c:pt>
                  <c:pt idx="193">
                    <c:v>surface_touched</c:v>
                  </c:pt>
                  <c:pt idx="194">
                    <c:v>surface_touched</c:v>
                  </c:pt>
                  <c:pt idx="195">
                    <c:v>surface_touched</c:v>
                  </c:pt>
                  <c:pt idx="196">
                    <c:v>surface_touched</c:v>
                  </c:pt>
                  <c:pt idx="197">
                    <c:v>surface_touched</c:v>
                  </c:pt>
                  <c:pt idx="198">
                    <c:v>surface_touched</c:v>
                  </c:pt>
                  <c:pt idx="199">
                    <c:v>surface_touched</c:v>
                  </c:pt>
                  <c:pt idx="200">
                    <c:v>surface_touched</c:v>
                  </c:pt>
                  <c:pt idx="201">
                    <c:v>surface_touched</c:v>
                  </c:pt>
                  <c:pt idx="202">
                    <c:v>surface_touched</c:v>
                  </c:pt>
                  <c:pt idx="205">
                    <c:v>surface_touched</c:v>
                  </c:pt>
                  <c:pt idx="206">
                    <c:v>surface_touched</c:v>
                  </c:pt>
                  <c:pt idx="207">
                    <c:v>surface_touched</c:v>
                  </c:pt>
                  <c:pt idx="208">
                    <c:v>surface_touched</c:v>
                  </c:pt>
                  <c:pt idx="209">
                    <c:v>surface_touched</c:v>
                  </c:pt>
                  <c:pt idx="210">
                    <c:v>surface_touched</c:v>
                  </c:pt>
                  <c:pt idx="211">
                    <c:v>surface_touched</c:v>
                  </c:pt>
                  <c:pt idx="212">
                    <c:v>surface_touched</c:v>
                  </c:pt>
                  <c:pt idx="213">
                    <c:v>surface_touched</c:v>
                  </c:pt>
                  <c:pt idx="214">
                    <c:v>surface_touched</c:v>
                  </c:pt>
                  <c:pt idx="215">
                    <c:v>surface_touched</c:v>
                  </c:pt>
                  <c:pt idx="216">
                    <c:v>surface_touched</c:v>
                  </c:pt>
                  <c:pt idx="217">
                    <c:v>surface_touched</c:v>
                  </c:pt>
                  <c:pt idx="218">
                    <c:v>surface_touched</c:v>
                  </c:pt>
                  <c:pt idx="219">
                    <c:v>surface_touched</c:v>
                  </c:pt>
                  <c:pt idx="220">
                    <c:v>surface_touched</c:v>
                  </c:pt>
                  <c:pt idx="221">
                    <c:v>surface_touched</c:v>
                  </c:pt>
                  <c:pt idx="222">
                    <c:v>surface_touched</c:v>
                  </c:pt>
                  <c:pt idx="223">
                    <c:v>surface_touched</c:v>
                  </c:pt>
                  <c:pt idx="224">
                    <c:v>surface_touched</c:v>
                  </c:pt>
                  <c:pt idx="225">
                    <c:v>surface_touched</c:v>
                  </c:pt>
                  <c:pt idx="226">
                    <c:v>surface_touched</c:v>
                  </c:pt>
                  <c:pt idx="227">
                    <c:v>surface_touched</c:v>
                  </c:pt>
                  <c:pt idx="228">
                    <c:v>surface_touched</c:v>
                  </c:pt>
                  <c:pt idx="229">
                    <c:v>surface_touched</c:v>
                  </c:pt>
                  <c:pt idx="232">
                    <c:v>surface_touched</c:v>
                  </c:pt>
                  <c:pt idx="233">
                    <c:v>surface_touched</c:v>
                  </c:pt>
                  <c:pt idx="234">
                    <c:v>surface_touched</c:v>
                  </c:pt>
                  <c:pt idx="235">
                    <c:v>surface_touched</c:v>
                  </c:pt>
                  <c:pt idx="236">
                    <c:v>surface_touched</c:v>
                  </c:pt>
                  <c:pt idx="237">
                    <c:v>surface_touched</c:v>
                  </c:pt>
                  <c:pt idx="238">
                    <c:v>surface_touched</c:v>
                  </c:pt>
                  <c:pt idx="239">
                    <c:v>surface_touched</c:v>
                  </c:pt>
                  <c:pt idx="240">
                    <c:v>surface_touched</c:v>
                  </c:pt>
                  <c:pt idx="241">
                    <c:v>surface_touched</c:v>
                  </c:pt>
                  <c:pt idx="242">
                    <c:v>surface_touched</c:v>
                  </c:pt>
                  <c:pt idx="243">
                    <c:v>surface_touched</c:v>
                  </c:pt>
                  <c:pt idx="244">
                    <c:v>surface_touched</c:v>
                  </c:pt>
                  <c:pt idx="245">
                    <c:v>surface_touched</c:v>
                  </c:pt>
                  <c:pt idx="246">
                    <c:v>surface_touched</c:v>
                  </c:pt>
                  <c:pt idx="247">
                    <c:v>surface_touched</c:v>
                  </c:pt>
                  <c:pt idx="248">
                    <c:v>surface_touched</c:v>
                  </c:pt>
                  <c:pt idx="249">
                    <c:v>surface_touched</c:v>
                  </c:pt>
                  <c:pt idx="250">
                    <c:v>surface_touched</c:v>
                  </c:pt>
                  <c:pt idx="251">
                    <c:v>surface_touched</c:v>
                  </c:pt>
                  <c:pt idx="252">
                    <c:v>surface_touched</c:v>
                  </c:pt>
                  <c:pt idx="253">
                    <c:v>surface_touched</c:v>
                  </c:pt>
                  <c:pt idx="254">
                    <c:v>surface_touched</c:v>
                  </c:pt>
                  <c:pt idx="255">
                    <c:v>surface_touched</c:v>
                  </c:pt>
                  <c:pt idx="256">
                    <c:v>surface_touched</c:v>
                  </c:pt>
                </c:lvl>
                <c:lvl>
                  <c:pt idx="0">
                    <c:v>10391.BLANK3.12E</c:v>
                  </c:pt>
                  <c:pt idx="1">
                    <c:v>10391.BLANK2.2H</c:v>
                  </c:pt>
                  <c:pt idx="2">
                    <c:v>10391.BLANK1.1A</c:v>
                  </c:pt>
                  <c:pt idx="3">
                    <c:v>10391.BLANK1.1D</c:v>
                  </c:pt>
                  <c:pt idx="4">
                    <c:v>10391.BLANK1.1C</c:v>
                  </c:pt>
                  <c:pt idx="5">
                    <c:v>10391.BLANK3.11G</c:v>
                  </c:pt>
                  <c:pt idx="6">
                    <c:v>10391.BLANK1.1E</c:v>
                  </c:pt>
                  <c:pt idx="7">
                    <c:v>10391.BLANK1.1H</c:v>
                  </c:pt>
                  <c:pt idx="8">
                    <c:v>10391.BLANK3.6E</c:v>
                  </c:pt>
                  <c:pt idx="9">
                    <c:v>10391.BLANK1.1G</c:v>
                  </c:pt>
                  <c:pt idx="10">
                    <c:v>10391.BLANK1.1F</c:v>
                  </c:pt>
                  <c:pt idx="11">
                    <c:v>10391.BLANK2.2C</c:v>
                  </c:pt>
                  <c:pt idx="12">
                    <c:v>10391.BLANK3.6B</c:v>
                  </c:pt>
                  <c:pt idx="13">
                    <c:v>10391.BLANK2.2D</c:v>
                  </c:pt>
                  <c:pt idx="14">
                    <c:v>10391.BLANK3.5E</c:v>
                  </c:pt>
                  <c:pt idx="15">
                    <c:v>10391.BLANK3.6C</c:v>
                  </c:pt>
                  <c:pt idx="16">
                    <c:v>10391.BLANK3.12B</c:v>
                  </c:pt>
                  <c:pt idx="17">
                    <c:v>10391.BLANK3.6G</c:v>
                  </c:pt>
                  <c:pt idx="18">
                    <c:v>10391.BLANK3.5C</c:v>
                  </c:pt>
                  <c:pt idx="19">
                    <c:v>10391.BLANK2.2G</c:v>
                  </c:pt>
                  <c:pt idx="20">
                    <c:v>10391.BLANK2.2A</c:v>
                  </c:pt>
                  <c:pt idx="21">
                    <c:v>10391.BLANK3.5G</c:v>
                  </c:pt>
                  <c:pt idx="22">
                    <c:v>10391.BLANK3.5H</c:v>
                  </c:pt>
                  <c:pt idx="23">
                    <c:v>10391.BLANK3.12G</c:v>
                  </c:pt>
                  <c:pt idx="24">
                    <c:v>10391.BLANK3.6F</c:v>
                  </c:pt>
                  <c:pt idx="25">
                    <c:v>10391.BLANK3.11H</c:v>
                  </c:pt>
                  <c:pt idx="26">
                    <c:v>10391.BLANK3.12C</c:v>
                  </c:pt>
                  <c:pt idx="27">
                    <c:v>10391.BLANK3.12D</c:v>
                  </c:pt>
                  <c:pt idx="28">
                    <c:v>10391.BLANK3.5D</c:v>
                  </c:pt>
                  <c:pt idx="29">
                    <c:v>10391.BLANK3.6D</c:v>
                  </c:pt>
                  <c:pt idx="30">
                    <c:v>10391.BLANK2.2E</c:v>
                  </c:pt>
                  <c:pt idx="31">
                    <c:v>10391.BLANK2.2F</c:v>
                  </c:pt>
                  <c:pt idx="32">
                    <c:v>10391.BLANK2.2B</c:v>
                  </c:pt>
                  <c:pt idx="33">
                    <c:v>10391.BLANK3.5F</c:v>
                  </c:pt>
                  <c:pt idx="34">
                    <c:v>10391.BLANK3.12F</c:v>
                  </c:pt>
                  <c:pt idx="35">
                    <c:v>10391.BLANK1.1B</c:v>
                  </c:pt>
                  <c:pt idx="36">
                    <c:v>10391.BLANK3.6A</c:v>
                  </c:pt>
                  <c:pt idx="37">
                    <c:v>10391.BLANK3.12H</c:v>
                  </c:pt>
                  <c:pt idx="38">
                    <c:v>10391.BLANK3.6H</c:v>
                  </c:pt>
                  <c:pt idx="39">
                    <c:v>10391.BLANK3.12A</c:v>
                  </c:pt>
                  <c:pt idx="42">
                    <c:v>10391.surface.ctrl.TE.012.14.15.wood.2</c:v>
                  </c:pt>
                  <c:pt idx="43">
                    <c:v>10391.surface.20x.ctrl.TE.12.17.15.metal.2</c:v>
                  </c:pt>
                  <c:pt idx="44">
                    <c:v>10391.surface.ctrl.TE.12.17.15.glass.3</c:v>
                  </c:pt>
                  <c:pt idx="45">
                    <c:v>10391.surface.ctrl.TE.12.18.15.ceramic.1</c:v>
                  </c:pt>
                  <c:pt idx="46">
                    <c:v>10391.surface.20x.ctrl.TE.12.17.15.glass.1</c:v>
                  </c:pt>
                  <c:pt idx="47">
                    <c:v>10391.surface.ctrl.TE.12.16.15.metal.4</c:v>
                  </c:pt>
                  <c:pt idx="48">
                    <c:v>10391.surface.20x.ctrl.TE.12.17.15.metal.4</c:v>
                  </c:pt>
                  <c:pt idx="49">
                    <c:v>10391.surface.20x.ctrl.TE.12.17.15.plastic.4</c:v>
                  </c:pt>
                  <c:pt idx="50">
                    <c:v>10391.surface.ctrl.TE.12.15.15.plastic.5</c:v>
                  </c:pt>
                  <c:pt idx="51">
                    <c:v>10391.surface.ctrl.TE.12.15.15.plastic.3</c:v>
                  </c:pt>
                  <c:pt idx="52">
                    <c:v>10391.surface.ctrl.TE.012.14.15.wood.3</c:v>
                  </c:pt>
                  <c:pt idx="53">
                    <c:v>10391.surface.ctrl.TE.012.14.15.wood.4</c:v>
                  </c:pt>
                  <c:pt idx="54">
                    <c:v>10391.surface.ctrl.TE.12.17.15.glass.5</c:v>
                  </c:pt>
                  <c:pt idx="55">
                    <c:v>10391.surface.ctrl.TE.12.16.15.metal.2</c:v>
                  </c:pt>
                  <c:pt idx="56">
                    <c:v>10391.surface.ctrl.TE.12.16.15.metal.1</c:v>
                  </c:pt>
                  <c:pt idx="57">
                    <c:v>10391.surface.ctrl.TE.12.17.15.glass.1</c:v>
                  </c:pt>
                  <c:pt idx="58">
                    <c:v>10391.surface.ctrl.TE.012.14.15.wood.5</c:v>
                  </c:pt>
                  <c:pt idx="59">
                    <c:v>10391.surface.ctrl.TE.12.18.15.ceramic.3</c:v>
                  </c:pt>
                  <c:pt idx="60">
                    <c:v>10391.surface.ctrl.TE.12.18.15.ceramic.4</c:v>
                  </c:pt>
                  <c:pt idx="61">
                    <c:v>10391.surface.20x.ctrl.TE.12.17.15.glass.5</c:v>
                  </c:pt>
                  <c:pt idx="62">
                    <c:v>10391.surface.ctrl.TE.12.16.15.metal.5</c:v>
                  </c:pt>
                  <c:pt idx="63">
                    <c:v>10391.surface.20x.ctrl.TE.12.17.15.metal.1</c:v>
                  </c:pt>
                  <c:pt idx="64">
                    <c:v>10391.surface.ctrl.TE.12.16.15.metal.3</c:v>
                  </c:pt>
                  <c:pt idx="65">
                    <c:v>10391.surface.ctrl.TE.12.15.15.plastic.4</c:v>
                  </c:pt>
                  <c:pt idx="66">
                    <c:v>10391.surface.ctrl.TE.12.17.15.glass.4</c:v>
                  </c:pt>
                  <c:pt idx="67">
                    <c:v>10391.surface.ctrl.TE.12.17.15.glass.2</c:v>
                  </c:pt>
                  <c:pt idx="68">
                    <c:v>10391.surface.ctrl.TE.12.15.15.plastic.1</c:v>
                  </c:pt>
                  <c:pt idx="69">
                    <c:v>10391.surface.20x.ctrl.TE.12.17.15.glass.2</c:v>
                  </c:pt>
                  <c:pt idx="70">
                    <c:v>10391.surface.20x.ctrl.TE.12.17.15.metal.5</c:v>
                  </c:pt>
                  <c:pt idx="71">
                    <c:v>10391.surface.ctrl.TE.12.18.15.ceramic.5</c:v>
                  </c:pt>
                  <c:pt idx="72">
                    <c:v>10391.surface.20x.ctrl.TE.12.17.15.glass.4</c:v>
                  </c:pt>
                  <c:pt idx="73">
                    <c:v>10391.surface.20x.ctrl.TE.12.17.15.glass.3</c:v>
                  </c:pt>
                  <c:pt idx="74">
                    <c:v>10391.surface.20x.ctrl.TE.12.17.15.plastic.3</c:v>
                  </c:pt>
                  <c:pt idx="75">
                    <c:v>10391.surface.ctrl.TE.12.18.15.ceramic.2</c:v>
                  </c:pt>
                  <c:pt idx="76">
                    <c:v>10391.surface.ctrl.TE.012.14.15.wood.1</c:v>
                  </c:pt>
                  <c:pt idx="77">
                    <c:v>10391.surface.20x.ctrl.TE.12.17.15.metal.3</c:v>
                  </c:pt>
                  <c:pt idx="78">
                    <c:v>10391.surface.ctrl.TE.12.15.15.plastic.2</c:v>
                  </c:pt>
                  <c:pt idx="79">
                    <c:v>10391.surface.20x.ctrl.TE.12.17.15.plastic.1</c:v>
                  </c:pt>
                  <c:pt idx="80">
                    <c:v>10391.surface.20x.ctrl.TE.12.17.15.plastic.2</c:v>
                  </c:pt>
                  <c:pt idx="81">
                    <c:v>10391.surface.20x.ctrl.TE.12.17.15.plastic.5</c:v>
                  </c:pt>
                  <c:pt idx="84">
                    <c:v>10391.timer.skin.12.16.15.Rpalm</c:v>
                  </c:pt>
                  <c:pt idx="85">
                    <c:v>10391.H2.skin.TE.12.15.15.Rpalm</c:v>
                  </c:pt>
                  <c:pt idx="86">
                    <c:v>10391.recorder.skin.12.14.15.Rpalm</c:v>
                  </c:pt>
                  <c:pt idx="87">
                    <c:v>10391.recorder.skin.12.15.15.Rpalm</c:v>
                  </c:pt>
                  <c:pt idx="88">
                    <c:v>10391.H1.skin.TE.12.14.15.Rpalm</c:v>
                  </c:pt>
                  <c:pt idx="89">
                    <c:v>10391.H3.skin.TE.12.16.15.Rpalm</c:v>
                  </c:pt>
                  <c:pt idx="90">
                    <c:v>10391.PM.skin.12.18.15.Rpalm</c:v>
                  </c:pt>
                  <c:pt idx="91">
                    <c:v>10391.H1.skin.TE.12.15.15.Rpalm</c:v>
                  </c:pt>
                  <c:pt idx="92">
                    <c:v>10391.H3.skin.TE.12.18.15.Rpalm</c:v>
                  </c:pt>
                  <c:pt idx="93">
                    <c:v>10391.PM.skin.12.17.15.Rpalm</c:v>
                  </c:pt>
                  <c:pt idx="94">
                    <c:v>10391.H2.skin.TE.12.16.15.Rpalm</c:v>
                  </c:pt>
                  <c:pt idx="95">
                    <c:v>10391.timer.skin.12.15.15.Rpalm</c:v>
                  </c:pt>
                  <c:pt idx="96">
                    <c:v>10391.H2.skin.TE.12.17.15.Rpalm</c:v>
                  </c:pt>
                  <c:pt idx="97">
                    <c:v>10391.H5.skin.TE.12.18.15.Rpalm</c:v>
                  </c:pt>
                  <c:pt idx="98">
                    <c:v>10391.H3.skin.TE.12.15.15.Rpalm</c:v>
                  </c:pt>
                  <c:pt idx="99">
                    <c:v>10391.H1.skin.TE.12.17.15.Rpalm</c:v>
                  </c:pt>
                  <c:pt idx="100">
                    <c:v>10391.H1.skin.TE.12.16.15.Rpalm</c:v>
                  </c:pt>
                  <c:pt idx="101">
                    <c:v>10391.H5.skin.TE.12.16.15.Rpalm</c:v>
                  </c:pt>
                  <c:pt idx="102">
                    <c:v>10391.timer.skin.12.14.15.Rpalm</c:v>
                  </c:pt>
                  <c:pt idx="103">
                    <c:v>10391.H1.skin.TE.12.18.15.Rpalm</c:v>
                  </c:pt>
                  <c:pt idx="104">
                    <c:v>10391.PM.skin.12.15.15.Rpalm</c:v>
                  </c:pt>
                  <c:pt idx="105">
                    <c:v>10391.H5.skin.TE.12.14.15.Rpalm</c:v>
                  </c:pt>
                  <c:pt idx="106">
                    <c:v>10391.recorder.skin.12.16.15.Rpalm</c:v>
                  </c:pt>
                  <c:pt idx="107">
                    <c:v>10391.H2.skin.TE.12.14.15.Rpalm</c:v>
                  </c:pt>
                  <c:pt idx="108">
                    <c:v>10391.H3.skin.TE.12.17.15.Rpalm</c:v>
                  </c:pt>
                  <c:pt idx="109">
                    <c:v>10391.H4.skin.TE.12.18.15.Rpalm</c:v>
                  </c:pt>
                  <c:pt idx="110">
                    <c:v>10391.H3.skin.TE.12.14.15.Rpalm</c:v>
                  </c:pt>
                  <c:pt idx="111">
                    <c:v>10391.timer.skin.12.18.15.Rpalm</c:v>
                  </c:pt>
                  <c:pt idx="112">
                    <c:v>10391.PM.skin.12.16.15.Rpalm</c:v>
                  </c:pt>
                  <c:pt idx="113">
                    <c:v>10391.H4.skin.TE.12.14.15.Rpalm</c:v>
                  </c:pt>
                  <c:pt idx="114">
                    <c:v>10391.PM.skin.12.14.15.Rpalm</c:v>
                  </c:pt>
                  <c:pt idx="115">
                    <c:v>10391.H5.skin.TE.12.15.15.Rpalm</c:v>
                  </c:pt>
                  <c:pt idx="116">
                    <c:v>10391.H2.skin.TE.12.18.15.Rpalm</c:v>
                  </c:pt>
                  <c:pt idx="117">
                    <c:v>10391.H5.skin.TE.12.17.15.Rpalm</c:v>
                  </c:pt>
                  <c:pt idx="118">
                    <c:v>10391.timer.skin.12.17.15.Rpalm</c:v>
                  </c:pt>
                  <c:pt idx="119">
                    <c:v>10391.H4.skin.TE.12.16.15.Rpalm</c:v>
                  </c:pt>
                  <c:pt idx="120">
                    <c:v>10391.H4.skin.TE.12.15.15.Rpalm</c:v>
                  </c:pt>
                  <c:pt idx="121">
                    <c:v>10391.H4.skin.TE.12.17.15.Rpalm</c:v>
                  </c:pt>
                  <c:pt idx="124">
                    <c:v>10391.H5.surface.10x.TE.12.18.15.ceramic.4</c:v>
                  </c:pt>
                  <c:pt idx="125">
                    <c:v>10391.H2.surface.10x.TE.12.18.15.ceramic.3</c:v>
                  </c:pt>
                  <c:pt idx="126">
                    <c:v>10391.H3.surface.10x.TE.12.18.15.ceramic.5</c:v>
                  </c:pt>
                  <c:pt idx="127">
                    <c:v>10391.H3.surface.10x.TE.12.18.15.ceramic.2</c:v>
                  </c:pt>
                  <c:pt idx="128">
                    <c:v>10391.H2.surface.10x.TE.12.18.15.ceramic.4</c:v>
                  </c:pt>
                  <c:pt idx="129">
                    <c:v>10391.H2.surface.10x.TE.12.18.15.ceramic.1</c:v>
                  </c:pt>
                  <c:pt idx="130">
                    <c:v>10391.H3.surface.10x.TE.12.18.15.ceramic.3</c:v>
                  </c:pt>
                  <c:pt idx="131">
                    <c:v>10391.H3.surface.10x.TE.12.18.15.ceramic.1</c:v>
                  </c:pt>
                  <c:pt idx="132">
                    <c:v>10391.H1.surface.10x.TE.12.18.15.ceramic.3</c:v>
                  </c:pt>
                  <c:pt idx="133">
                    <c:v>10391.H1.surface.10x.TE.12.18.15.ceramic.5</c:v>
                  </c:pt>
                  <c:pt idx="134">
                    <c:v>10391.H5.surface.10x.TE.12.18.15.ceramic.1</c:v>
                  </c:pt>
                  <c:pt idx="135">
                    <c:v>10391.H5.surface.10x.TE.12.18.15.ceramic.2</c:v>
                  </c:pt>
                  <c:pt idx="136">
                    <c:v>10391.H1.surface.10x.TE.12.18.15.ceramic.1</c:v>
                  </c:pt>
                  <c:pt idx="137">
                    <c:v>10391.H1.surface.10x.TE.12.18.15.ceramic.2</c:v>
                  </c:pt>
                  <c:pt idx="138">
                    <c:v>10391.H1.surface.10x.TE.12.18.15.ceramic.4</c:v>
                  </c:pt>
                  <c:pt idx="139">
                    <c:v>10391.H2.surface.10x.TE.12.18.15.ceramic.5</c:v>
                  </c:pt>
                  <c:pt idx="140">
                    <c:v>10391.H4.surface.10x.TE.12.18.15.ceramic.5</c:v>
                  </c:pt>
                  <c:pt idx="141">
                    <c:v>10391.H5.surface.10x.TE.12.18.15.ceramic.5</c:v>
                  </c:pt>
                  <c:pt idx="142">
                    <c:v>10391.H4.surface.10x.TE.12.18.15.ceramic.2</c:v>
                  </c:pt>
                  <c:pt idx="143">
                    <c:v>10391.H2.surface.10x.TE.12.18.15.ceramic.2</c:v>
                  </c:pt>
                  <c:pt idx="144">
                    <c:v>10391.H4.surface.10x.TE.12.18.15.ceramic.1</c:v>
                  </c:pt>
                  <c:pt idx="145">
                    <c:v>10391.H4.surface.10x.TE.12.18.15.ceramic.4</c:v>
                  </c:pt>
                  <c:pt idx="146">
                    <c:v>10391.H5.surface.10x.TE.12.18.15.ceramic.3</c:v>
                  </c:pt>
                  <c:pt idx="147">
                    <c:v>10391.H4.surface.10x.TE.12.18.15.ceramic.3</c:v>
                  </c:pt>
                  <c:pt idx="148">
                    <c:v>10391.H3.surface.10x.TE.12.18.15.ceramic.4</c:v>
                  </c:pt>
                  <c:pt idx="151">
                    <c:v>10391.H2.surface.10x.TE.12.17.15.glass.2</c:v>
                  </c:pt>
                  <c:pt idx="152">
                    <c:v>10391.H1.surface.10x.TE.12.17.15.glass.2</c:v>
                  </c:pt>
                  <c:pt idx="153">
                    <c:v>10391.H1.surface.10x.TE.12.17.15.glass.1</c:v>
                  </c:pt>
                  <c:pt idx="154">
                    <c:v>10391.H5.surface.10x.TE.12.17.15.glass.3</c:v>
                  </c:pt>
                  <c:pt idx="155">
                    <c:v>10391.H3.surface.10x.TE.12.17.15.glass.3</c:v>
                  </c:pt>
                  <c:pt idx="156">
                    <c:v>10391.H2.surface.10x.TE.12.17.15.glass.5</c:v>
                  </c:pt>
                  <c:pt idx="157">
                    <c:v>10391.H1.surface.10x.TE.12.17.15.glass.3</c:v>
                  </c:pt>
                  <c:pt idx="158">
                    <c:v>10391.H3.surface.10x.TE.12.17.15.glass.1</c:v>
                  </c:pt>
                  <c:pt idx="159">
                    <c:v>10391.H2.surface.10x.TE.12.17.15.glass.3</c:v>
                  </c:pt>
                  <c:pt idx="160">
                    <c:v>10391.H5.surface.10x.TE.12.17.15.glass.5</c:v>
                  </c:pt>
                  <c:pt idx="161">
                    <c:v>10391.H2.surface.10x.TE.12.17.15.glass.4</c:v>
                  </c:pt>
                  <c:pt idx="162">
                    <c:v>10391.H4.surface.10x.TE.12.17.15.glass.4</c:v>
                  </c:pt>
                  <c:pt idx="163">
                    <c:v>10391.H4.surface.10x.TE.12.17.15.glass.2</c:v>
                  </c:pt>
                  <c:pt idx="164">
                    <c:v>10391.H3.surface.10x.TE.12.17.15.glass.4</c:v>
                  </c:pt>
                  <c:pt idx="165">
                    <c:v>10391.H5.surface.10x.TE.12.17.15.glass.1</c:v>
                  </c:pt>
                  <c:pt idx="166">
                    <c:v>10391.H1.surface.10x.TE.12.17.15.glass.5</c:v>
                  </c:pt>
                  <c:pt idx="167">
                    <c:v>10391.H5.surface.10x.TE.12.17.15.glass.4</c:v>
                  </c:pt>
                  <c:pt idx="168">
                    <c:v>10391.H4.surface.10x.TE.12.17.15.glass.5</c:v>
                  </c:pt>
                  <c:pt idx="169">
                    <c:v>10391.H5.surface.10x.TE.12.17.15.glass.2</c:v>
                  </c:pt>
                  <c:pt idx="170">
                    <c:v>10391.H3.surface.10x.TE.12.17.15.glass.5</c:v>
                  </c:pt>
                  <c:pt idx="171">
                    <c:v>10391.H1.surface.10x.TE.12.17.15.glass.4</c:v>
                  </c:pt>
                  <c:pt idx="172">
                    <c:v>10391.H2.surface.10x.TE.12.17.15.glass.1</c:v>
                  </c:pt>
                  <c:pt idx="173">
                    <c:v>10391.H4.surface.10x.TE.12.17.15.glass.3</c:v>
                  </c:pt>
                  <c:pt idx="174">
                    <c:v>10391.H4.surface.10x.TE.12.17.15.glass.1</c:v>
                  </c:pt>
                  <c:pt idx="175">
                    <c:v>10391.H3.surface.10x.TE.12.17.15.glass.2</c:v>
                  </c:pt>
                  <c:pt idx="178">
                    <c:v>10391.H4.surface.10x.TE.12.15.15.plastic.5</c:v>
                  </c:pt>
                  <c:pt idx="179">
                    <c:v>10391.H1.surface.10x.TE.12.15.15.plastic.5</c:v>
                  </c:pt>
                  <c:pt idx="180">
                    <c:v>10391.H4.surface.10x.TE.12.15.15.plastic.2</c:v>
                  </c:pt>
                  <c:pt idx="181">
                    <c:v>10391.H5.surface.10x.TE.12.15.15.plastic.4</c:v>
                  </c:pt>
                  <c:pt idx="182">
                    <c:v>10391.H2.surface.10x.TE.12.15.15.plastic.1</c:v>
                  </c:pt>
                  <c:pt idx="183">
                    <c:v>10391.H1.surface.10x.TE.12.15.15.plastic.4</c:v>
                  </c:pt>
                  <c:pt idx="184">
                    <c:v>10391.H2.surface.10x.TE.12.15.15.plastic.2</c:v>
                  </c:pt>
                  <c:pt idx="185">
                    <c:v>10391.H5.surface.10x.TE.12.15.15.plastic.3</c:v>
                  </c:pt>
                  <c:pt idx="186">
                    <c:v>10391.H2.surface.10x.TE.12.15.15.plastic.5</c:v>
                  </c:pt>
                  <c:pt idx="187">
                    <c:v>10391.H4.surface.10x.TE.12.15.15.plastic.3</c:v>
                  </c:pt>
                  <c:pt idx="188">
                    <c:v>10391.H3.surface.10x.TE.12.15.15.plastic.4</c:v>
                  </c:pt>
                  <c:pt idx="189">
                    <c:v>10391.H2.surface.10x.TE.12.15.15.plastic.4</c:v>
                  </c:pt>
                  <c:pt idx="190">
                    <c:v>10391.H1.surface.10x.TE.12.15.15.plastic.3</c:v>
                  </c:pt>
                  <c:pt idx="191">
                    <c:v>10391.H2.surface.10x.TE.12.15.15.plastic.3</c:v>
                  </c:pt>
                  <c:pt idx="192">
                    <c:v>10391.H5.surface.10x.TE.12.15.15.plastic.5</c:v>
                  </c:pt>
                  <c:pt idx="193">
                    <c:v>10391.H5.surface.10x.TE.12.15.15.plastic.2</c:v>
                  </c:pt>
                  <c:pt idx="194">
                    <c:v>10391.H3.surface.10x.TE.12.15.15.plastic.5</c:v>
                  </c:pt>
                  <c:pt idx="195">
                    <c:v>10391.H1.surface.10x.TE.12.15.15.plastic.2</c:v>
                  </c:pt>
                  <c:pt idx="196">
                    <c:v>10391.H5.surface.10x.TE.12.15.15.plastic.1</c:v>
                  </c:pt>
                  <c:pt idx="197">
                    <c:v>10391.H3.surface.10x.TE.12.15.15.plastic.2</c:v>
                  </c:pt>
                  <c:pt idx="198">
                    <c:v>10391.H4.surface.10x.TE.12.15.15.plastic.4</c:v>
                  </c:pt>
                  <c:pt idx="199">
                    <c:v>10391.H4.surface.10x.TE.12.15.15.plastic.1</c:v>
                  </c:pt>
                  <c:pt idx="200">
                    <c:v>10391.H1.surface.10x.TE.12.15.15.plastic.1</c:v>
                  </c:pt>
                  <c:pt idx="201">
                    <c:v>10391.H3.surface.10x.TE.12.15.15.plastic.1</c:v>
                  </c:pt>
                  <c:pt idx="202">
                    <c:v>10391.H3.surface.10x.TE.12.15.15.plastic.3</c:v>
                  </c:pt>
                  <c:pt idx="205">
                    <c:v>10391.H2.surface.10x.TE.012.14.15.wood.1</c:v>
                  </c:pt>
                  <c:pt idx="206">
                    <c:v>10391.H3.surface.10x.TE.012.14.15.wood.1</c:v>
                  </c:pt>
                  <c:pt idx="207">
                    <c:v>10391.H1.surface.10x.TE.012.14.15.wood.4</c:v>
                  </c:pt>
                  <c:pt idx="208">
                    <c:v>10391.H5.surface.10x.TE.012.14.15.wood.2</c:v>
                  </c:pt>
                  <c:pt idx="209">
                    <c:v>10391.H1.surface.10x.TE.012.14.15.wood.3</c:v>
                  </c:pt>
                  <c:pt idx="210">
                    <c:v>10391.H3.surface.10x.TE.012.14.15.wood.4</c:v>
                  </c:pt>
                  <c:pt idx="211">
                    <c:v>10391.H5.surface.10x.TE.012.14.15.wood.5</c:v>
                  </c:pt>
                  <c:pt idx="212">
                    <c:v>10391.H2.surface.10x.TE.012.14.15.wood.3</c:v>
                  </c:pt>
                  <c:pt idx="213">
                    <c:v>10391.H2.surface.10x.TE.012.14.15.wood.4</c:v>
                  </c:pt>
                  <c:pt idx="214">
                    <c:v>10391.H4.surface.10x.TE.012.14.15.wood.1</c:v>
                  </c:pt>
                  <c:pt idx="215">
                    <c:v>10391.H4.surface.10x.TE.012.14.15.wood.2</c:v>
                  </c:pt>
                  <c:pt idx="216">
                    <c:v>10391.H3.surface.10x.TE.012.14.15.wood.3</c:v>
                  </c:pt>
                  <c:pt idx="217">
                    <c:v>10391.H5.surface.10x.TE.012.14.15.wood.3</c:v>
                  </c:pt>
                  <c:pt idx="218">
                    <c:v>10391.H5.surface.10x.TE.012.14.15.wood.4</c:v>
                  </c:pt>
                  <c:pt idx="219">
                    <c:v>10391.H1.surface.10x.TE.012.14.15.wood.5</c:v>
                  </c:pt>
                  <c:pt idx="220">
                    <c:v>10391.H5.surface.10x.TE.012.14.15.wood.1</c:v>
                  </c:pt>
                  <c:pt idx="221">
                    <c:v>10391.H3.surface.10x.TE.012.14.15.wood.2</c:v>
                  </c:pt>
                  <c:pt idx="222">
                    <c:v>10391.H3.surface.10x.TE.012.14.15.wood.5</c:v>
                  </c:pt>
                  <c:pt idx="223">
                    <c:v>10391.H2.surface.10x.TE.012.14.15.wood.2</c:v>
                  </c:pt>
                  <c:pt idx="224">
                    <c:v>10391.H4.surface.10x.TE.012.14.15.wood.5</c:v>
                  </c:pt>
                  <c:pt idx="225">
                    <c:v>10391.H4.surface.10x.TE.012.14.15.wood.3</c:v>
                  </c:pt>
                  <c:pt idx="226">
                    <c:v>10391.H2.surface.10x.TE.012.14.15.wood.5</c:v>
                  </c:pt>
                  <c:pt idx="227">
                    <c:v>10391.H1.surface.10x.TE.012.14.15.wood.1</c:v>
                  </c:pt>
                  <c:pt idx="228">
                    <c:v>10391.H1.surface.10x.TE.012.14.15.wood.2</c:v>
                  </c:pt>
                  <c:pt idx="229">
                    <c:v>10391.H4.surface.10x.TE.012.14.15.wood.4</c:v>
                  </c:pt>
                  <c:pt idx="232">
                    <c:v>10391.H2.surface.10x.TE.12.16.15.metal.5</c:v>
                  </c:pt>
                  <c:pt idx="233">
                    <c:v>10391.H4.surface.10x.TE.12.16.15.metal.5</c:v>
                  </c:pt>
                  <c:pt idx="234">
                    <c:v>10391.H5.surface.10x.TE.12.16.15.metal.5</c:v>
                  </c:pt>
                  <c:pt idx="235">
                    <c:v>10391.H1.surface.10x.TE.12.16.15.metal.3</c:v>
                  </c:pt>
                  <c:pt idx="236">
                    <c:v>10391.H5.surface.10x.TE.12.16.15.metal.3</c:v>
                  </c:pt>
                  <c:pt idx="237">
                    <c:v>10391.H2.surface.10x.TE.12.16.15.metal.4</c:v>
                  </c:pt>
                  <c:pt idx="238">
                    <c:v>10391.H2.surface.10x.TE.12.16.15.metal.2</c:v>
                  </c:pt>
                  <c:pt idx="239">
                    <c:v>10391.H5.surface.10x.TE.12.16.15.metal.2</c:v>
                  </c:pt>
                  <c:pt idx="240">
                    <c:v>10391.H3.surface.10x.TE.12.16.15.metal.5</c:v>
                  </c:pt>
                  <c:pt idx="241">
                    <c:v>10391.H5.surface.10x.TE.12.16.15.metal.4</c:v>
                  </c:pt>
                  <c:pt idx="242">
                    <c:v>10391.H2.surface.10x.TE.12.16.15.metal.3</c:v>
                  </c:pt>
                  <c:pt idx="243">
                    <c:v>10391.H1.surface.10x.TE.12.16.15.metal.1</c:v>
                  </c:pt>
                  <c:pt idx="244">
                    <c:v>10391.H3.surface.10x.TE.12.16.15.metal.2</c:v>
                  </c:pt>
                  <c:pt idx="245">
                    <c:v>10391.H2.surface.10x.TE.12.16.15.metal.1</c:v>
                  </c:pt>
                  <c:pt idx="246">
                    <c:v>10391.H1.surface.10x.TE.12.16.15.metal.4</c:v>
                  </c:pt>
                  <c:pt idx="247">
                    <c:v>10391.H1.surface.10x.TE.12.16.15.metal.2</c:v>
                  </c:pt>
                  <c:pt idx="248">
                    <c:v>10391.H5.surface.10x.TE.12.16.15.metal.1</c:v>
                  </c:pt>
                  <c:pt idx="249">
                    <c:v>10391.H1.surface.10x.TE.12.16.15.metal.5</c:v>
                  </c:pt>
                  <c:pt idx="250">
                    <c:v>10391.H3.surface.10x.TE.12.16.15.metal.1</c:v>
                  </c:pt>
                  <c:pt idx="251">
                    <c:v>10391.H4.surface.10x.TE.12.16.15.metal.4</c:v>
                  </c:pt>
                  <c:pt idx="252">
                    <c:v>10391.H3.surface.10x.TE.12.16.15.metal.3</c:v>
                  </c:pt>
                  <c:pt idx="253">
                    <c:v>10391.H4.surface.10x.TE.12.16.15.metal.2</c:v>
                  </c:pt>
                  <c:pt idx="254">
                    <c:v>10391.H3.surface.10x.TE.12.16.15.metal.4</c:v>
                  </c:pt>
                  <c:pt idx="255">
                    <c:v>10391.H4.surface.10x.TE.12.16.15.metal.3</c:v>
                  </c:pt>
                  <c:pt idx="256">
                    <c:v>10391.H4.surface.10x.TE.12.16.15.metal.1</c:v>
                  </c:pt>
                </c:lvl>
              </c:multiLvlStrCache>
            </c:multiLvlStrRef>
          </c:cat>
          <c:val>
            <c:numRef>
              <c:f>Sheet1!$C$2:$C$258</c:f>
              <c:numCache>
                <c:formatCode>General</c:formatCode>
                <c:ptCount val="257"/>
                <c:pt idx="0">
                  <c:v>0.0</c:v>
                </c:pt>
                <c:pt idx="1">
                  <c:v>9.0</c:v>
                </c:pt>
                <c:pt idx="2">
                  <c:v>16.0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23.0</c:v>
                </c:pt>
                <c:pt idx="7">
                  <c:v>23.0</c:v>
                </c:pt>
                <c:pt idx="8">
                  <c:v>23.0</c:v>
                </c:pt>
                <c:pt idx="9">
                  <c:v>26.0</c:v>
                </c:pt>
                <c:pt idx="10">
                  <c:v>33.0</c:v>
                </c:pt>
                <c:pt idx="11">
                  <c:v>39.0</c:v>
                </c:pt>
                <c:pt idx="12">
                  <c:v>43.0</c:v>
                </c:pt>
                <c:pt idx="13">
                  <c:v>44.0</c:v>
                </c:pt>
                <c:pt idx="14">
                  <c:v>49.0</c:v>
                </c:pt>
                <c:pt idx="15">
                  <c:v>50.0</c:v>
                </c:pt>
                <c:pt idx="16">
                  <c:v>51.0</c:v>
                </c:pt>
                <c:pt idx="17">
                  <c:v>51.0</c:v>
                </c:pt>
                <c:pt idx="18">
                  <c:v>53.0</c:v>
                </c:pt>
                <c:pt idx="19">
                  <c:v>54.0</c:v>
                </c:pt>
                <c:pt idx="20">
                  <c:v>57.0</c:v>
                </c:pt>
                <c:pt idx="21">
                  <c:v>57.0</c:v>
                </c:pt>
                <c:pt idx="22">
                  <c:v>58.0</c:v>
                </c:pt>
                <c:pt idx="23">
                  <c:v>66.0</c:v>
                </c:pt>
                <c:pt idx="24">
                  <c:v>68.0</c:v>
                </c:pt>
                <c:pt idx="25">
                  <c:v>71.0</c:v>
                </c:pt>
                <c:pt idx="26">
                  <c:v>73.0</c:v>
                </c:pt>
                <c:pt idx="27">
                  <c:v>79.0</c:v>
                </c:pt>
                <c:pt idx="28">
                  <c:v>82.0</c:v>
                </c:pt>
                <c:pt idx="29">
                  <c:v>100.0</c:v>
                </c:pt>
                <c:pt idx="30">
                  <c:v>215.0</c:v>
                </c:pt>
                <c:pt idx="31">
                  <c:v>394.0</c:v>
                </c:pt>
                <c:pt idx="32">
                  <c:v>1427.0</c:v>
                </c:pt>
                <c:pt idx="33">
                  <c:v>4843.0</c:v>
                </c:pt>
                <c:pt idx="34">
                  <c:v>9049.0</c:v>
                </c:pt>
                <c:pt idx="35">
                  <c:v>21413.0</c:v>
                </c:pt>
                <c:pt idx="36">
                  <c:v>30491.0</c:v>
                </c:pt>
                <c:pt idx="37">
                  <c:v>31874.0</c:v>
                </c:pt>
                <c:pt idx="38">
                  <c:v>35832.0</c:v>
                </c:pt>
                <c:pt idx="39">
                  <c:v>41310.0</c:v>
                </c:pt>
                <c:pt idx="42">
                  <c:v>0.0</c:v>
                </c:pt>
                <c:pt idx="43">
                  <c:v>1.0</c:v>
                </c:pt>
                <c:pt idx="44">
                  <c:v>7.0</c:v>
                </c:pt>
                <c:pt idx="45">
                  <c:v>14.0</c:v>
                </c:pt>
                <c:pt idx="46">
                  <c:v>16.0</c:v>
                </c:pt>
                <c:pt idx="47">
                  <c:v>27.0</c:v>
                </c:pt>
                <c:pt idx="48">
                  <c:v>46.0</c:v>
                </c:pt>
                <c:pt idx="49">
                  <c:v>76.0</c:v>
                </c:pt>
                <c:pt idx="50">
                  <c:v>264.0</c:v>
                </c:pt>
                <c:pt idx="51">
                  <c:v>351.0</c:v>
                </c:pt>
                <c:pt idx="52">
                  <c:v>996.0</c:v>
                </c:pt>
                <c:pt idx="53">
                  <c:v>1175.0</c:v>
                </c:pt>
                <c:pt idx="54">
                  <c:v>2062.0</c:v>
                </c:pt>
                <c:pt idx="55">
                  <c:v>2079.0</c:v>
                </c:pt>
                <c:pt idx="56">
                  <c:v>4964.0</c:v>
                </c:pt>
                <c:pt idx="57">
                  <c:v>5930.0</c:v>
                </c:pt>
                <c:pt idx="58">
                  <c:v>6848.0</c:v>
                </c:pt>
                <c:pt idx="59">
                  <c:v>8968.0</c:v>
                </c:pt>
                <c:pt idx="60">
                  <c:v>9234.0</c:v>
                </c:pt>
                <c:pt idx="61">
                  <c:v>13633.0</c:v>
                </c:pt>
                <c:pt idx="62">
                  <c:v>14202.0</c:v>
                </c:pt>
                <c:pt idx="63">
                  <c:v>15325.0</c:v>
                </c:pt>
                <c:pt idx="64">
                  <c:v>15945.0</c:v>
                </c:pt>
                <c:pt idx="65">
                  <c:v>24146.0</c:v>
                </c:pt>
                <c:pt idx="66">
                  <c:v>25536.0</c:v>
                </c:pt>
                <c:pt idx="67">
                  <c:v>26110.0</c:v>
                </c:pt>
                <c:pt idx="68">
                  <c:v>26128.0</c:v>
                </c:pt>
                <c:pt idx="69">
                  <c:v>27938.0</c:v>
                </c:pt>
                <c:pt idx="70">
                  <c:v>29376.0</c:v>
                </c:pt>
                <c:pt idx="71">
                  <c:v>30071.0</c:v>
                </c:pt>
                <c:pt idx="72">
                  <c:v>39528.0</c:v>
                </c:pt>
                <c:pt idx="73">
                  <c:v>40766.0</c:v>
                </c:pt>
                <c:pt idx="74">
                  <c:v>48273.0</c:v>
                </c:pt>
                <c:pt idx="75">
                  <c:v>48386.0</c:v>
                </c:pt>
                <c:pt idx="76">
                  <c:v>51416.0</c:v>
                </c:pt>
                <c:pt idx="77">
                  <c:v>64373.0</c:v>
                </c:pt>
                <c:pt idx="78">
                  <c:v>85746.0</c:v>
                </c:pt>
                <c:pt idx="79">
                  <c:v>85942.0</c:v>
                </c:pt>
                <c:pt idx="80">
                  <c:v>101642.0</c:v>
                </c:pt>
                <c:pt idx="81">
                  <c:v>307816.0</c:v>
                </c:pt>
                <c:pt idx="84">
                  <c:v>24743.0</c:v>
                </c:pt>
                <c:pt idx="85">
                  <c:v>29657.0</c:v>
                </c:pt>
                <c:pt idx="86">
                  <c:v>46324.0</c:v>
                </c:pt>
                <c:pt idx="87">
                  <c:v>47600.0</c:v>
                </c:pt>
                <c:pt idx="88">
                  <c:v>50780.0</c:v>
                </c:pt>
                <c:pt idx="89">
                  <c:v>52343.0</c:v>
                </c:pt>
                <c:pt idx="90">
                  <c:v>59966.0</c:v>
                </c:pt>
                <c:pt idx="91">
                  <c:v>61916.0</c:v>
                </c:pt>
                <c:pt idx="92">
                  <c:v>62363.0</c:v>
                </c:pt>
                <c:pt idx="93">
                  <c:v>64553.0</c:v>
                </c:pt>
                <c:pt idx="94">
                  <c:v>68402.0</c:v>
                </c:pt>
                <c:pt idx="95">
                  <c:v>71551.0</c:v>
                </c:pt>
                <c:pt idx="96">
                  <c:v>72518.0</c:v>
                </c:pt>
                <c:pt idx="97">
                  <c:v>72523.0</c:v>
                </c:pt>
                <c:pt idx="98">
                  <c:v>72610.0</c:v>
                </c:pt>
                <c:pt idx="99">
                  <c:v>72948.0</c:v>
                </c:pt>
                <c:pt idx="100">
                  <c:v>77303.0</c:v>
                </c:pt>
                <c:pt idx="101">
                  <c:v>77773.0</c:v>
                </c:pt>
                <c:pt idx="102">
                  <c:v>80217.0</c:v>
                </c:pt>
                <c:pt idx="103">
                  <c:v>85234.0</c:v>
                </c:pt>
                <c:pt idx="104">
                  <c:v>85912.0</c:v>
                </c:pt>
                <c:pt idx="105">
                  <c:v>87520.0</c:v>
                </c:pt>
                <c:pt idx="106">
                  <c:v>90984.0</c:v>
                </c:pt>
                <c:pt idx="107">
                  <c:v>98877.0</c:v>
                </c:pt>
                <c:pt idx="108">
                  <c:v>103504.0</c:v>
                </c:pt>
                <c:pt idx="109">
                  <c:v>104057.0</c:v>
                </c:pt>
                <c:pt idx="110">
                  <c:v>105105.0</c:v>
                </c:pt>
                <c:pt idx="111">
                  <c:v>105809.0</c:v>
                </c:pt>
                <c:pt idx="112">
                  <c:v>115702.0</c:v>
                </c:pt>
                <c:pt idx="113">
                  <c:v>127353.0</c:v>
                </c:pt>
                <c:pt idx="114">
                  <c:v>149308.0</c:v>
                </c:pt>
                <c:pt idx="115">
                  <c:v>164146.0</c:v>
                </c:pt>
                <c:pt idx="116">
                  <c:v>183585.0</c:v>
                </c:pt>
                <c:pt idx="117">
                  <c:v>245545.0</c:v>
                </c:pt>
                <c:pt idx="118">
                  <c:v>297626.0</c:v>
                </c:pt>
                <c:pt idx="119">
                  <c:v>376953.0</c:v>
                </c:pt>
                <c:pt idx="120">
                  <c:v>382110.0</c:v>
                </c:pt>
                <c:pt idx="121">
                  <c:v>642339.0</c:v>
                </c:pt>
                <c:pt idx="124">
                  <c:v>19.0</c:v>
                </c:pt>
                <c:pt idx="125">
                  <c:v>29.0</c:v>
                </c:pt>
                <c:pt idx="126">
                  <c:v>34.0</c:v>
                </c:pt>
                <c:pt idx="127">
                  <c:v>1747.0</c:v>
                </c:pt>
                <c:pt idx="128">
                  <c:v>10783.0</c:v>
                </c:pt>
                <c:pt idx="129">
                  <c:v>48357.0</c:v>
                </c:pt>
                <c:pt idx="130">
                  <c:v>56744.0</c:v>
                </c:pt>
                <c:pt idx="131">
                  <c:v>82293.0</c:v>
                </c:pt>
                <c:pt idx="132">
                  <c:v>82300.0</c:v>
                </c:pt>
                <c:pt idx="133">
                  <c:v>113207.0</c:v>
                </c:pt>
                <c:pt idx="134">
                  <c:v>127888.0</c:v>
                </c:pt>
                <c:pt idx="135">
                  <c:v>128330.0</c:v>
                </c:pt>
                <c:pt idx="136">
                  <c:v>175431.0</c:v>
                </c:pt>
                <c:pt idx="137">
                  <c:v>183483.0</c:v>
                </c:pt>
                <c:pt idx="138">
                  <c:v>191759.0</c:v>
                </c:pt>
                <c:pt idx="139">
                  <c:v>214522.0</c:v>
                </c:pt>
                <c:pt idx="140">
                  <c:v>217258.0</c:v>
                </c:pt>
                <c:pt idx="141">
                  <c:v>220260.0</c:v>
                </c:pt>
                <c:pt idx="142">
                  <c:v>224231.0</c:v>
                </c:pt>
                <c:pt idx="143">
                  <c:v>256083.0</c:v>
                </c:pt>
                <c:pt idx="144">
                  <c:v>304842.0</c:v>
                </c:pt>
                <c:pt idx="145">
                  <c:v>318215.0</c:v>
                </c:pt>
                <c:pt idx="146">
                  <c:v>387522.0</c:v>
                </c:pt>
                <c:pt idx="147">
                  <c:v>410942.0</c:v>
                </c:pt>
                <c:pt idx="148">
                  <c:v>454030.0</c:v>
                </c:pt>
                <c:pt idx="151">
                  <c:v>15.0</c:v>
                </c:pt>
                <c:pt idx="152">
                  <c:v>65.0</c:v>
                </c:pt>
                <c:pt idx="153">
                  <c:v>853.0</c:v>
                </c:pt>
                <c:pt idx="154">
                  <c:v>3074.0</c:v>
                </c:pt>
                <c:pt idx="155">
                  <c:v>7592.0</c:v>
                </c:pt>
                <c:pt idx="156">
                  <c:v>9868.0</c:v>
                </c:pt>
                <c:pt idx="157">
                  <c:v>14042.0</c:v>
                </c:pt>
                <c:pt idx="158">
                  <c:v>28472.0</c:v>
                </c:pt>
                <c:pt idx="159">
                  <c:v>29602.0</c:v>
                </c:pt>
                <c:pt idx="160">
                  <c:v>33496.0</c:v>
                </c:pt>
                <c:pt idx="161">
                  <c:v>59183.0</c:v>
                </c:pt>
                <c:pt idx="162">
                  <c:v>60437.0</c:v>
                </c:pt>
                <c:pt idx="163">
                  <c:v>93270.0</c:v>
                </c:pt>
                <c:pt idx="164">
                  <c:v>97459.0</c:v>
                </c:pt>
                <c:pt idx="165">
                  <c:v>102799.0</c:v>
                </c:pt>
                <c:pt idx="166">
                  <c:v>111838.0</c:v>
                </c:pt>
                <c:pt idx="167">
                  <c:v>114820.0</c:v>
                </c:pt>
                <c:pt idx="168">
                  <c:v>116540.0</c:v>
                </c:pt>
                <c:pt idx="169">
                  <c:v>123704.0</c:v>
                </c:pt>
                <c:pt idx="170">
                  <c:v>126571.0</c:v>
                </c:pt>
                <c:pt idx="171">
                  <c:v>130027.0</c:v>
                </c:pt>
                <c:pt idx="172">
                  <c:v>144852.0</c:v>
                </c:pt>
                <c:pt idx="173">
                  <c:v>230168.0</c:v>
                </c:pt>
                <c:pt idx="174">
                  <c:v>408874.0</c:v>
                </c:pt>
                <c:pt idx="175">
                  <c:v>467256.0</c:v>
                </c:pt>
                <c:pt idx="178">
                  <c:v>26.0</c:v>
                </c:pt>
                <c:pt idx="179">
                  <c:v>63.0</c:v>
                </c:pt>
                <c:pt idx="180">
                  <c:v>63.0</c:v>
                </c:pt>
                <c:pt idx="181">
                  <c:v>171.0</c:v>
                </c:pt>
                <c:pt idx="182">
                  <c:v>355.0</c:v>
                </c:pt>
                <c:pt idx="183">
                  <c:v>510.0</c:v>
                </c:pt>
                <c:pt idx="184">
                  <c:v>3906.0</c:v>
                </c:pt>
                <c:pt idx="185">
                  <c:v>3960.0</c:v>
                </c:pt>
                <c:pt idx="186">
                  <c:v>4357.0</c:v>
                </c:pt>
                <c:pt idx="187">
                  <c:v>6152.0</c:v>
                </c:pt>
                <c:pt idx="188">
                  <c:v>6883.0</c:v>
                </c:pt>
                <c:pt idx="189">
                  <c:v>14931.0</c:v>
                </c:pt>
                <c:pt idx="190">
                  <c:v>16550.0</c:v>
                </c:pt>
                <c:pt idx="191">
                  <c:v>18806.0</c:v>
                </c:pt>
                <c:pt idx="192">
                  <c:v>20321.0</c:v>
                </c:pt>
                <c:pt idx="193">
                  <c:v>22900.0</c:v>
                </c:pt>
                <c:pt idx="194">
                  <c:v>23693.0</c:v>
                </c:pt>
                <c:pt idx="195">
                  <c:v>26462.0</c:v>
                </c:pt>
                <c:pt idx="196">
                  <c:v>62657.0</c:v>
                </c:pt>
                <c:pt idx="197">
                  <c:v>63958.0</c:v>
                </c:pt>
                <c:pt idx="198">
                  <c:v>90231.0</c:v>
                </c:pt>
                <c:pt idx="199">
                  <c:v>111837.0</c:v>
                </c:pt>
                <c:pt idx="200">
                  <c:v>124446.0</c:v>
                </c:pt>
                <c:pt idx="201">
                  <c:v>254964.0</c:v>
                </c:pt>
                <c:pt idx="202">
                  <c:v>298492.0</c:v>
                </c:pt>
                <c:pt idx="205">
                  <c:v>15.0</c:v>
                </c:pt>
                <c:pt idx="206">
                  <c:v>28.0</c:v>
                </c:pt>
                <c:pt idx="207">
                  <c:v>41.0</c:v>
                </c:pt>
                <c:pt idx="208">
                  <c:v>50.0</c:v>
                </c:pt>
                <c:pt idx="209">
                  <c:v>541.0</c:v>
                </c:pt>
                <c:pt idx="210">
                  <c:v>4714.0</c:v>
                </c:pt>
                <c:pt idx="211">
                  <c:v>5589.0</c:v>
                </c:pt>
                <c:pt idx="212">
                  <c:v>8554.0</c:v>
                </c:pt>
                <c:pt idx="213">
                  <c:v>13392.0</c:v>
                </c:pt>
                <c:pt idx="214">
                  <c:v>13977.0</c:v>
                </c:pt>
                <c:pt idx="215">
                  <c:v>14962.0</c:v>
                </c:pt>
                <c:pt idx="216">
                  <c:v>15094.0</c:v>
                </c:pt>
                <c:pt idx="217">
                  <c:v>19538.0</c:v>
                </c:pt>
                <c:pt idx="218">
                  <c:v>21994.0</c:v>
                </c:pt>
                <c:pt idx="219">
                  <c:v>32639.0</c:v>
                </c:pt>
                <c:pt idx="220">
                  <c:v>34674.0</c:v>
                </c:pt>
                <c:pt idx="221">
                  <c:v>39770.0</c:v>
                </c:pt>
                <c:pt idx="222">
                  <c:v>46189.0</c:v>
                </c:pt>
                <c:pt idx="223">
                  <c:v>49173.0</c:v>
                </c:pt>
                <c:pt idx="224">
                  <c:v>49606.0</c:v>
                </c:pt>
                <c:pt idx="225">
                  <c:v>49658.0</c:v>
                </c:pt>
                <c:pt idx="226">
                  <c:v>61182.0</c:v>
                </c:pt>
                <c:pt idx="227">
                  <c:v>65590.0</c:v>
                </c:pt>
                <c:pt idx="228">
                  <c:v>93848.0</c:v>
                </c:pt>
                <c:pt idx="229">
                  <c:v>106418.0</c:v>
                </c:pt>
                <c:pt idx="232">
                  <c:v>28.0</c:v>
                </c:pt>
                <c:pt idx="233">
                  <c:v>46.0</c:v>
                </c:pt>
                <c:pt idx="234">
                  <c:v>52.0</c:v>
                </c:pt>
                <c:pt idx="235">
                  <c:v>82.0</c:v>
                </c:pt>
                <c:pt idx="236">
                  <c:v>85.0</c:v>
                </c:pt>
                <c:pt idx="237">
                  <c:v>106.0</c:v>
                </c:pt>
                <c:pt idx="238">
                  <c:v>991.0</c:v>
                </c:pt>
                <c:pt idx="239">
                  <c:v>1671.0</c:v>
                </c:pt>
                <c:pt idx="240">
                  <c:v>1924.0</c:v>
                </c:pt>
                <c:pt idx="241">
                  <c:v>2174.0</c:v>
                </c:pt>
                <c:pt idx="242">
                  <c:v>3611.0</c:v>
                </c:pt>
                <c:pt idx="243">
                  <c:v>3833.0</c:v>
                </c:pt>
                <c:pt idx="244">
                  <c:v>7937.0</c:v>
                </c:pt>
                <c:pt idx="245">
                  <c:v>8523.0</c:v>
                </c:pt>
                <c:pt idx="246">
                  <c:v>8607.0</c:v>
                </c:pt>
                <c:pt idx="247">
                  <c:v>8952.0</c:v>
                </c:pt>
                <c:pt idx="248">
                  <c:v>9287.0</c:v>
                </c:pt>
                <c:pt idx="249">
                  <c:v>30537.0</c:v>
                </c:pt>
                <c:pt idx="250">
                  <c:v>35064.0</c:v>
                </c:pt>
                <c:pt idx="251">
                  <c:v>70123.0</c:v>
                </c:pt>
                <c:pt idx="252">
                  <c:v>73441.0</c:v>
                </c:pt>
                <c:pt idx="253">
                  <c:v>73796.0</c:v>
                </c:pt>
                <c:pt idx="254">
                  <c:v>101621.0</c:v>
                </c:pt>
                <c:pt idx="255">
                  <c:v>108155.0</c:v>
                </c:pt>
                <c:pt idx="256">
                  <c:v>149340.0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9427360"/>
        <c:axId val="49371952"/>
      </c:barChart>
      <c:catAx>
        <c:axId val="49427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371952"/>
        <c:crosses val="autoZero"/>
        <c:auto val="1"/>
        <c:lblAlgn val="ctr"/>
        <c:lblOffset val="100"/>
        <c:noMultiLvlLbl val="0"/>
      </c:catAx>
      <c:valAx>
        <c:axId val="493719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942736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latin typeface="Myriad Pro"/>
          <a:cs typeface="Myriad Pro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61199-E56C-6E4C-8DA6-8087D0E7FF14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1A9B6-8568-1048-9C8C-3655DEFA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Opened in excel and organized by sample type and sorted by </a:t>
            </a:r>
            <a:r>
              <a:rPr lang="en-US" dirty="0" err="1" smtClean="0"/>
              <a:t>seqs</a:t>
            </a:r>
            <a:r>
              <a:rPr lang="en-US" baseline="0" dirty="0" smtClean="0"/>
              <a:t> per sample within sample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1A9B6-8568-1048-9C8C-3655DEFA3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</a:t>
            </a:r>
            <a:r>
              <a:rPr lang="en-US" baseline="0" dirty="0" smtClean="0"/>
              <a:t> if doing a </a:t>
            </a:r>
            <a:r>
              <a:rPr lang="en-US" baseline="0" dirty="0" err="1" smtClean="0"/>
              <a:t>metaanalysis</a:t>
            </a:r>
            <a:r>
              <a:rPr lang="en-US" baseline="0" dirty="0" smtClean="0"/>
              <a:t>, I wouldn’t filter the min fraction filtering step. It can cause issues.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1A9B6-8568-1048-9C8C-3655DEFA3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</a:t>
            </a:r>
            <a:r>
              <a:rPr lang="en-US" baseline="0" dirty="0" smtClean="0"/>
              <a:t> if doing a </a:t>
            </a:r>
            <a:r>
              <a:rPr lang="en-US" baseline="0" dirty="0" err="1" smtClean="0"/>
              <a:t>metaanalysis</a:t>
            </a:r>
            <a:r>
              <a:rPr lang="en-US" baseline="0" dirty="0" smtClean="0"/>
              <a:t>, I wouldn’t filter the min fraction filtering step. It can </a:t>
            </a:r>
            <a:r>
              <a:rPr lang="en-US" baseline="0" smtClean="0"/>
              <a:t>cause issues.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1A9B6-8568-1048-9C8C-3655DEFA3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ACEE-7E41-D842-820F-DAC577081870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3B3F-956D-CB45-BDC1-2E9C082B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m-format.org/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m-forma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m-format.org/documentation/biom_conversion.html" TargetMode="External"/><Relationship Id="rId3" Type="http://schemas.openxmlformats.org/officeDocument/2006/relationships/hyperlink" Target="http://biom-format.org/documentation/summarizing_biom_tables.html#summarizing-sample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meth/journal/v10/n1/full/nmeth.2276.html" TargetMode="External"/><Relationship Id="rId4" Type="http://schemas.openxmlformats.org/officeDocument/2006/relationships/hyperlink" Target="https://github.com/amnona/deblur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Inspecting your OTU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645" y="1911889"/>
            <a:ext cx="8944155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212" y="165789"/>
            <a:ext cx="11792607" cy="1325563"/>
          </a:xfrm>
        </p:spPr>
        <p:txBody>
          <a:bodyPr/>
          <a:lstStyle/>
          <a:p>
            <a:pPr algn="ctr"/>
            <a:r>
              <a:rPr lang="en-US" dirty="0" smtClean="0"/>
              <a:t>Rarifying or normalizing your sequences per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http://biom-format.org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efficient </a:t>
            </a:r>
            <a:r>
              <a:rPr lang="en-US" dirty="0"/>
              <a:t>handling and storage of large, sparse biological contingency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Can also store metadata in </a:t>
            </a:r>
            <a:r>
              <a:rPr lang="en-US" dirty="0" err="1" smtClean="0"/>
              <a:t>biom</a:t>
            </a:r>
            <a:r>
              <a:rPr lang="en-US" dirty="0" smtClean="0"/>
              <a:t> file (although we don’t with amplicon data tables</a:t>
            </a:r>
          </a:p>
          <a:p>
            <a:pPr lvl="1"/>
            <a:r>
              <a:rPr lang="en-US" dirty="0" smtClean="0"/>
              <a:t>Standard format useful for multiple tools (QIIME, VAMPS, MG-RAST)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936" y="230188"/>
            <a:ext cx="2159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http://biom-format.org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efficient </a:t>
            </a:r>
            <a:r>
              <a:rPr lang="en-US" dirty="0"/>
              <a:t>handling and storage of large, sparse biological contingency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Can also store metadata in </a:t>
            </a:r>
            <a:r>
              <a:rPr lang="en-US" dirty="0" err="1" smtClean="0"/>
              <a:t>biom</a:t>
            </a:r>
            <a:r>
              <a:rPr lang="en-US" dirty="0" smtClean="0"/>
              <a:t> file (although we don’t with amplicon data tables</a:t>
            </a:r>
          </a:p>
          <a:p>
            <a:pPr lvl="1"/>
            <a:r>
              <a:rPr lang="en-US" dirty="0" smtClean="0"/>
              <a:t>Standard format useful for multiple tools (QIIME, VAMPS, MG-RAST)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936" y="230188"/>
            <a:ext cx="2159000" cy="146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84" y="1825625"/>
            <a:ext cx="588738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491" y="24043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Biom</a:t>
            </a:r>
            <a:r>
              <a:rPr lang="en-US" dirty="0" smtClean="0"/>
              <a:t> format commands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0491" y="1392576"/>
            <a:ext cx="10948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You may want to convert your </a:t>
            </a:r>
            <a:r>
              <a:rPr lang="en-US" sz="2400" b="1" dirty="0" err="1" smtClean="0"/>
              <a:t>biom</a:t>
            </a:r>
            <a:r>
              <a:rPr lang="en-US" sz="2400" b="1" dirty="0" smtClean="0"/>
              <a:t> table to a “classic” OTU table 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biom-format.org/documentation/biom_conversion.html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biom</a:t>
            </a:r>
            <a:r>
              <a:rPr lang="en-US" sz="2400" dirty="0"/>
              <a:t> convert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table.biom</a:t>
            </a:r>
            <a:r>
              <a:rPr lang="en-US" sz="2400" dirty="0"/>
              <a:t> -o </a:t>
            </a:r>
            <a:r>
              <a:rPr lang="en-US" sz="2400" dirty="0" err="1"/>
              <a:t>table.from_biom_w_taxonomy.txt</a:t>
            </a:r>
            <a:r>
              <a:rPr lang="en-US" sz="2400" dirty="0"/>
              <a:t> --to-</a:t>
            </a:r>
            <a:r>
              <a:rPr lang="en-US" sz="2400" dirty="0" err="1"/>
              <a:t>tsv</a:t>
            </a:r>
            <a:r>
              <a:rPr lang="en-US" sz="2400" dirty="0"/>
              <a:t> --header-key </a:t>
            </a:r>
            <a:r>
              <a:rPr lang="en-US" sz="2400" dirty="0" smtClean="0"/>
              <a:t>taxonomy</a:t>
            </a:r>
          </a:p>
          <a:p>
            <a:endParaRPr lang="en-US" sz="2400" dirty="0"/>
          </a:p>
          <a:p>
            <a:r>
              <a:rPr lang="en-US" sz="2400" b="1" dirty="0" smtClean="0"/>
              <a:t>You will want to summarize the information in your .</a:t>
            </a:r>
            <a:r>
              <a:rPr lang="en-US" sz="2400" b="1" dirty="0" err="1" smtClean="0"/>
              <a:t>biom</a:t>
            </a:r>
            <a:r>
              <a:rPr lang="en-US" sz="2400" b="1" dirty="0" smtClean="0"/>
              <a:t> table</a:t>
            </a:r>
            <a:endParaRPr lang="en-US" sz="2400" b="1" dirty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biom-format.org/documentation/summarizing_biom_tables.html#summarizing-sample-data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biom</a:t>
            </a:r>
            <a:r>
              <a:rPr lang="en-US" sz="2400" dirty="0"/>
              <a:t> summarize-table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rich_sparse_otu_table.biom</a:t>
            </a:r>
            <a:r>
              <a:rPr lang="en-US" sz="2400" dirty="0"/>
              <a:t> -o </a:t>
            </a:r>
            <a:r>
              <a:rPr lang="en-US" sz="2400" dirty="0" err="1"/>
              <a:t>rich_sparse_otu_table_summary.txt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4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143" y="1565997"/>
            <a:ext cx="10158099" cy="3870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can open the results of summarize-table in excel or similar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range of sequences per sample?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many sequences do your blanks/negative control samples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Compare your closed reference summarize-table output to your </a:t>
            </a:r>
            <a:r>
              <a:rPr lang="en-US" dirty="0" err="1" smtClean="0"/>
              <a:t>split_library</a:t>
            </a:r>
            <a:r>
              <a:rPr lang="en-US" dirty="0" smtClean="0"/>
              <a:t> output or closed vs open reference </a:t>
            </a:r>
            <a:r>
              <a:rPr lang="en-US" dirty="0" err="1" smtClean="0"/>
              <a:t>otu</a:t>
            </a:r>
            <a:r>
              <a:rPr lang="en-US" dirty="0" smtClean="0"/>
              <a:t> table. Why are they different?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890" y="240434"/>
            <a:ext cx="11792607" cy="1325563"/>
          </a:xfrm>
        </p:spPr>
        <p:txBody>
          <a:bodyPr/>
          <a:lstStyle/>
          <a:p>
            <a:pPr algn="ctr"/>
            <a:r>
              <a:rPr lang="en-US" dirty="0" smtClean="0"/>
              <a:t>How does your </a:t>
            </a:r>
            <a:r>
              <a:rPr lang="en-US" smtClean="0"/>
              <a:t>sequence/sample distribution look?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8603"/>
              </p:ext>
            </p:extLst>
          </p:nvPr>
        </p:nvGraphicFramePr>
        <p:xfrm>
          <a:off x="1851997" y="1324946"/>
          <a:ext cx="7985283" cy="43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2735" y="5665624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xtraction blank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8071" y="5665624"/>
            <a:ext cx="12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ntouched</a:t>
            </a:r>
          </a:p>
          <a:p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5395" y="56656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hands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3256" y="5665624"/>
            <a:ext cx="96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eramic</a:t>
            </a:r>
          </a:p>
          <a:p>
            <a:r>
              <a:rPr lang="en-US" dirty="0" smtClean="0"/>
              <a:t>touched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3340" y="5665623"/>
            <a:ext cx="96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glass</a:t>
            </a:r>
          </a:p>
          <a:p>
            <a:r>
              <a:rPr lang="en-US" dirty="0" smtClean="0"/>
              <a:t>touched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94537" y="5665622"/>
            <a:ext cx="96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plastic</a:t>
            </a:r>
          </a:p>
          <a:p>
            <a:r>
              <a:rPr lang="en-US" dirty="0" smtClean="0"/>
              <a:t>touched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23970" y="5665621"/>
            <a:ext cx="96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wood</a:t>
            </a:r>
          </a:p>
          <a:p>
            <a:r>
              <a:rPr lang="en-US" dirty="0" smtClean="0"/>
              <a:t>touched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88817" y="5665621"/>
            <a:ext cx="96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metal</a:t>
            </a:r>
          </a:p>
          <a:p>
            <a:r>
              <a:rPr lang="en-US" dirty="0" smtClean="0"/>
              <a:t>touched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6486" y="331061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Sequences </a:t>
            </a:r>
            <a:r>
              <a:rPr lang="en-US" smtClean="0"/>
              <a:t>per sample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11" y="1939221"/>
            <a:ext cx="100225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err="1" smtClean="0"/>
              <a:t>filter_otus_from_otu_table.py</a:t>
            </a:r>
            <a:endParaRPr lang="en-US" sz="2400" b="1" i="1" dirty="0" smtClean="0"/>
          </a:p>
          <a:p>
            <a:r>
              <a:rPr lang="en-US" sz="2400" dirty="0" err="1" smtClean="0"/>
              <a:t>Bokulich</a:t>
            </a:r>
            <a:r>
              <a:rPr lang="en-US" sz="2400" dirty="0" smtClean="0"/>
              <a:t> et al. 2013. For </a:t>
            </a:r>
            <a:r>
              <a:rPr lang="en-US" sz="2400" dirty="0"/>
              <a:t>data sets where a mock community is not included for calibration, we recommend a </a:t>
            </a:r>
            <a:r>
              <a:rPr lang="en-US" sz="2400" dirty="0" smtClean="0"/>
              <a:t>conservative </a:t>
            </a:r>
            <a:r>
              <a:rPr lang="en-US" sz="2400" dirty="0"/>
              <a:t>OTU threshold of </a:t>
            </a:r>
            <a:r>
              <a:rPr lang="en-US" sz="2400" i="1" dirty="0"/>
              <a:t>c </a:t>
            </a:r>
            <a:r>
              <a:rPr lang="en-US" sz="2400" dirty="0"/>
              <a:t>= 0.005</a:t>
            </a:r>
            <a:r>
              <a:rPr lang="en-US" sz="2400" dirty="0" smtClean="0"/>
              <a:t>%. </a:t>
            </a:r>
          </a:p>
          <a:p>
            <a:pPr marL="0" indent="0">
              <a:buNone/>
            </a:pPr>
            <a:r>
              <a:rPr lang="en-US" sz="2400" b="1" i="1" dirty="0" smtClean="0"/>
              <a:t>-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min_count_fraction</a:t>
            </a:r>
            <a:r>
              <a:rPr lang="en-US" sz="2400" b="1" dirty="0" smtClean="0"/>
              <a:t> 0.00005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i="1" dirty="0">
                <a:hlinkClick r:id="rId3"/>
              </a:rPr>
              <a:t>http://</a:t>
            </a:r>
            <a:r>
              <a:rPr lang="en-US" sz="2400" i="1" dirty="0" smtClean="0">
                <a:hlinkClick r:id="rId3"/>
              </a:rPr>
              <a:t>www.nature.com/nmeth/journal/v10/n1/full/nmeth.2276.html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New OTU picking method should help with </a:t>
            </a:r>
            <a:r>
              <a:rPr lang="en-US" sz="2400" dirty="0"/>
              <a:t>this issue </a:t>
            </a:r>
            <a:r>
              <a:rPr lang="en-US" sz="2400" i="1" dirty="0">
                <a:hlinkClick r:id="rId4"/>
              </a:rPr>
              <a:t>https://</a:t>
            </a:r>
            <a:r>
              <a:rPr lang="en-US" sz="2400" i="1" dirty="0" err="1">
                <a:hlinkClick r:id="rId4"/>
              </a:rPr>
              <a:t>github.com</a:t>
            </a:r>
            <a:r>
              <a:rPr lang="en-US" sz="2400" i="1" dirty="0">
                <a:hlinkClick r:id="rId4"/>
              </a:rPr>
              <a:t>/</a:t>
            </a:r>
            <a:r>
              <a:rPr lang="en-US" sz="2400" i="1" dirty="0" err="1">
                <a:hlinkClick r:id="rId4"/>
              </a:rPr>
              <a:t>amnona</a:t>
            </a:r>
            <a:r>
              <a:rPr lang="en-US" sz="2400" i="1" dirty="0">
                <a:hlinkClick r:id="rId4"/>
              </a:rPr>
              <a:t>/</a:t>
            </a:r>
            <a:r>
              <a:rPr lang="en-US" sz="2400" i="1" dirty="0" err="1">
                <a:hlinkClick r:id="rId4"/>
              </a:rPr>
              <a:t>deblurring</a:t>
            </a:r>
            <a:endParaRPr lang="en-US" sz="2400" i="1" dirty="0"/>
          </a:p>
          <a:p>
            <a:endParaRPr lang="en-US" sz="2400" i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890" y="240434"/>
            <a:ext cx="11792607" cy="1325563"/>
          </a:xfrm>
        </p:spPr>
        <p:txBody>
          <a:bodyPr/>
          <a:lstStyle/>
          <a:p>
            <a:pPr algn="ctr"/>
            <a:r>
              <a:rPr lang="en-US" dirty="0" smtClean="0"/>
              <a:t>How many extremely rare OTUs do you have?</a:t>
            </a:r>
            <a:br>
              <a:rPr lang="en-US" dirty="0" smtClean="0"/>
            </a:br>
            <a:r>
              <a:rPr lang="en-US" dirty="0" smtClean="0"/>
              <a:t>Are they all real?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54" y="2144495"/>
            <a:ext cx="1081027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err="1" smtClean="0"/>
              <a:t>filter_taxa_from_otu_table.py</a:t>
            </a:r>
            <a:endParaRPr lang="en-US" sz="2400" b="1" dirty="0"/>
          </a:p>
          <a:p>
            <a:endParaRPr lang="en-US" sz="2400" i="1" dirty="0"/>
          </a:p>
          <a:p>
            <a:r>
              <a:rPr lang="en-US" sz="2400" dirty="0" smtClean="0"/>
              <a:t>Either run </a:t>
            </a:r>
            <a:r>
              <a:rPr lang="en-US" sz="2400" dirty="0" err="1" smtClean="0"/>
              <a:t>summarize_taxa</a:t>
            </a:r>
            <a:r>
              <a:rPr lang="en-US" sz="2400" dirty="0" smtClean="0"/>
              <a:t>, convert your .</a:t>
            </a:r>
            <a:r>
              <a:rPr lang="en-US" sz="2400" dirty="0" err="1" smtClean="0"/>
              <a:t>biom</a:t>
            </a:r>
            <a:r>
              <a:rPr lang="en-US" sz="2400" dirty="0" smtClean="0"/>
              <a:t> to a classic OTU table, or grep and </a:t>
            </a:r>
            <a:r>
              <a:rPr lang="en-US" sz="2400" i="1" dirty="0" smtClean="0"/>
              <a:t>check for the following, or just filter out </a:t>
            </a:r>
            <a:r>
              <a:rPr lang="en-US" sz="2400" dirty="0" err="1"/>
              <a:t>c__</a:t>
            </a:r>
            <a:r>
              <a:rPr lang="en-US" sz="2400" dirty="0" err="1" smtClean="0"/>
              <a:t>Chloroplast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dirty="0" err="1"/>
              <a:t>__</a:t>
            </a:r>
            <a:r>
              <a:rPr lang="en-US" sz="2400" dirty="0" err="1" smtClean="0"/>
              <a:t>mitochondria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Open-ref </a:t>
            </a:r>
            <a:r>
              <a:rPr lang="en-US" sz="2400" dirty="0" err="1" smtClean="0"/>
              <a:t>otu</a:t>
            </a:r>
            <a:r>
              <a:rPr lang="en-US" sz="2400" dirty="0" smtClean="0"/>
              <a:t> picking, also check for sequences not clustering with either Bacteria or Archaea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890" y="240434"/>
            <a:ext cx="11792607" cy="1325563"/>
          </a:xfrm>
        </p:spPr>
        <p:txBody>
          <a:bodyPr/>
          <a:lstStyle/>
          <a:p>
            <a:pPr algn="ctr"/>
            <a:r>
              <a:rPr lang="en-US" dirty="0" smtClean="0"/>
              <a:t>What taxa are represented in your OTU table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Are they all Bacteria or Archaea?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650" y="1949211"/>
            <a:ext cx="99105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filtering out samples that don’t meet a minimum threshold of sequences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filter_samples_from_otu_table.py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-n</a:t>
            </a:r>
            <a:r>
              <a:rPr lang="en-US" b="1" dirty="0"/>
              <a:t>, </a:t>
            </a:r>
            <a:r>
              <a:rPr lang="en-US" b="1" i="1" dirty="0"/>
              <a:t>-</a:t>
            </a:r>
            <a:r>
              <a:rPr lang="en-US" b="1" dirty="0"/>
              <a:t>-</a:t>
            </a:r>
            <a:r>
              <a:rPr lang="en-US" b="1" dirty="0" err="1"/>
              <a:t>min_count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890" y="240434"/>
            <a:ext cx="11792607" cy="1325563"/>
          </a:xfrm>
        </p:spPr>
        <p:txBody>
          <a:bodyPr/>
          <a:lstStyle/>
          <a:p>
            <a:pPr algn="ctr"/>
            <a:r>
              <a:rPr lang="en-US" dirty="0" smtClean="0"/>
              <a:t>Check your sequence distribution again</a:t>
            </a:r>
            <a:br>
              <a:rPr lang="en-US" dirty="0" smtClean="0"/>
            </a:br>
            <a:r>
              <a:rPr lang="en-US" dirty="0" smtClean="0"/>
              <a:t>Were some sample affected more than others?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439</Words>
  <Application>Microsoft Macintosh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Inspecting your OTU table</vt:lpstr>
      <vt:lpstr>.biom format</vt:lpstr>
      <vt:lpstr>.biom format</vt:lpstr>
      <vt:lpstr>.Biom format commands</vt:lpstr>
      <vt:lpstr>How does your sequence/sample distribution look?</vt:lpstr>
      <vt:lpstr>PowerPoint Presentation</vt:lpstr>
      <vt:lpstr>How many extremely rare OTUs do you have? Are they all real?</vt:lpstr>
      <vt:lpstr>What taxa are represented in your OTU table? Are they all Bacteria or Archaea?</vt:lpstr>
      <vt:lpstr>Check your sequence distribution again Were some sample affected more than others? </vt:lpstr>
      <vt:lpstr>Rarifying or normalizing your sequences per sample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rRNA sequence processing</dc:title>
  <dc:creator>Metcalf,Jess</dc:creator>
  <cp:lastModifiedBy>Microsoft Office User</cp:lastModifiedBy>
  <cp:revision>45</cp:revision>
  <dcterms:created xsi:type="dcterms:W3CDTF">2016-11-04T16:58:31Z</dcterms:created>
  <dcterms:modified xsi:type="dcterms:W3CDTF">2016-11-09T04:13:31Z</dcterms:modified>
</cp:coreProperties>
</file>