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67824-EE72-8047-86D1-1CF31D7485E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41ACD-5F37-334B-ADE6-84FFCB8E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en-US" baseline="0" dirty="0" smtClean="0"/>
              <a:t>: preservation methods, Song et al.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41ACD-5F37-334B-ADE6-84FFCB8E9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QIIME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Mothur</a:t>
            </a:r>
            <a:r>
              <a:rPr lang="en-US" baseline="0" dirty="0" smtClean="0"/>
              <a:t> both have really good documentation and active help forums. For the QIIME forum, there is a rotation in the lab with one person in charge for 2 week stints, must respond within 24 hours to each post.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41ACD-5F37-334B-ADE6-84FFCB8E9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5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6394-AEFA-5D4D-9F9C-3AAB447F2EE3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20D5-F932-7741-8967-AB475BE52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6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iita.ucsd.edu/" TargetMode="External"/><Relationship Id="rId3" Type="http://schemas.openxmlformats.org/officeDocument/2006/relationships/hyperlink" Target="https://qiita.ucsd.edu/static/doc/html/tutorials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iita.ucsd.edu/static/doc/html/tutorial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iime.org/install/instal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Microbiome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632" y="3886200"/>
            <a:ext cx="7086600" cy="1752600"/>
          </a:xfrm>
        </p:spPr>
        <p:txBody>
          <a:bodyPr/>
          <a:lstStyle/>
          <a:p>
            <a:r>
              <a:rPr lang="en-US" dirty="0" smtClean="0"/>
              <a:t>Goal: work on microbiome data sets with support from colleagues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Microbiome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70" y="1601749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Amplicon data - 16S rRNA, 18S rRNA, ITS markers</a:t>
            </a:r>
          </a:p>
          <a:p>
            <a:pPr lvl="1"/>
            <a:r>
              <a:rPr lang="en-US" dirty="0" smtClean="0"/>
              <a:t>provides a snapshot of the taxonomic diversity</a:t>
            </a:r>
          </a:p>
          <a:p>
            <a:pPr lvl="1"/>
            <a:r>
              <a:rPr lang="en-US" dirty="0" smtClean="0"/>
              <a:t>can process a lot of samples cheaply</a:t>
            </a:r>
          </a:p>
          <a:p>
            <a:pPr lvl="1"/>
            <a:r>
              <a:rPr lang="en-US" dirty="0" smtClean="0"/>
              <a:t>not good for species and strain level identification</a:t>
            </a:r>
          </a:p>
          <a:p>
            <a:pPr lvl="1"/>
            <a:r>
              <a:rPr lang="en-US" dirty="0" smtClean="0"/>
              <a:t>can be biased based on primer choice, sample preservation methods, and other technical artifacts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Shotgun metagenomic data</a:t>
            </a:r>
          </a:p>
          <a:p>
            <a:pPr lvl="1"/>
            <a:r>
              <a:rPr lang="en-US" dirty="0" smtClean="0"/>
              <a:t>provides taxonomic and functional profiles</a:t>
            </a:r>
          </a:p>
          <a:p>
            <a:pPr lvl="1"/>
            <a:r>
              <a:rPr lang="en-US" dirty="0" smtClean="0"/>
              <a:t>can provide strain level taxonomy information</a:t>
            </a:r>
          </a:p>
          <a:p>
            <a:pPr lvl="1"/>
            <a:r>
              <a:rPr lang="en-US" dirty="0" smtClean="0"/>
              <a:t>expensive, requires a lot of DNA compared to amplicon methods</a:t>
            </a:r>
          </a:p>
          <a:p>
            <a:pPr lvl="1"/>
            <a:r>
              <a:rPr lang="en-US" dirty="0" smtClean="0"/>
              <a:t>But, high-throughput, shallow coverage shotgun profiling is where the field is going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6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atabases and tools for amplicon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QIITA  &amp; EMP – microbiome specific</a:t>
            </a:r>
          </a:p>
          <a:p>
            <a:r>
              <a:rPr lang="en-US" dirty="0" smtClean="0"/>
              <a:t>SRA &amp; EBI – national/continental initiatives</a:t>
            </a:r>
          </a:p>
          <a:p>
            <a:endParaRPr lang="en-US" dirty="0" smtClean="0"/>
          </a:p>
          <a:p>
            <a:r>
              <a:rPr lang="en-US" dirty="0" smtClean="0"/>
              <a:t>QIIME – </a:t>
            </a:r>
            <a:r>
              <a:rPr lang="en-US" dirty="0" err="1" smtClean="0"/>
              <a:t>qiime.org</a:t>
            </a:r>
            <a:endParaRPr lang="en-US" dirty="0" smtClean="0"/>
          </a:p>
          <a:p>
            <a:r>
              <a:rPr lang="en-US" dirty="0" smtClean="0"/>
              <a:t>MOTHUR – </a:t>
            </a:r>
            <a:r>
              <a:rPr lang="en-US" dirty="0" err="1" smtClean="0"/>
              <a:t>www.mothur.org</a:t>
            </a:r>
            <a:endParaRPr lang="en-US" dirty="0" smtClean="0"/>
          </a:p>
          <a:p>
            <a:r>
              <a:rPr lang="en-US" dirty="0" smtClean="0"/>
              <a:t>R (e.g. </a:t>
            </a:r>
            <a:r>
              <a:rPr lang="en-US" dirty="0" err="1" smtClean="0"/>
              <a:t>Phyloseq</a:t>
            </a:r>
            <a:r>
              <a:rPr lang="en-US" dirty="0" smtClean="0"/>
              <a:t>), and other general stats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– so tedious, so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QIITA - </a:t>
            </a:r>
            <a:r>
              <a:rPr lang="en-US" dirty="0" smtClean="0">
                <a:hlinkClick r:id="rId2"/>
              </a:rPr>
              <a:t>https://qiita.ucsd.edu/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1: upload your metadata and sequence data into QIITA. </a:t>
            </a:r>
          </a:p>
          <a:p>
            <a:pPr>
              <a:buFontTx/>
              <a:buChar char="-"/>
            </a:pPr>
            <a:r>
              <a:rPr lang="en-US" sz="2800" dirty="0" smtClean="0"/>
              <a:t>why? It will keep you organized, can process data with a click of a button, allows you to do meta analysis with published data without downloading the data, and easily upload to EBI.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>
                <a:hlinkClick r:id="rId3"/>
              </a:rPr>
              <a:t>https://qiita.ucsd.edu/static/doc/html/tutorials/index.html</a:t>
            </a:r>
            <a:endParaRPr lang="en-US" sz="2800" dirty="0" smtClean="0"/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Metadata – so tedious, so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Let’s take a minute to download the example meta data sheets</a:t>
            </a:r>
          </a:p>
          <a:p>
            <a:pPr>
              <a:buFontTx/>
              <a:buChar char="-"/>
            </a:pPr>
            <a:r>
              <a:rPr lang="en-US" sz="2800" dirty="0" smtClean="0"/>
              <a:t>sample template</a:t>
            </a:r>
          </a:p>
          <a:p>
            <a:pPr>
              <a:buFontTx/>
              <a:buChar char="-"/>
            </a:pPr>
            <a:r>
              <a:rPr lang="en-US" sz="2800" dirty="0" smtClean="0"/>
              <a:t>prep template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>
                <a:hlinkClick r:id="rId2"/>
              </a:rPr>
              <a:t>https://qiita.ucsd.edu/static/doc/html/tutorials/index.html</a:t>
            </a:r>
            <a:endParaRPr lang="en-US" sz="2800" dirty="0" smtClean="0"/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546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QIIME – Quantitative Insights Into Microbial Ecology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 software developed using python programming language.</a:t>
            </a:r>
          </a:p>
          <a:p>
            <a:endParaRPr lang="en-US" dirty="0"/>
          </a:p>
          <a:p>
            <a:r>
              <a:rPr lang="en-US" dirty="0" smtClean="0"/>
              <a:t>Extremely useful for processing sequence data</a:t>
            </a:r>
          </a:p>
          <a:p>
            <a:endParaRPr lang="en-US" dirty="0"/>
          </a:p>
          <a:p>
            <a:r>
              <a:rPr lang="en-US" dirty="0" smtClean="0"/>
              <a:t>Useful for many analyses as well, wraps quite a few R packages, avoiding reformatting for R.</a:t>
            </a:r>
          </a:p>
          <a:p>
            <a:endParaRPr lang="en-US" dirty="0"/>
          </a:p>
          <a:p>
            <a:r>
              <a:rPr lang="en-US" dirty="0" smtClean="0"/>
              <a:t>Shotgun </a:t>
            </a:r>
            <a:r>
              <a:rPr lang="en-US" dirty="0" smtClean="0"/>
              <a:t>sequence process pipeline should be available early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4" y="0"/>
            <a:ext cx="8854507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6203" y="850431"/>
            <a:ext cx="203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Command line</a:t>
            </a:r>
          </a:p>
          <a:p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server vs. laptop</a:t>
            </a:r>
            <a:endParaRPr lang="en-US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544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QIIME – Quantitative Insights Into Microbial Ecology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8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QIIME installation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http://qiime.org/install/install.html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2800" dirty="0" smtClean="0"/>
              <a:t>anaconda/</a:t>
            </a:r>
            <a:r>
              <a:rPr lang="en-US" sz="2800" dirty="0" err="1" smtClean="0"/>
              <a:t>miniconda</a:t>
            </a:r>
            <a:r>
              <a:rPr lang="en-US" sz="2800" dirty="0" smtClean="0"/>
              <a:t> virtual environments, helps you avoid conflicts for dependencies used by multiple programs. And allows you to have multiple versions of the same software e.g. QIIME 1.9 and 2.0 alpha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goals this semester?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project do you have?</a:t>
            </a:r>
          </a:p>
          <a:p>
            <a:r>
              <a:rPr lang="en-US" dirty="0" smtClean="0"/>
              <a:t>What are your questions?</a:t>
            </a:r>
          </a:p>
          <a:p>
            <a:r>
              <a:rPr lang="en-US" dirty="0" smtClean="0"/>
              <a:t>What is your sample size?</a:t>
            </a:r>
          </a:p>
          <a:p>
            <a:r>
              <a:rPr lang="en-US" dirty="0" smtClean="0"/>
              <a:t>How was your data generated?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418</Words>
  <Application>Microsoft Macintosh PowerPoint</Application>
  <PresentationFormat>On-screen Show (4:3)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American Typewriter</vt:lpstr>
      <vt:lpstr>Arial</vt:lpstr>
      <vt:lpstr>Calibri</vt:lpstr>
      <vt:lpstr>Office Theme</vt:lpstr>
      <vt:lpstr>Microbiome working group</vt:lpstr>
      <vt:lpstr>Microbiome data</vt:lpstr>
      <vt:lpstr>Databases and tools for amplicon data</vt:lpstr>
      <vt:lpstr>Metadata – so tedious, so important</vt:lpstr>
      <vt:lpstr>Metadata – so tedious, so important</vt:lpstr>
      <vt:lpstr>QIIME – Quantitative Insights Into Microbial Ecology</vt:lpstr>
      <vt:lpstr>PowerPoint Presentation</vt:lpstr>
      <vt:lpstr>QIIME – Quantitative Insights Into Microbial Ecology</vt:lpstr>
      <vt:lpstr>What are your goals this semester?</vt:lpstr>
    </vt:vector>
  </TitlesOfParts>
  <Company>University of Colorado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working group</dc:title>
  <dc:creator>jessica Metcalf</dc:creator>
  <cp:lastModifiedBy>Microsoft Office User</cp:lastModifiedBy>
  <cp:revision>18</cp:revision>
  <dcterms:created xsi:type="dcterms:W3CDTF">2016-10-13T19:33:13Z</dcterms:created>
  <dcterms:modified xsi:type="dcterms:W3CDTF">2016-11-08T23:01:09Z</dcterms:modified>
</cp:coreProperties>
</file>